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2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18099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0464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0043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3150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57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2393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73733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190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32000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12183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286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D82C-B842-4D46-A000-EFCE98C9A532}" type="datetimeFigureOut">
              <a:rPr lang="en-IE" smtClean="0"/>
              <a:pPr/>
              <a:t>05/04/2014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040D-C9ED-4A48-AD92-A0C9C1CE1C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1491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95551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l="18447" t="20843" r="28192" b="61419"/>
          <a:stretch>
            <a:fillRect/>
          </a:stretch>
        </p:blipFill>
        <p:spPr bwMode="auto">
          <a:xfrm>
            <a:off x="395536" y="332656"/>
            <a:ext cx="55446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15455" t="28825" r="25535" b="60754"/>
          <a:stretch>
            <a:fillRect/>
          </a:stretch>
        </p:blipFill>
        <p:spPr bwMode="auto">
          <a:xfrm>
            <a:off x="611560" y="3284984"/>
            <a:ext cx="62646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 l="18447" t="20843" r="28192" b="61419"/>
          <a:stretch>
            <a:fillRect/>
          </a:stretch>
        </p:blipFill>
        <p:spPr bwMode="auto">
          <a:xfrm>
            <a:off x="395536" y="332656"/>
            <a:ext cx="55446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39873" t="28825" r="25535" b="64724"/>
          <a:stretch>
            <a:fillRect/>
          </a:stretch>
        </p:blipFill>
        <p:spPr bwMode="auto">
          <a:xfrm>
            <a:off x="5471592" y="620688"/>
            <a:ext cx="36724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 l="18447" t="20843" r="34429" b="67679"/>
          <a:stretch>
            <a:fillRect/>
          </a:stretch>
        </p:blipFill>
        <p:spPr bwMode="auto">
          <a:xfrm>
            <a:off x="395536" y="332656"/>
            <a:ext cx="48965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l="18447" t="20843" r="33736" b="65071"/>
          <a:stretch>
            <a:fillRect/>
          </a:stretch>
        </p:blipFill>
        <p:spPr bwMode="auto">
          <a:xfrm>
            <a:off x="395536" y="332656"/>
            <a:ext cx="49685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 l="39873" t="28825" r="25535" b="64724"/>
          <a:stretch>
            <a:fillRect/>
          </a:stretch>
        </p:blipFill>
        <p:spPr bwMode="auto">
          <a:xfrm>
            <a:off x="5471592" y="620688"/>
            <a:ext cx="36724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l="18447" t="20843" r="28192" b="61419"/>
          <a:stretch>
            <a:fillRect/>
          </a:stretch>
        </p:blipFill>
        <p:spPr bwMode="auto">
          <a:xfrm>
            <a:off x="395536" y="332656"/>
            <a:ext cx="55446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6785" t="71841" r="24162" b="15299"/>
          <a:stretch>
            <a:fillRect/>
          </a:stretch>
        </p:blipFill>
        <p:spPr bwMode="auto">
          <a:xfrm>
            <a:off x="827584" y="2924944"/>
            <a:ext cx="612068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6785" t="78528" r="59594" b="15299"/>
          <a:stretch>
            <a:fillRect/>
          </a:stretch>
        </p:blipFill>
        <p:spPr bwMode="auto">
          <a:xfrm>
            <a:off x="5940152" y="836712"/>
            <a:ext cx="24482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6785" t="78528" r="59594" b="15299"/>
          <a:stretch>
            <a:fillRect/>
          </a:stretch>
        </p:blipFill>
        <p:spPr bwMode="auto">
          <a:xfrm>
            <a:off x="5940152" y="836712"/>
            <a:ext cx="24482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48306" r="34145" b="39816"/>
          <a:stretch>
            <a:fillRect/>
          </a:stretch>
        </p:blipFill>
        <p:spPr bwMode="auto">
          <a:xfrm>
            <a:off x="395536" y="188640"/>
            <a:ext cx="5256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33720" t="25740" r="31724" b="60566"/>
          <a:stretch/>
        </p:blipFill>
        <p:spPr bwMode="auto">
          <a:xfrm>
            <a:off x="179512" y="188640"/>
            <a:ext cx="6264696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169826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6785" t="78528" r="59594" b="15299"/>
          <a:stretch>
            <a:fillRect/>
          </a:stretch>
        </p:blipFill>
        <p:spPr bwMode="auto">
          <a:xfrm>
            <a:off x="5940152" y="836712"/>
            <a:ext cx="24482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0607" t="38803" r="33525" b="33481"/>
          <a:stretch>
            <a:fillRect/>
          </a:stretch>
        </p:blipFill>
        <p:spPr bwMode="auto">
          <a:xfrm>
            <a:off x="611560" y="332656"/>
            <a:ext cx="53285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6785" t="78528" r="59594" b="15299"/>
          <a:stretch>
            <a:fillRect/>
          </a:stretch>
        </p:blipFill>
        <p:spPr bwMode="auto">
          <a:xfrm>
            <a:off x="5940152" y="836712"/>
            <a:ext cx="24482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/>
          <a:srcRect l="33720" t="42626" r="31724" b="37709"/>
          <a:stretch/>
        </p:blipFill>
        <p:spPr bwMode="auto">
          <a:xfrm>
            <a:off x="683568" y="332656"/>
            <a:ext cx="5760640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3618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E" sz="3600" dirty="0"/>
              <a:t>Calculate the following integrals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34115" t="52957" r="36383" b="41324"/>
          <a:stretch/>
        </p:blipFill>
        <p:spPr bwMode="auto">
          <a:xfrm>
            <a:off x="395536" y="1052736"/>
            <a:ext cx="5472608" cy="9361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0516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sz="3600" dirty="0"/>
              <a:t>Diﬀerentiate the following functions with respect to the appropriate </a:t>
            </a:r>
            <a:r>
              <a:rPr lang="en-IE" sz="3600" dirty="0" smtClean="0"/>
              <a:t>variable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35029" t="42038" r="37504" b="53383"/>
          <a:stretch/>
        </p:blipFill>
        <p:spPr bwMode="auto">
          <a:xfrm>
            <a:off x="539552" y="1484784"/>
            <a:ext cx="4968552" cy="7920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5498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/>
          <a:srcRect l="29730" t="65792" r="38133" b="24132"/>
          <a:stretch/>
        </p:blipFill>
        <p:spPr bwMode="auto">
          <a:xfrm>
            <a:off x="323528" y="332656"/>
            <a:ext cx="5431813" cy="1505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63915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/>
          <a:srcRect l="29730" t="65792" r="38133" b="24132"/>
          <a:stretch/>
        </p:blipFill>
        <p:spPr bwMode="auto">
          <a:xfrm>
            <a:off x="323528" y="332656"/>
            <a:ext cx="5431813" cy="1505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90438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/>
          <a:srcRect l="31532" t="75366" r="29729" b="9190"/>
          <a:stretch/>
        </p:blipFill>
        <p:spPr bwMode="auto">
          <a:xfrm>
            <a:off x="251520" y="394400"/>
            <a:ext cx="5688632" cy="2026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62104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/>
          <a:srcRect l="35024" t="49524" r="38685" b="39136"/>
          <a:stretch/>
        </p:blipFill>
        <p:spPr bwMode="auto">
          <a:xfrm>
            <a:off x="251520" y="260648"/>
            <a:ext cx="4896544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4933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Calculate the following integrals</vt:lpstr>
      <vt:lpstr>Diﬀerentiate the following functions with respect to the appropriate variable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ULStaff</dc:creator>
  <cp:lastModifiedBy>Kevin</cp:lastModifiedBy>
  <cp:revision>4</cp:revision>
  <dcterms:created xsi:type="dcterms:W3CDTF">2014-03-24T16:34:37Z</dcterms:created>
  <dcterms:modified xsi:type="dcterms:W3CDTF">2014-04-05T12:39:10Z</dcterms:modified>
</cp:coreProperties>
</file>