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C043-F1F6-4E89-894E-7B51E56BE7E2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E89D-3F3F-4A3B-97A5-FCF0A5F02D6A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166" t="14846" r="19275" b="67874"/>
          <a:stretch>
            <a:fillRect/>
          </a:stretch>
        </p:blipFill>
        <p:spPr bwMode="auto">
          <a:xfrm>
            <a:off x="323528" y="260648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166" t="32126" r="19275" b="47715"/>
          <a:stretch>
            <a:fillRect/>
          </a:stretch>
        </p:blipFill>
        <p:spPr bwMode="auto">
          <a:xfrm>
            <a:off x="251520" y="188640"/>
            <a:ext cx="820891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Kevin</cp:lastModifiedBy>
  <cp:revision>1</cp:revision>
  <dcterms:created xsi:type="dcterms:W3CDTF">2014-03-24T11:03:49Z</dcterms:created>
  <dcterms:modified xsi:type="dcterms:W3CDTF">2014-03-24T11:06:10Z</dcterms:modified>
</cp:coreProperties>
</file>