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5EC3-7128-47B8-91D8-53672AA0077C}" type="datetimeFigureOut">
              <a:rPr lang="en-IE" smtClean="0"/>
              <a:t>22/12/2013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32B-5099-4E80-871F-F19513CE276F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RANDOM VARIABLES AND PROBABILITY DISTRIBUTIONS</a:t>
            </a:r>
            <a:r>
              <a:rPr lang="en-IE" b="1" dirty="0" smtClean="0"/>
              <a:t/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Part 1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RANDOM VARIABLES AND PROBABILITY DISTRIBUTIONS</a:t>
            </a:r>
            <a:r>
              <a:rPr lang="en-IE" b="1" dirty="0" smtClean="0"/>
              <a:t/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dirty="0" smtClean="0"/>
              <a:t>Definition</a:t>
            </a:r>
            <a:r>
              <a:rPr lang="en-GB" b="1" dirty="0"/>
              <a:t>:</a:t>
            </a:r>
            <a:endParaRPr lang="en-IE" dirty="0"/>
          </a:p>
          <a:p>
            <a:pPr>
              <a:buNone/>
            </a:pPr>
            <a:r>
              <a:rPr lang="en-GB" dirty="0"/>
              <a:t>A random variable is a rule that assigns a </a:t>
            </a:r>
            <a:r>
              <a:rPr lang="en-GB" b="1" i="1" dirty="0"/>
              <a:t>numerical value </a:t>
            </a:r>
            <a:r>
              <a:rPr lang="en-GB" dirty="0"/>
              <a:t>to each possible outcome of an experiment.  </a:t>
            </a:r>
            <a:endParaRPr lang="en-IE" dirty="0"/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pPr>
              <a:buNone/>
            </a:pPr>
            <a:r>
              <a:rPr lang="en-GB" b="1" dirty="0"/>
              <a:t>Example</a:t>
            </a:r>
            <a:r>
              <a:rPr lang="en-GB" dirty="0"/>
              <a:t>:  </a:t>
            </a:r>
            <a:endParaRPr lang="en-IE" dirty="0"/>
          </a:p>
          <a:p>
            <a:pPr>
              <a:buNone/>
            </a:pPr>
            <a:r>
              <a:rPr lang="en-GB" dirty="0" smtClean="0"/>
              <a:t>Flip a </a:t>
            </a:r>
            <a:r>
              <a:rPr lang="en-GB" dirty="0"/>
              <a:t>coin: </a:t>
            </a:r>
            <a:r>
              <a:rPr lang="en-GB" b="1" i="1" dirty="0"/>
              <a:t>S = </a:t>
            </a:r>
            <a:r>
              <a:rPr lang="en-GB" b="1" i="1" dirty="0" smtClean="0"/>
              <a:t>{Heads, Tails}</a:t>
            </a:r>
            <a:endParaRPr lang="en-IE" b="1" i="1" dirty="0"/>
          </a:p>
          <a:p>
            <a:pPr>
              <a:buNone/>
            </a:pPr>
            <a:r>
              <a:rPr lang="en-GB" dirty="0"/>
              <a:t>Call a head </a:t>
            </a:r>
            <a:r>
              <a:rPr lang="en-GB" dirty="0" smtClean="0"/>
              <a:t>“1” </a:t>
            </a:r>
            <a:r>
              <a:rPr lang="en-GB" dirty="0"/>
              <a:t>and a tail </a:t>
            </a:r>
            <a:r>
              <a:rPr lang="en-GB" dirty="0" smtClean="0"/>
              <a:t>“0”</a:t>
            </a:r>
            <a:endParaRPr lang="en-IE" dirty="0"/>
          </a:p>
          <a:p>
            <a:pPr>
              <a:buNone/>
            </a:pPr>
            <a:r>
              <a:rPr lang="en-GB" b="1" i="1" dirty="0"/>
              <a:t>S = {1, 0}</a:t>
            </a:r>
            <a:endParaRPr lang="en-IE" b="1" i="1" dirty="0"/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pPr>
              <a:buNone/>
            </a:pPr>
            <a:r>
              <a:rPr lang="en-GB" dirty="0"/>
              <a:t>Random variables are DISCRETE or CONTINUOUS </a:t>
            </a:r>
            <a:endParaRPr lang="en-IE" dirty="0"/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RANDOM VARIABLES AND PROBABILITY DISTRIBUTIONS</a:t>
            </a:r>
            <a:r>
              <a:rPr lang="en-IE" b="1" dirty="0" smtClean="0"/>
              <a:t/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Discrete </a:t>
            </a:r>
            <a:r>
              <a:rPr lang="en-GB" b="1" dirty="0"/>
              <a:t>Random Variable: </a:t>
            </a:r>
            <a:endParaRPr lang="en-IE" dirty="0"/>
          </a:p>
          <a:p>
            <a:pPr>
              <a:buNone/>
            </a:pPr>
            <a:r>
              <a:rPr lang="en-GB" dirty="0"/>
              <a:t>A random variable is discrete if its values can assume </a:t>
            </a:r>
            <a:r>
              <a:rPr lang="en-GB" dirty="0" smtClean="0"/>
              <a:t>integer values only.</a:t>
            </a:r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pPr>
              <a:buNone/>
            </a:pPr>
            <a:r>
              <a:rPr lang="en-GB" b="1" dirty="0"/>
              <a:t>Examples: </a:t>
            </a:r>
            <a:endParaRPr lang="en-IE" dirty="0"/>
          </a:p>
          <a:p>
            <a:r>
              <a:rPr lang="en-GB" dirty="0"/>
              <a:t>number of sales in a week.</a:t>
            </a:r>
            <a:endParaRPr lang="en-IE" dirty="0"/>
          </a:p>
          <a:p>
            <a:r>
              <a:rPr lang="en-GB" dirty="0"/>
              <a:t>number of </a:t>
            </a:r>
            <a:r>
              <a:rPr lang="en-GB" dirty="0" smtClean="0"/>
              <a:t>typing errors in a page.</a:t>
            </a:r>
            <a:endParaRPr lang="en-IE" dirty="0"/>
          </a:p>
          <a:p>
            <a:r>
              <a:rPr lang="en-GB" dirty="0"/>
              <a:t>number of telephone calls in an hour.</a:t>
            </a:r>
            <a:endParaRPr lang="en-IE" dirty="0"/>
          </a:p>
          <a:p>
            <a:r>
              <a:rPr lang="en-GB" dirty="0"/>
              <a:t>number of customers waiting to be served in a </a:t>
            </a:r>
            <a:r>
              <a:rPr lang="en-GB" dirty="0" smtClean="0"/>
              <a:t>coffee shop.</a:t>
            </a:r>
            <a:r>
              <a:rPr lang="en-GB" dirty="0"/>
              <a:t> 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/>
              <a:t>RANDOM VARIABLES AND PROBABILITY DISTRIBUTIONS</a:t>
            </a:r>
            <a:r>
              <a:rPr lang="en-IE" b="1" dirty="0" smtClean="0"/>
              <a:t/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dirty="0" smtClean="0"/>
              <a:t>Continuous </a:t>
            </a:r>
            <a:r>
              <a:rPr lang="en-GB" b="1" dirty="0"/>
              <a:t>Random Variable:</a:t>
            </a:r>
            <a:endParaRPr lang="en-IE" dirty="0"/>
          </a:p>
          <a:p>
            <a:pPr>
              <a:buNone/>
            </a:pPr>
            <a:r>
              <a:rPr lang="en-GB" dirty="0"/>
              <a:t>A random variable is continuous if its values can assume all points in a particular interval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(in other words, </a:t>
            </a:r>
            <a:r>
              <a:rPr lang="en-GB" dirty="0"/>
              <a:t>v</a:t>
            </a:r>
            <a:r>
              <a:rPr lang="en-GB" dirty="0" smtClean="0"/>
              <a:t>alues can be any real number.)</a:t>
            </a:r>
            <a:endParaRPr lang="en-IE" dirty="0"/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pPr>
              <a:buNone/>
            </a:pPr>
            <a:r>
              <a:rPr lang="en-GB" b="1" dirty="0"/>
              <a:t>Examples:</a:t>
            </a:r>
            <a:endParaRPr lang="en-IE" dirty="0"/>
          </a:p>
          <a:p>
            <a:r>
              <a:rPr lang="en-GB" dirty="0"/>
              <a:t>time between telephone </a:t>
            </a:r>
            <a:r>
              <a:rPr lang="en-GB" dirty="0" smtClean="0"/>
              <a:t>calls to a helpline.</a:t>
            </a:r>
            <a:endParaRPr lang="en-IE" dirty="0"/>
          </a:p>
          <a:p>
            <a:r>
              <a:rPr lang="en-GB" dirty="0"/>
              <a:t>weight of a food item in a supermarket.</a:t>
            </a:r>
            <a:endParaRPr lang="en-IE" dirty="0"/>
          </a:p>
          <a:p>
            <a:r>
              <a:rPr lang="en-GB" dirty="0"/>
              <a:t>lifetime of a </a:t>
            </a:r>
            <a:r>
              <a:rPr lang="en-GB" dirty="0" smtClean="0"/>
              <a:t>machine component</a:t>
            </a:r>
            <a:r>
              <a:rPr lang="en-GB" dirty="0"/>
              <a:t>.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RANDOM VARIABLES AND PROBABILITY DISTRIBUTIONS </vt:lpstr>
      <vt:lpstr>RANDOM VARIABLES AND PROBABILITY DISTRIBUTIONS </vt:lpstr>
      <vt:lpstr>RANDOM VARIABLES AND PROBABILITY DISTRIBUTIONS </vt:lpstr>
      <vt:lpstr>RANDOM VARIABLES AND PROBABILITY DISTRIBUTIONS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 AND PROBABILITY DISTRIBUTIONS </dc:title>
  <dc:creator>Kevin</dc:creator>
  <cp:lastModifiedBy>Kevin</cp:lastModifiedBy>
  <cp:revision>1</cp:revision>
  <dcterms:created xsi:type="dcterms:W3CDTF">2013-12-22T12:54:00Z</dcterms:created>
  <dcterms:modified xsi:type="dcterms:W3CDTF">2013-12-22T13:03:50Z</dcterms:modified>
</cp:coreProperties>
</file>