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538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20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29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08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53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57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24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667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27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6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60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0C6C-3885-4383-9375-0C07A03A1EE2}" type="datetimeFigureOut">
              <a:rPr lang="en-IE" smtClean="0"/>
              <a:t>05/02/2013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7BAF-4F72-4011-A932-3CD9312A98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83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Sample Spaces	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Youtube.com/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Spaces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</a:t>
            </a:r>
            <a:r>
              <a:rPr lang="en-IE" b="1" dirty="0"/>
              <a:t>sample space</a:t>
            </a:r>
            <a:r>
              <a:rPr lang="en-IE" dirty="0"/>
              <a:t> of an experiment is the set of all possible outcomes of </a:t>
            </a:r>
            <a:r>
              <a:rPr lang="en-IE" dirty="0" smtClean="0"/>
              <a:t>the </a:t>
            </a:r>
            <a:r>
              <a:rPr lang="en-IE" dirty="0"/>
              <a:t>experiment.</a:t>
            </a:r>
            <a:br>
              <a:rPr lang="en-IE" dirty="0"/>
            </a:br>
            <a:endParaRPr lang="en-IE" dirty="0" smtClean="0"/>
          </a:p>
          <a:p>
            <a:pPr marL="0" indent="0">
              <a:buNone/>
            </a:pPr>
            <a:r>
              <a:rPr lang="en-IE" b="1" u="sng" dirty="0" smtClean="0"/>
              <a:t>Examples</a:t>
            </a:r>
          </a:p>
          <a:p>
            <a:pPr marL="0" indent="0">
              <a:buNone/>
            </a:pPr>
            <a:r>
              <a:rPr lang="en-IE" dirty="0" smtClean="0"/>
              <a:t>Coin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6 sided  die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71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Spaces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Suppose one urn contains three balls; one red, one blue and one green, and a second urn </a:t>
            </a:r>
            <a:r>
              <a:rPr lang="en-IE" dirty="0" smtClean="0"/>
              <a:t>contain three </a:t>
            </a:r>
            <a:r>
              <a:rPr lang="en-IE" dirty="0"/>
              <a:t>balls; numbered 1, 2, and 3. </a:t>
            </a:r>
            <a:endParaRPr lang="en-IE" dirty="0" smtClean="0"/>
          </a:p>
          <a:p>
            <a:r>
              <a:rPr lang="en-IE" dirty="0" smtClean="0"/>
              <a:t>An </a:t>
            </a:r>
            <a:r>
              <a:rPr lang="en-IE" dirty="0"/>
              <a:t>experiment consists of two balls being drawn at </a:t>
            </a:r>
            <a:r>
              <a:rPr lang="en-IE" dirty="0" smtClean="0"/>
              <a:t>random (i.e</a:t>
            </a:r>
            <a:r>
              <a:rPr lang="en-IE" dirty="0"/>
              <a:t>. one from each urn</a:t>
            </a:r>
            <a:r>
              <a:rPr lang="en-IE" dirty="0" smtClean="0"/>
              <a:t>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793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Spaces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Write out the sample space for this experiment.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27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Spaces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Consider a coin toss game played by players A and B. </a:t>
            </a:r>
            <a:endParaRPr lang="en-IE" dirty="0" smtClean="0"/>
          </a:p>
          <a:p>
            <a:r>
              <a:rPr lang="en-IE" dirty="0" smtClean="0"/>
              <a:t>Player </a:t>
            </a:r>
            <a:r>
              <a:rPr lang="en-IE" dirty="0"/>
              <a:t>A tosses a fair coin three </a:t>
            </a:r>
            <a:r>
              <a:rPr lang="en-IE" dirty="0" smtClean="0"/>
              <a:t>times, with </a:t>
            </a:r>
            <a:r>
              <a:rPr lang="en-IE" dirty="0"/>
              <a:t>the number of heads being the score for player A. </a:t>
            </a:r>
            <a:endParaRPr lang="en-IE" dirty="0" smtClean="0"/>
          </a:p>
          <a:p>
            <a:r>
              <a:rPr lang="en-IE" dirty="0" smtClean="0"/>
              <a:t>Player </a:t>
            </a:r>
            <a:r>
              <a:rPr lang="en-IE" dirty="0"/>
              <a:t>B tosses a coin four times, </a:t>
            </a:r>
            <a:r>
              <a:rPr lang="en-IE" dirty="0" smtClean="0"/>
              <a:t>with the </a:t>
            </a:r>
            <a:r>
              <a:rPr lang="en-IE" dirty="0"/>
              <a:t>number of heads being the score for player B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00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Spaces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Write out the sample space for the </a:t>
            </a:r>
            <a:r>
              <a:rPr lang="en-IE" b="1" dirty="0" smtClean="0"/>
              <a:t>scores</a:t>
            </a:r>
            <a:r>
              <a:rPr lang="en-IE" dirty="0" smtClean="0"/>
              <a:t> for both players  A and B.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479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Spaces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Write out the sample space for the outcomes of C, where C is the difference of the two scores (i.e. B-A).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75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Spaces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Write out the sample space for the outcomes of C, where C is the difference of the two scores (i.e. B-A).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22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211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Sample Spaces </vt:lpstr>
      <vt:lpstr>Sample Spaces</vt:lpstr>
      <vt:lpstr>Sample Spaces</vt:lpstr>
      <vt:lpstr>Sample Spaces</vt:lpstr>
      <vt:lpstr>Sample Spaces</vt:lpstr>
      <vt:lpstr>Sample Spaces</vt:lpstr>
      <vt:lpstr>Sample Spaces</vt:lpstr>
      <vt:lpstr>Sample Spaces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Spaces</dc:title>
  <dc:creator>Kevin</dc:creator>
  <cp:lastModifiedBy>Kevin</cp:lastModifiedBy>
  <cp:revision>5</cp:revision>
  <dcterms:created xsi:type="dcterms:W3CDTF">2013-02-05T11:41:58Z</dcterms:created>
  <dcterms:modified xsi:type="dcterms:W3CDTF">2013-02-05T13:10:14Z</dcterms:modified>
</cp:coreProperties>
</file>