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5" autoAdjust="0"/>
    <p:restoredTop sz="94660"/>
  </p:normalViewPr>
  <p:slideViewPr>
    <p:cSldViewPr snapToGrid="0">
      <p:cViewPr>
        <p:scale>
          <a:sx n="75" d="100"/>
          <a:sy n="75" d="100"/>
        </p:scale>
        <p:origin x="67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8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1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5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0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4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0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4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6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0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43128-6B2F-4E1B-8CDA-E6AA3E44DC33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6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759960" y="2032000"/>
            <a:ext cx="3728720" cy="3408477"/>
            <a:chOff x="4231640" y="1645920"/>
            <a:chExt cx="3728720" cy="34084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603" y="1803603"/>
              <a:ext cx="3250794" cy="3250794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4231640" y="1645920"/>
              <a:ext cx="3728720" cy="278384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accent4">
                      <a:lumMod val="75000"/>
                    </a:schemeClr>
                  </a:solidFill>
                  <a:latin typeface="AR HERMANN" panose="02000000000000000000" pitchFamily="2" charset="0"/>
                </a:rPr>
                <a:t>Gold Pack</a:t>
              </a:r>
              <a:endParaRPr lang="en-US" sz="4800" b="1" dirty="0">
                <a:solidFill>
                  <a:schemeClr val="accent4">
                    <a:lumMod val="75000"/>
                  </a:schemeClr>
                </a:solidFill>
                <a:latin typeface="AR HERMAN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962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469971" y="1622030"/>
            <a:ext cx="3428667" cy="3428667"/>
            <a:chOff x="3469971" y="1622030"/>
            <a:chExt cx="3428667" cy="342866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9971" y="1622030"/>
              <a:ext cx="3428667" cy="3428667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4837677" y="1622030"/>
              <a:ext cx="69325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spc="50" dirty="0" smtClean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P</a:t>
              </a:r>
              <a:r>
                <a:rPr lang="en-US" sz="5400" dirty="0" smtClean="0">
                  <a:solidFill>
                    <a:schemeClr val="bg1"/>
                  </a:solidFill>
                </a:rPr>
                <a:t> </a:t>
              </a:r>
              <a:endParaRPr lang="en-US" sz="5400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37677" y="3406687"/>
              <a:ext cx="69088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spc="50" dirty="0" smtClean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A</a:t>
              </a:r>
              <a:r>
                <a:rPr lang="en-US" sz="5400" dirty="0" smtClean="0">
                  <a:solidFill>
                    <a:schemeClr val="bg1"/>
                  </a:solidFill>
                </a:rPr>
                <a:t> </a:t>
              </a:r>
              <a:endParaRPr lang="en-US" sz="5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96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416705" y="1657541"/>
            <a:ext cx="3428667" cy="3428667"/>
            <a:chOff x="3469971" y="1622030"/>
            <a:chExt cx="3428667" cy="342866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9971" y="1622030"/>
              <a:ext cx="3428667" cy="3428667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4837677" y="1622030"/>
              <a:ext cx="69325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spc="50" dirty="0" smtClean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P</a:t>
              </a:r>
              <a:r>
                <a:rPr lang="en-US" sz="5400" dirty="0" smtClean="0">
                  <a:solidFill>
                    <a:schemeClr val="bg1"/>
                  </a:solidFill>
                </a:rPr>
                <a:t> </a:t>
              </a:r>
              <a:endParaRPr lang="en-US" sz="5400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37677" y="3406687"/>
              <a:ext cx="69088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spc="50" dirty="0" smtClean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A</a:t>
              </a:r>
              <a:r>
                <a:rPr lang="en-US" sz="5400" dirty="0" smtClean="0">
                  <a:solidFill>
                    <a:schemeClr val="bg1"/>
                  </a:solidFill>
                </a:rPr>
                <a:t> </a:t>
              </a:r>
              <a:endParaRPr lang="en-US" sz="5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219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 HERMANN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</dc:creator>
  <cp:lastModifiedBy>Tyler</cp:lastModifiedBy>
  <cp:revision>5</cp:revision>
  <dcterms:created xsi:type="dcterms:W3CDTF">2015-03-02T05:10:16Z</dcterms:created>
  <dcterms:modified xsi:type="dcterms:W3CDTF">2015-03-08T04:16:59Z</dcterms:modified>
</cp:coreProperties>
</file>