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6" r:id="rId5"/>
    <p:sldId id="258" r:id="rId6"/>
    <p:sldId id="894" r:id="rId7"/>
    <p:sldId id="257" r:id="rId8"/>
    <p:sldId id="389" r:id="rId9"/>
    <p:sldId id="104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30" d="100"/>
          <a:sy n="130" d="100"/>
        </p:scale>
        <p:origin x="1110"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5/17/2021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5/17/2021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3234601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3</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7</TotalTime>
  <Words>441</Words>
  <Application>Microsoft Office PowerPoint</Application>
  <PresentationFormat>On-screen Show (4:3)</PresentationFormat>
  <Paragraphs>44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 Math</vt:lpstr>
      <vt:lpstr>_Template</vt:lpstr>
      <vt:lpstr>PowerPoint Presentation</vt:lpstr>
      <vt:lpstr>PowerPoint Presentation</vt:lpstr>
      <vt:lpstr>DELETE Handling Multiple Scenarios with Hierarchical FSM</vt:lpstr>
      <vt:lpstr>Defense Against the Dark Arts</vt:lpstr>
      <vt:lpstr>PowerPoint Presentation</vt:lpstr>
      <vt:lpstr>Iterative Policy Evaluation Results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5</cp:revision>
  <dcterms:created xsi:type="dcterms:W3CDTF">2020-06-02T02:14:44Z</dcterms:created>
  <dcterms:modified xsi:type="dcterms:W3CDTF">2021-05-17T15:33:18Z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