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1371" r:id="rId3"/>
    <p:sldId id="266" r:id="rId4"/>
    <p:sldId id="1375" r:id="rId5"/>
    <p:sldId id="260" r:id="rId6"/>
    <p:sldId id="1376" r:id="rId7"/>
    <p:sldId id="262" r:id="rId8"/>
    <p:sldId id="1373" r:id="rId9"/>
    <p:sldId id="1377" r:id="rId10"/>
    <p:sldId id="351" r:id="rId11"/>
    <p:sldId id="263" r:id="rId12"/>
    <p:sldId id="270" r:id="rId13"/>
    <p:sldId id="267" r:id="rId14"/>
    <p:sldId id="272" r:id="rId15"/>
    <p:sldId id="1368" r:id="rId16"/>
    <p:sldId id="269" r:id="rId17"/>
    <p:sldId id="271" r:id="rId18"/>
    <p:sldId id="1369" r:id="rId19"/>
    <p:sldId id="1372" r:id="rId20"/>
    <p:sldId id="264" r:id="rId21"/>
    <p:sldId id="265" r:id="rId22"/>
    <p:sldId id="261" r:id="rId23"/>
    <p:sldId id="259" r:id="rId24"/>
    <p:sldId id="257" r:id="rId25"/>
    <p:sldId id="258" r:id="rId26"/>
    <p:sldId id="1370" r:id="rId27"/>
    <p:sldId id="1374" r:id="rId28"/>
    <p:sldId id="1366" r:id="rId29"/>
    <p:sldId id="1367" r:id="rId30"/>
    <p:sldId id="273" r:id="rId31"/>
    <p:sldId id="274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79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97EC-1B42-89DE-A04C-9D339FDF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51DF34E-0DB4-CCCE-F654-950C5DDE137C}"/>
              </a:ext>
            </a:extLst>
          </p:cNvPr>
          <p:cNvSpPr/>
          <p:nvPr/>
        </p:nvSpPr>
        <p:spPr>
          <a:xfrm>
            <a:off x="2028426" y="153378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CE7275D-D6FB-55E8-C395-87A1F1FDDD4B}"/>
              </a:ext>
            </a:extLst>
          </p:cNvPr>
          <p:cNvSpPr/>
          <p:nvPr/>
        </p:nvSpPr>
        <p:spPr>
          <a:xfrm>
            <a:off x="1500632" y="159215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27E4505-C779-45CB-3CA2-EDEF6F600514}"/>
              </a:ext>
            </a:extLst>
          </p:cNvPr>
          <p:cNvSpPr/>
          <p:nvPr/>
        </p:nvSpPr>
        <p:spPr>
          <a:xfrm>
            <a:off x="2708285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4C3EAB2-B5A3-C191-C4D2-B8F2FFC9734E}"/>
              </a:ext>
            </a:extLst>
          </p:cNvPr>
          <p:cNvSpPr/>
          <p:nvPr/>
        </p:nvSpPr>
        <p:spPr>
          <a:xfrm>
            <a:off x="2167411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CEFA62-B9BE-AF16-637E-C948EE537DD7}"/>
              </a:ext>
            </a:extLst>
          </p:cNvPr>
          <p:cNvSpPr/>
          <p:nvPr/>
        </p:nvSpPr>
        <p:spPr>
          <a:xfrm>
            <a:off x="2620191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9782655-DE1D-8AB5-0413-5CA2239F1C2E}"/>
              </a:ext>
            </a:extLst>
          </p:cNvPr>
          <p:cNvSpPr/>
          <p:nvPr/>
        </p:nvSpPr>
        <p:spPr>
          <a:xfrm>
            <a:off x="2620191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C51340A-E154-DDF1-6C8B-229BDFF85060}"/>
              </a:ext>
            </a:extLst>
          </p:cNvPr>
          <p:cNvSpPr/>
          <p:nvPr/>
        </p:nvSpPr>
        <p:spPr>
          <a:xfrm>
            <a:off x="1385576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868FA24-458F-0C5F-1F5D-DED6736D6C45}"/>
              </a:ext>
            </a:extLst>
          </p:cNvPr>
          <p:cNvSpPr/>
          <p:nvPr/>
        </p:nvSpPr>
        <p:spPr>
          <a:xfrm>
            <a:off x="844703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CA1BB6C-A404-30EC-69CA-A678C4E25A3F}"/>
              </a:ext>
            </a:extLst>
          </p:cNvPr>
          <p:cNvSpPr/>
          <p:nvPr/>
        </p:nvSpPr>
        <p:spPr>
          <a:xfrm>
            <a:off x="1806474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D5EDDC4-8107-757E-B370-194FDF48FA30}"/>
              </a:ext>
            </a:extLst>
          </p:cNvPr>
          <p:cNvSpPr/>
          <p:nvPr/>
        </p:nvSpPr>
        <p:spPr>
          <a:xfrm>
            <a:off x="1806475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F059D49-17AF-D3BC-C66A-15825B482A5C}"/>
              </a:ext>
            </a:extLst>
          </p:cNvPr>
          <p:cNvSpPr/>
          <p:nvPr/>
        </p:nvSpPr>
        <p:spPr>
          <a:xfrm>
            <a:off x="314704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73928146-CA3F-4488-806E-58D1C3813C59}"/>
              </a:ext>
            </a:extLst>
          </p:cNvPr>
          <p:cNvSpPr/>
          <p:nvPr/>
        </p:nvSpPr>
        <p:spPr>
          <a:xfrm>
            <a:off x="314704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2B8E2128-83B5-3097-21E8-2CC37C7BA8F3}"/>
              </a:ext>
            </a:extLst>
          </p:cNvPr>
          <p:cNvSpPr/>
          <p:nvPr/>
        </p:nvSpPr>
        <p:spPr>
          <a:xfrm>
            <a:off x="73491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CAF38579-1A32-AA89-F379-81D3695BE18F}"/>
              </a:ext>
            </a:extLst>
          </p:cNvPr>
          <p:cNvSpPr/>
          <p:nvPr/>
        </p:nvSpPr>
        <p:spPr>
          <a:xfrm>
            <a:off x="73491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BC7AAA84-952A-A463-11B1-917DA65B4D60}"/>
              </a:ext>
            </a:extLst>
          </p:cNvPr>
          <p:cNvSpPr/>
          <p:nvPr/>
        </p:nvSpPr>
        <p:spPr>
          <a:xfrm>
            <a:off x="1297482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4371D1E0-3F5E-F462-1130-F673C67CBC86}"/>
              </a:ext>
            </a:extLst>
          </p:cNvPr>
          <p:cNvSpPr/>
          <p:nvPr/>
        </p:nvSpPr>
        <p:spPr>
          <a:xfrm>
            <a:off x="1297483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AB010FC1-62E8-0504-CACA-5927DB8B0B1C}"/>
              </a:ext>
            </a:extLst>
          </p:cNvPr>
          <p:cNvSpPr/>
          <p:nvPr/>
        </p:nvSpPr>
        <p:spPr>
          <a:xfrm>
            <a:off x="1940332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BF2B9355-1CEB-BE09-0B5C-246FB6C7702F}"/>
              </a:ext>
            </a:extLst>
          </p:cNvPr>
          <p:cNvSpPr/>
          <p:nvPr/>
        </p:nvSpPr>
        <p:spPr>
          <a:xfrm>
            <a:off x="1940333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55">
            <a:extLst>
              <a:ext uri="{FF2B5EF4-FFF2-40B4-BE49-F238E27FC236}">
                <a16:creationId xmlns:a16="http://schemas.microsoft.com/office/drawing/2014/main" id="{B466E987-9AA4-B602-B4F0-4A5861BA94BC}"/>
              </a:ext>
            </a:extLst>
          </p:cNvPr>
          <p:cNvSpPr/>
          <p:nvPr/>
        </p:nvSpPr>
        <p:spPr>
          <a:xfrm>
            <a:off x="2066550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6">
            <a:extLst>
              <a:ext uri="{FF2B5EF4-FFF2-40B4-BE49-F238E27FC236}">
                <a16:creationId xmlns:a16="http://schemas.microsoft.com/office/drawing/2014/main" id="{A25D4760-1FD4-C599-39E0-8E508FF040DC}"/>
              </a:ext>
            </a:extLst>
          </p:cNvPr>
          <p:cNvSpPr/>
          <p:nvPr/>
        </p:nvSpPr>
        <p:spPr>
          <a:xfrm>
            <a:off x="2066550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D0164F81-40C9-B913-0D7D-F87AFD3427C9}"/>
              </a:ext>
            </a:extLst>
          </p:cNvPr>
          <p:cNvSpPr/>
          <p:nvPr/>
        </p:nvSpPr>
        <p:spPr>
          <a:xfrm>
            <a:off x="4843204" y="155963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E4E7E3E8-9EF8-36D2-8262-438501A0AB9D}"/>
              </a:ext>
            </a:extLst>
          </p:cNvPr>
          <p:cNvSpPr/>
          <p:nvPr/>
        </p:nvSpPr>
        <p:spPr>
          <a:xfrm>
            <a:off x="4315410" y="161800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2E0C9B84-A3F2-7F99-5FEF-D1C68D211A73}"/>
              </a:ext>
            </a:extLst>
          </p:cNvPr>
          <p:cNvSpPr/>
          <p:nvPr/>
        </p:nvSpPr>
        <p:spPr>
          <a:xfrm>
            <a:off x="4982189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FA15F1F-2B83-47C1-6274-CB5D47E2416A}"/>
              </a:ext>
            </a:extLst>
          </p:cNvPr>
          <p:cNvSpPr/>
          <p:nvPr/>
        </p:nvSpPr>
        <p:spPr>
          <a:xfrm>
            <a:off x="5434969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9B0D391-7F99-E077-19E3-E15437709163}"/>
              </a:ext>
            </a:extLst>
          </p:cNvPr>
          <p:cNvSpPr/>
          <p:nvPr/>
        </p:nvSpPr>
        <p:spPr>
          <a:xfrm>
            <a:off x="5434969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FD1E64E1-031B-188A-D673-3C04E3F3CC7A}"/>
              </a:ext>
            </a:extLst>
          </p:cNvPr>
          <p:cNvSpPr/>
          <p:nvPr/>
        </p:nvSpPr>
        <p:spPr>
          <a:xfrm>
            <a:off x="4200354" y="200612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82072DD5-200F-B4F8-10A2-15DC7C8CC054}"/>
              </a:ext>
            </a:extLst>
          </p:cNvPr>
          <p:cNvSpPr/>
          <p:nvPr/>
        </p:nvSpPr>
        <p:spPr>
          <a:xfrm>
            <a:off x="3659481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E99A5DE2-A935-7525-5C51-86218DFEE6C2}"/>
              </a:ext>
            </a:extLst>
          </p:cNvPr>
          <p:cNvSpPr/>
          <p:nvPr/>
        </p:nvSpPr>
        <p:spPr>
          <a:xfrm>
            <a:off x="4621252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197662A5-C196-29C1-B301-0422DAF9257C}"/>
              </a:ext>
            </a:extLst>
          </p:cNvPr>
          <p:cNvSpPr/>
          <p:nvPr/>
        </p:nvSpPr>
        <p:spPr>
          <a:xfrm>
            <a:off x="4621253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6CD97809-C29C-AA1D-A415-3902818C0A7A}"/>
              </a:ext>
            </a:extLst>
          </p:cNvPr>
          <p:cNvSpPr/>
          <p:nvPr/>
        </p:nvSpPr>
        <p:spPr>
          <a:xfrm>
            <a:off x="3549690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6DE77CAE-D0BF-23F2-CAA0-9EF0D93ADB46}"/>
              </a:ext>
            </a:extLst>
          </p:cNvPr>
          <p:cNvSpPr/>
          <p:nvPr/>
        </p:nvSpPr>
        <p:spPr>
          <a:xfrm>
            <a:off x="3549690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2F5326F7-092E-5399-7B43-026D3534FD34}"/>
              </a:ext>
            </a:extLst>
          </p:cNvPr>
          <p:cNvSpPr/>
          <p:nvPr/>
        </p:nvSpPr>
        <p:spPr>
          <a:xfrm>
            <a:off x="4112260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82BEF1E9-30F7-9A00-C5B0-18E0FEE6E100}"/>
              </a:ext>
            </a:extLst>
          </p:cNvPr>
          <p:cNvSpPr/>
          <p:nvPr/>
        </p:nvSpPr>
        <p:spPr>
          <a:xfrm>
            <a:off x="4112261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63320F5C-8871-D232-616F-99ACC2CAF18A}"/>
              </a:ext>
            </a:extLst>
          </p:cNvPr>
          <p:cNvSpPr/>
          <p:nvPr/>
        </p:nvSpPr>
        <p:spPr>
          <a:xfrm>
            <a:off x="4755110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C02F95CE-6FD2-0A46-4FD3-362FB7F1A6E2}"/>
              </a:ext>
            </a:extLst>
          </p:cNvPr>
          <p:cNvSpPr/>
          <p:nvPr/>
        </p:nvSpPr>
        <p:spPr>
          <a:xfrm>
            <a:off x="4755111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55">
            <a:extLst>
              <a:ext uri="{FF2B5EF4-FFF2-40B4-BE49-F238E27FC236}">
                <a16:creationId xmlns:a16="http://schemas.microsoft.com/office/drawing/2014/main" id="{80339916-D0B2-66A9-9AFA-B4ECC6C6535E}"/>
              </a:ext>
            </a:extLst>
          </p:cNvPr>
          <p:cNvSpPr/>
          <p:nvPr/>
        </p:nvSpPr>
        <p:spPr>
          <a:xfrm>
            <a:off x="4881328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56">
            <a:extLst>
              <a:ext uri="{FF2B5EF4-FFF2-40B4-BE49-F238E27FC236}">
                <a16:creationId xmlns:a16="http://schemas.microsoft.com/office/drawing/2014/main" id="{AD39A520-E226-2C22-3B92-BF5FFD576C96}"/>
              </a:ext>
            </a:extLst>
          </p:cNvPr>
          <p:cNvSpPr/>
          <p:nvPr/>
        </p:nvSpPr>
        <p:spPr>
          <a:xfrm>
            <a:off x="4881328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327758B2-4C69-9272-6842-1617D6FD45CD}"/>
              </a:ext>
            </a:extLst>
          </p:cNvPr>
          <p:cNvSpPr/>
          <p:nvPr/>
        </p:nvSpPr>
        <p:spPr>
          <a:xfrm>
            <a:off x="7214155" y="157976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BECCBB04-26C6-53F8-CA1F-5DB11767FAF3}"/>
              </a:ext>
            </a:extLst>
          </p:cNvPr>
          <p:cNvSpPr/>
          <p:nvPr/>
        </p:nvSpPr>
        <p:spPr>
          <a:xfrm>
            <a:off x="6686361" y="163813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8CB3A0C6-CBF9-081D-4586-C12645355104}"/>
              </a:ext>
            </a:extLst>
          </p:cNvPr>
          <p:cNvSpPr/>
          <p:nvPr/>
        </p:nvSpPr>
        <p:spPr>
          <a:xfrm>
            <a:off x="7805920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BCBA4E91-F467-3295-ECCB-A733BE2BF5FC}"/>
              </a:ext>
            </a:extLst>
          </p:cNvPr>
          <p:cNvSpPr/>
          <p:nvPr/>
        </p:nvSpPr>
        <p:spPr>
          <a:xfrm>
            <a:off x="6030432" y="202678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61164A78-8035-72F4-DC3E-A6FC0FA1E749}"/>
              </a:ext>
            </a:extLst>
          </p:cNvPr>
          <p:cNvSpPr/>
          <p:nvPr/>
        </p:nvSpPr>
        <p:spPr>
          <a:xfrm>
            <a:off x="5920641" y="23578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FF7AD0B9-3D5D-8B23-DF67-20ED2D6581CD}"/>
              </a:ext>
            </a:extLst>
          </p:cNvPr>
          <p:cNvSpPr/>
          <p:nvPr/>
        </p:nvSpPr>
        <p:spPr>
          <a:xfrm>
            <a:off x="5920641" y="23578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49">
            <a:extLst>
              <a:ext uri="{FF2B5EF4-FFF2-40B4-BE49-F238E27FC236}">
                <a16:creationId xmlns:a16="http://schemas.microsoft.com/office/drawing/2014/main" id="{62062678-E72A-F73C-4684-BDDBF275D7F3}"/>
              </a:ext>
            </a:extLst>
          </p:cNvPr>
          <p:cNvSpPr/>
          <p:nvPr/>
        </p:nvSpPr>
        <p:spPr>
          <a:xfrm>
            <a:off x="6483211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50">
            <a:extLst>
              <a:ext uri="{FF2B5EF4-FFF2-40B4-BE49-F238E27FC236}">
                <a16:creationId xmlns:a16="http://schemas.microsoft.com/office/drawing/2014/main" id="{76394943-8BED-F644-CC9D-0781A5220DD8}"/>
              </a:ext>
            </a:extLst>
          </p:cNvPr>
          <p:cNvSpPr/>
          <p:nvPr/>
        </p:nvSpPr>
        <p:spPr>
          <a:xfrm>
            <a:off x="6483212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id="{E9453A7F-B489-7CA3-5DC7-C326E641076A}"/>
              </a:ext>
            </a:extLst>
          </p:cNvPr>
          <p:cNvSpPr/>
          <p:nvPr/>
        </p:nvSpPr>
        <p:spPr>
          <a:xfrm>
            <a:off x="7126061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52">
            <a:extLst>
              <a:ext uri="{FF2B5EF4-FFF2-40B4-BE49-F238E27FC236}">
                <a16:creationId xmlns:a16="http://schemas.microsoft.com/office/drawing/2014/main" id="{B39CD63F-4B25-7B63-F26E-AB4A78D028AD}"/>
              </a:ext>
            </a:extLst>
          </p:cNvPr>
          <p:cNvSpPr/>
          <p:nvPr/>
        </p:nvSpPr>
        <p:spPr>
          <a:xfrm>
            <a:off x="7126062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653C10F8-0DD9-F9F5-65FF-A3C946611E1C}"/>
              </a:ext>
            </a:extLst>
          </p:cNvPr>
          <p:cNvSpPr/>
          <p:nvPr/>
        </p:nvSpPr>
        <p:spPr>
          <a:xfrm>
            <a:off x="2231576" y="2973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ADE8D7B3-DE7C-9C07-EC6B-7B6DC64DF563}"/>
              </a:ext>
            </a:extLst>
          </p:cNvPr>
          <p:cNvSpPr/>
          <p:nvPr/>
        </p:nvSpPr>
        <p:spPr>
          <a:xfrm>
            <a:off x="1703782" y="3032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2291D40F-52F1-6376-1117-C19CBCBE810C}"/>
              </a:ext>
            </a:extLst>
          </p:cNvPr>
          <p:cNvSpPr/>
          <p:nvPr/>
        </p:nvSpPr>
        <p:spPr>
          <a:xfrm>
            <a:off x="2823341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4488AA2-D1EE-2D6F-6F41-64ADB050E93C}"/>
              </a:ext>
            </a:extLst>
          </p:cNvPr>
          <p:cNvSpPr/>
          <p:nvPr/>
        </p:nvSpPr>
        <p:spPr>
          <a:xfrm>
            <a:off x="2823341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C89E074-CD2C-17A7-2563-569E3DD2A2DB}"/>
              </a:ext>
            </a:extLst>
          </p:cNvPr>
          <p:cNvSpPr/>
          <p:nvPr/>
        </p:nvSpPr>
        <p:spPr>
          <a:xfrm>
            <a:off x="1047853" y="3420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273338BA-A344-1841-221F-CD5B99CA572F}"/>
              </a:ext>
            </a:extLst>
          </p:cNvPr>
          <p:cNvSpPr/>
          <p:nvPr/>
        </p:nvSpPr>
        <p:spPr>
          <a:xfrm>
            <a:off x="938062" y="3752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F012F2AE-6C6A-009A-BC06-3B030898A8C2}"/>
              </a:ext>
            </a:extLst>
          </p:cNvPr>
          <p:cNvSpPr/>
          <p:nvPr/>
        </p:nvSpPr>
        <p:spPr>
          <a:xfrm>
            <a:off x="938062" y="3752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6" name="object 49">
            <a:extLst>
              <a:ext uri="{FF2B5EF4-FFF2-40B4-BE49-F238E27FC236}">
                <a16:creationId xmlns:a16="http://schemas.microsoft.com/office/drawing/2014/main" id="{34556B46-E765-68C9-91A2-968607645DCF}"/>
              </a:ext>
            </a:extLst>
          </p:cNvPr>
          <p:cNvSpPr/>
          <p:nvPr/>
        </p:nvSpPr>
        <p:spPr>
          <a:xfrm>
            <a:off x="1500632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7" name="object 50">
            <a:extLst>
              <a:ext uri="{FF2B5EF4-FFF2-40B4-BE49-F238E27FC236}">
                <a16:creationId xmlns:a16="http://schemas.microsoft.com/office/drawing/2014/main" id="{C9AFD2D3-527D-3750-CB3A-DA2FCB007612}"/>
              </a:ext>
            </a:extLst>
          </p:cNvPr>
          <p:cNvSpPr/>
          <p:nvPr/>
        </p:nvSpPr>
        <p:spPr>
          <a:xfrm>
            <a:off x="1500633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1">
            <a:extLst>
              <a:ext uri="{FF2B5EF4-FFF2-40B4-BE49-F238E27FC236}">
                <a16:creationId xmlns:a16="http://schemas.microsoft.com/office/drawing/2014/main" id="{9BE21F27-C165-3440-F54B-678276D2406D}"/>
              </a:ext>
            </a:extLst>
          </p:cNvPr>
          <p:cNvSpPr/>
          <p:nvPr/>
        </p:nvSpPr>
        <p:spPr>
          <a:xfrm>
            <a:off x="2143482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9" name="object 52">
            <a:extLst>
              <a:ext uri="{FF2B5EF4-FFF2-40B4-BE49-F238E27FC236}">
                <a16:creationId xmlns:a16="http://schemas.microsoft.com/office/drawing/2014/main" id="{A93531F0-078E-60CC-70BA-CDCACF68850C}"/>
              </a:ext>
            </a:extLst>
          </p:cNvPr>
          <p:cNvSpPr/>
          <p:nvPr/>
        </p:nvSpPr>
        <p:spPr>
          <a:xfrm>
            <a:off x="2143483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E0CD1802-4418-70DC-BBDA-5DB1897732C1}"/>
              </a:ext>
            </a:extLst>
          </p:cNvPr>
          <p:cNvSpPr/>
          <p:nvPr/>
        </p:nvSpPr>
        <p:spPr>
          <a:xfrm>
            <a:off x="2793898" y="490675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BBEBD917-9E57-88F0-F039-A6406E91B3BA}"/>
              </a:ext>
            </a:extLst>
          </p:cNvPr>
          <p:cNvSpPr/>
          <p:nvPr/>
        </p:nvSpPr>
        <p:spPr>
          <a:xfrm>
            <a:off x="2266104" y="496511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7FA42FEE-722A-E2C0-728B-1D52C99AC09C}"/>
              </a:ext>
            </a:extLst>
          </p:cNvPr>
          <p:cNvSpPr/>
          <p:nvPr/>
        </p:nvSpPr>
        <p:spPr>
          <a:xfrm>
            <a:off x="3385663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970E007A-9BA0-BA08-15A4-DBC9DFA58055}"/>
              </a:ext>
            </a:extLst>
          </p:cNvPr>
          <p:cNvSpPr/>
          <p:nvPr/>
        </p:nvSpPr>
        <p:spPr>
          <a:xfrm>
            <a:off x="3385663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FB09A3E3-BE4C-30A9-608F-61444A8A1804}"/>
              </a:ext>
            </a:extLst>
          </p:cNvPr>
          <p:cNvSpPr/>
          <p:nvPr/>
        </p:nvSpPr>
        <p:spPr>
          <a:xfrm>
            <a:off x="2835593" y="540163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4D3EE43D-119A-0A54-D4EA-871E3107741F}"/>
              </a:ext>
            </a:extLst>
          </p:cNvPr>
          <p:cNvSpPr/>
          <p:nvPr/>
        </p:nvSpPr>
        <p:spPr>
          <a:xfrm>
            <a:off x="2725802" y="57327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631AD6F7-90CE-C7AD-6A9A-2FE22F810E29}"/>
              </a:ext>
            </a:extLst>
          </p:cNvPr>
          <p:cNvSpPr/>
          <p:nvPr/>
        </p:nvSpPr>
        <p:spPr>
          <a:xfrm>
            <a:off x="2725802" y="57327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856108BC-4E36-B1AA-E21E-43D521174B23}"/>
              </a:ext>
            </a:extLst>
          </p:cNvPr>
          <p:cNvSpPr/>
          <p:nvPr/>
        </p:nvSpPr>
        <p:spPr>
          <a:xfrm>
            <a:off x="2062954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8" name="object 50">
            <a:extLst>
              <a:ext uri="{FF2B5EF4-FFF2-40B4-BE49-F238E27FC236}">
                <a16:creationId xmlns:a16="http://schemas.microsoft.com/office/drawing/2014/main" id="{2AF95C3E-4231-B58A-B2E6-5EB501687570}"/>
              </a:ext>
            </a:extLst>
          </p:cNvPr>
          <p:cNvSpPr/>
          <p:nvPr/>
        </p:nvSpPr>
        <p:spPr>
          <a:xfrm>
            <a:off x="2062955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9" name="object 51">
            <a:extLst>
              <a:ext uri="{FF2B5EF4-FFF2-40B4-BE49-F238E27FC236}">
                <a16:creationId xmlns:a16="http://schemas.microsoft.com/office/drawing/2014/main" id="{04AB2A03-1979-8E18-617F-129434087991}"/>
              </a:ext>
            </a:extLst>
          </p:cNvPr>
          <p:cNvSpPr/>
          <p:nvPr/>
        </p:nvSpPr>
        <p:spPr>
          <a:xfrm>
            <a:off x="2705804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94F6F716-0055-E84A-748A-77BE7242650D}"/>
              </a:ext>
            </a:extLst>
          </p:cNvPr>
          <p:cNvSpPr/>
          <p:nvPr/>
        </p:nvSpPr>
        <p:spPr>
          <a:xfrm>
            <a:off x="2705805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54130D70-EBCA-3024-BEF0-CD860542C223}"/>
              </a:ext>
            </a:extLst>
          </p:cNvPr>
          <p:cNvSpPr/>
          <p:nvPr/>
        </p:nvSpPr>
        <p:spPr>
          <a:xfrm>
            <a:off x="4490410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38060095-30C0-255A-B6FE-669B2E325F8D}"/>
              </a:ext>
            </a:extLst>
          </p:cNvPr>
          <p:cNvSpPr/>
          <p:nvPr/>
        </p:nvSpPr>
        <p:spPr>
          <a:xfrm>
            <a:off x="3962616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B31CC493-087E-731D-C9B8-4064D983D0D4}"/>
              </a:ext>
            </a:extLst>
          </p:cNvPr>
          <p:cNvSpPr/>
          <p:nvPr/>
        </p:nvSpPr>
        <p:spPr>
          <a:xfrm>
            <a:off x="5082175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145F28FD-41A3-6F64-2D90-E0826175F392}"/>
              </a:ext>
            </a:extLst>
          </p:cNvPr>
          <p:cNvSpPr/>
          <p:nvPr/>
        </p:nvSpPr>
        <p:spPr>
          <a:xfrm>
            <a:off x="5082175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8" name="object 49">
            <a:extLst>
              <a:ext uri="{FF2B5EF4-FFF2-40B4-BE49-F238E27FC236}">
                <a16:creationId xmlns:a16="http://schemas.microsoft.com/office/drawing/2014/main" id="{F31DD153-CA67-3341-351B-22142E2E66B2}"/>
              </a:ext>
            </a:extLst>
          </p:cNvPr>
          <p:cNvSpPr/>
          <p:nvPr/>
        </p:nvSpPr>
        <p:spPr>
          <a:xfrm>
            <a:off x="3759466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9" name="object 50">
            <a:extLst>
              <a:ext uri="{FF2B5EF4-FFF2-40B4-BE49-F238E27FC236}">
                <a16:creationId xmlns:a16="http://schemas.microsoft.com/office/drawing/2014/main" id="{8A1ABF2E-E876-1472-D119-02D6C41A38B1}"/>
              </a:ext>
            </a:extLst>
          </p:cNvPr>
          <p:cNvSpPr/>
          <p:nvPr/>
        </p:nvSpPr>
        <p:spPr>
          <a:xfrm>
            <a:off x="3759467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0" name="object 51">
            <a:extLst>
              <a:ext uri="{FF2B5EF4-FFF2-40B4-BE49-F238E27FC236}">
                <a16:creationId xmlns:a16="http://schemas.microsoft.com/office/drawing/2014/main" id="{99473454-F7FB-02B2-2B31-8D17F47C9A5F}"/>
              </a:ext>
            </a:extLst>
          </p:cNvPr>
          <p:cNvSpPr/>
          <p:nvPr/>
        </p:nvSpPr>
        <p:spPr>
          <a:xfrm>
            <a:off x="4402316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64EF885B-EA4A-0E40-6724-0AD6D5DD40F1}"/>
              </a:ext>
            </a:extLst>
          </p:cNvPr>
          <p:cNvSpPr/>
          <p:nvPr/>
        </p:nvSpPr>
        <p:spPr>
          <a:xfrm>
            <a:off x="4402317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5" name="object 6">
            <a:extLst>
              <a:ext uri="{FF2B5EF4-FFF2-40B4-BE49-F238E27FC236}">
                <a16:creationId xmlns:a16="http://schemas.microsoft.com/office/drawing/2014/main" id="{6CB916AC-53AD-175D-6C7B-36EF6E7765CD}"/>
              </a:ext>
            </a:extLst>
          </p:cNvPr>
          <p:cNvSpPr/>
          <p:nvPr/>
        </p:nvSpPr>
        <p:spPr>
          <a:xfrm>
            <a:off x="5270934" y="541483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F5016805-1D4D-7229-8FA0-2EAC6ED87DE3}"/>
              </a:ext>
            </a:extLst>
          </p:cNvPr>
          <p:cNvSpPr/>
          <p:nvPr/>
        </p:nvSpPr>
        <p:spPr>
          <a:xfrm>
            <a:off x="5709691" y="574643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D29902A8-8588-000E-BAA6-6FD6524A4D01}"/>
              </a:ext>
            </a:extLst>
          </p:cNvPr>
          <p:cNvSpPr/>
          <p:nvPr/>
        </p:nvSpPr>
        <p:spPr>
          <a:xfrm>
            <a:off x="5709691" y="574643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4">
            <a:extLst>
              <a:ext uri="{FF2B5EF4-FFF2-40B4-BE49-F238E27FC236}">
                <a16:creationId xmlns:a16="http://schemas.microsoft.com/office/drawing/2014/main" id="{D8174AA7-03D7-DE67-7013-C1B57A22AD1A}"/>
              </a:ext>
            </a:extLst>
          </p:cNvPr>
          <p:cNvSpPr/>
          <p:nvPr/>
        </p:nvSpPr>
        <p:spPr>
          <a:xfrm>
            <a:off x="7994393" y="4541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9" name="object 5">
            <a:extLst>
              <a:ext uri="{FF2B5EF4-FFF2-40B4-BE49-F238E27FC236}">
                <a16:creationId xmlns:a16="http://schemas.microsoft.com/office/drawing/2014/main" id="{CEA0BBD7-54BE-E5FC-A5CC-C1310014348C}"/>
              </a:ext>
            </a:extLst>
          </p:cNvPr>
          <p:cNvSpPr/>
          <p:nvPr/>
        </p:nvSpPr>
        <p:spPr>
          <a:xfrm>
            <a:off x="7466599" y="4600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8">
            <a:extLst>
              <a:ext uri="{FF2B5EF4-FFF2-40B4-BE49-F238E27FC236}">
                <a16:creationId xmlns:a16="http://schemas.microsoft.com/office/drawing/2014/main" id="{747C1286-0E7F-B596-8CE9-C5E5DF272C1D}"/>
              </a:ext>
            </a:extLst>
          </p:cNvPr>
          <p:cNvSpPr/>
          <p:nvPr/>
        </p:nvSpPr>
        <p:spPr>
          <a:xfrm>
            <a:off x="8586158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FF467147-E30B-DDD3-70DB-B9BFD09FEDEE}"/>
              </a:ext>
            </a:extLst>
          </p:cNvPr>
          <p:cNvSpPr/>
          <p:nvPr/>
        </p:nvSpPr>
        <p:spPr>
          <a:xfrm>
            <a:off x="8586158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4" name="object 10">
            <a:extLst>
              <a:ext uri="{FF2B5EF4-FFF2-40B4-BE49-F238E27FC236}">
                <a16:creationId xmlns:a16="http://schemas.microsoft.com/office/drawing/2014/main" id="{0BD9FE84-4D30-8160-15D0-D23A85D6EC06}"/>
              </a:ext>
            </a:extLst>
          </p:cNvPr>
          <p:cNvSpPr/>
          <p:nvPr/>
        </p:nvSpPr>
        <p:spPr>
          <a:xfrm>
            <a:off x="7351543" y="498844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5" name="object 11">
            <a:extLst>
              <a:ext uri="{FF2B5EF4-FFF2-40B4-BE49-F238E27FC236}">
                <a16:creationId xmlns:a16="http://schemas.microsoft.com/office/drawing/2014/main" id="{3A51DB8A-E466-FFA8-65AC-B1CAC7B594E3}"/>
              </a:ext>
            </a:extLst>
          </p:cNvPr>
          <p:cNvSpPr/>
          <p:nvPr/>
        </p:nvSpPr>
        <p:spPr>
          <a:xfrm>
            <a:off x="6810670" y="4988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71974E6E-1864-22B9-7E7A-BA02487F3B50}"/>
              </a:ext>
            </a:extLst>
          </p:cNvPr>
          <p:cNvSpPr/>
          <p:nvPr/>
        </p:nvSpPr>
        <p:spPr>
          <a:xfrm>
            <a:off x="7772441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396AD576-4015-DAAB-C4B8-7CF12EB9E6ED}"/>
              </a:ext>
            </a:extLst>
          </p:cNvPr>
          <p:cNvSpPr/>
          <p:nvPr/>
        </p:nvSpPr>
        <p:spPr>
          <a:xfrm>
            <a:off x="7772442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22">
            <a:extLst>
              <a:ext uri="{FF2B5EF4-FFF2-40B4-BE49-F238E27FC236}">
                <a16:creationId xmlns:a16="http://schemas.microsoft.com/office/drawing/2014/main" id="{84342756-BAE6-2B28-797A-36F4444571B6}"/>
              </a:ext>
            </a:extLst>
          </p:cNvPr>
          <p:cNvSpPr/>
          <p:nvPr/>
        </p:nvSpPr>
        <p:spPr>
          <a:xfrm>
            <a:off x="6700879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2" name="object 49">
            <a:extLst>
              <a:ext uri="{FF2B5EF4-FFF2-40B4-BE49-F238E27FC236}">
                <a16:creationId xmlns:a16="http://schemas.microsoft.com/office/drawing/2014/main" id="{A0BB471C-30CA-A3A6-60F5-EEE33A8905DE}"/>
              </a:ext>
            </a:extLst>
          </p:cNvPr>
          <p:cNvSpPr/>
          <p:nvPr/>
        </p:nvSpPr>
        <p:spPr>
          <a:xfrm>
            <a:off x="7263449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3" name="object 50">
            <a:extLst>
              <a:ext uri="{FF2B5EF4-FFF2-40B4-BE49-F238E27FC236}">
                <a16:creationId xmlns:a16="http://schemas.microsoft.com/office/drawing/2014/main" id="{40A1C43E-DD94-F250-3E19-89AF77985884}"/>
              </a:ext>
            </a:extLst>
          </p:cNvPr>
          <p:cNvSpPr/>
          <p:nvPr/>
        </p:nvSpPr>
        <p:spPr>
          <a:xfrm>
            <a:off x="7263450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4" name="object 51">
            <a:extLst>
              <a:ext uri="{FF2B5EF4-FFF2-40B4-BE49-F238E27FC236}">
                <a16:creationId xmlns:a16="http://schemas.microsoft.com/office/drawing/2014/main" id="{A3320AA3-5E10-574C-4A4E-D24CCBC4D32A}"/>
              </a:ext>
            </a:extLst>
          </p:cNvPr>
          <p:cNvSpPr/>
          <p:nvPr/>
        </p:nvSpPr>
        <p:spPr>
          <a:xfrm>
            <a:off x="7906299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5" name="object 52">
            <a:extLst>
              <a:ext uri="{FF2B5EF4-FFF2-40B4-BE49-F238E27FC236}">
                <a16:creationId xmlns:a16="http://schemas.microsoft.com/office/drawing/2014/main" id="{7D86F2D6-EB93-A925-AB5C-8A0429E3D01F}"/>
              </a:ext>
            </a:extLst>
          </p:cNvPr>
          <p:cNvSpPr/>
          <p:nvPr/>
        </p:nvSpPr>
        <p:spPr>
          <a:xfrm>
            <a:off x="7906300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6" name="object 55">
            <a:extLst>
              <a:ext uri="{FF2B5EF4-FFF2-40B4-BE49-F238E27FC236}">
                <a16:creationId xmlns:a16="http://schemas.microsoft.com/office/drawing/2014/main" id="{0CF326F4-4F4D-4A39-6A4A-AB316DA9E7F3}"/>
              </a:ext>
            </a:extLst>
          </p:cNvPr>
          <p:cNvSpPr/>
          <p:nvPr/>
        </p:nvSpPr>
        <p:spPr>
          <a:xfrm>
            <a:off x="8032517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8" name="object 10">
            <a:extLst>
              <a:ext uri="{FF2B5EF4-FFF2-40B4-BE49-F238E27FC236}">
                <a16:creationId xmlns:a16="http://schemas.microsoft.com/office/drawing/2014/main" id="{1EFBB98B-ECA0-3638-2710-7787746CCBD2}"/>
              </a:ext>
            </a:extLst>
          </p:cNvPr>
          <p:cNvSpPr/>
          <p:nvPr/>
        </p:nvSpPr>
        <p:spPr>
          <a:xfrm>
            <a:off x="6766320" y="545415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9" name="object 11">
            <a:extLst>
              <a:ext uri="{FF2B5EF4-FFF2-40B4-BE49-F238E27FC236}">
                <a16:creationId xmlns:a16="http://schemas.microsoft.com/office/drawing/2014/main" id="{FD0FAC07-D2AE-0CC3-94C0-81CA630BCA0F}"/>
              </a:ext>
            </a:extLst>
          </p:cNvPr>
          <p:cNvSpPr/>
          <p:nvPr/>
        </p:nvSpPr>
        <p:spPr>
          <a:xfrm>
            <a:off x="6225447" y="545469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0" name="object 14">
            <a:extLst>
              <a:ext uri="{FF2B5EF4-FFF2-40B4-BE49-F238E27FC236}">
                <a16:creationId xmlns:a16="http://schemas.microsoft.com/office/drawing/2014/main" id="{E920DAA4-FE7B-2FAF-8E55-DCF554D86223}"/>
              </a:ext>
            </a:extLst>
          </p:cNvPr>
          <p:cNvSpPr/>
          <p:nvPr/>
        </p:nvSpPr>
        <p:spPr>
          <a:xfrm>
            <a:off x="7187218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1" name="object 15">
            <a:extLst>
              <a:ext uri="{FF2B5EF4-FFF2-40B4-BE49-F238E27FC236}">
                <a16:creationId xmlns:a16="http://schemas.microsoft.com/office/drawing/2014/main" id="{146CFA27-63DD-0D77-ADC6-4F9E8AFBAEEC}"/>
              </a:ext>
            </a:extLst>
          </p:cNvPr>
          <p:cNvSpPr/>
          <p:nvPr/>
        </p:nvSpPr>
        <p:spPr>
          <a:xfrm>
            <a:off x="7187219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2" name="object 22">
            <a:extLst>
              <a:ext uri="{FF2B5EF4-FFF2-40B4-BE49-F238E27FC236}">
                <a16:creationId xmlns:a16="http://schemas.microsoft.com/office/drawing/2014/main" id="{4521AF5E-8FD4-6031-64C7-A1F686CE689E}"/>
              </a:ext>
            </a:extLst>
          </p:cNvPr>
          <p:cNvSpPr/>
          <p:nvPr/>
        </p:nvSpPr>
        <p:spPr>
          <a:xfrm>
            <a:off x="6115656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3" name="object 23">
            <a:extLst>
              <a:ext uri="{FF2B5EF4-FFF2-40B4-BE49-F238E27FC236}">
                <a16:creationId xmlns:a16="http://schemas.microsoft.com/office/drawing/2014/main" id="{738BB8EC-7BD5-7100-F704-1D4E9A20E94F}"/>
              </a:ext>
            </a:extLst>
          </p:cNvPr>
          <p:cNvSpPr/>
          <p:nvPr/>
        </p:nvSpPr>
        <p:spPr>
          <a:xfrm>
            <a:off x="6115656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5ED3AF1E-CB2F-AABC-B270-807D6536DAE7}"/>
              </a:ext>
            </a:extLst>
          </p:cNvPr>
          <p:cNvSpPr/>
          <p:nvPr/>
        </p:nvSpPr>
        <p:spPr>
          <a:xfrm>
            <a:off x="6678226" y="53392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6" name="object 55">
            <a:extLst>
              <a:ext uri="{FF2B5EF4-FFF2-40B4-BE49-F238E27FC236}">
                <a16:creationId xmlns:a16="http://schemas.microsoft.com/office/drawing/2014/main" id="{6F44017D-972F-21C5-B778-2C2588A3A7A8}"/>
              </a:ext>
            </a:extLst>
          </p:cNvPr>
          <p:cNvSpPr/>
          <p:nvPr/>
        </p:nvSpPr>
        <p:spPr>
          <a:xfrm>
            <a:off x="7447294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23">
            <a:extLst>
              <a:ext uri="{FF2B5EF4-FFF2-40B4-BE49-F238E27FC236}">
                <a16:creationId xmlns:a16="http://schemas.microsoft.com/office/drawing/2014/main" id="{00C9C87B-A21C-E6D6-DCFD-27CF43ECF5B2}"/>
              </a:ext>
            </a:extLst>
          </p:cNvPr>
          <p:cNvSpPr/>
          <p:nvPr/>
        </p:nvSpPr>
        <p:spPr>
          <a:xfrm>
            <a:off x="6700879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9" name="object 4">
            <a:extLst>
              <a:ext uri="{FF2B5EF4-FFF2-40B4-BE49-F238E27FC236}">
                <a16:creationId xmlns:a16="http://schemas.microsoft.com/office/drawing/2014/main" id="{3D9D6460-99D5-61AA-DC9B-46A8869CE74D}"/>
              </a:ext>
            </a:extLst>
          </p:cNvPr>
          <p:cNvSpPr/>
          <p:nvPr/>
        </p:nvSpPr>
        <p:spPr>
          <a:xfrm>
            <a:off x="847305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0" name="object 5">
            <a:extLst>
              <a:ext uri="{FF2B5EF4-FFF2-40B4-BE49-F238E27FC236}">
                <a16:creationId xmlns:a16="http://schemas.microsoft.com/office/drawing/2014/main" id="{EA147FFC-F25C-24A1-34CA-1D7889F348C8}"/>
              </a:ext>
            </a:extLst>
          </p:cNvPr>
          <p:cNvSpPr/>
          <p:nvPr/>
        </p:nvSpPr>
        <p:spPr>
          <a:xfrm>
            <a:off x="319511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1" name="object 8">
            <a:extLst>
              <a:ext uri="{FF2B5EF4-FFF2-40B4-BE49-F238E27FC236}">
                <a16:creationId xmlns:a16="http://schemas.microsoft.com/office/drawing/2014/main" id="{09C0E46E-EDF7-A892-A5DC-6F5D5335C8BB}"/>
              </a:ext>
            </a:extLst>
          </p:cNvPr>
          <p:cNvSpPr/>
          <p:nvPr/>
        </p:nvSpPr>
        <p:spPr>
          <a:xfrm>
            <a:off x="1439070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2" name="object 9">
            <a:extLst>
              <a:ext uri="{FF2B5EF4-FFF2-40B4-BE49-F238E27FC236}">
                <a16:creationId xmlns:a16="http://schemas.microsoft.com/office/drawing/2014/main" id="{7DFAD4C3-B2E1-9CA9-8659-AB2F189663A9}"/>
              </a:ext>
            </a:extLst>
          </p:cNvPr>
          <p:cNvSpPr/>
          <p:nvPr/>
        </p:nvSpPr>
        <p:spPr>
          <a:xfrm>
            <a:off x="1439070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3" name="object 10">
            <a:extLst>
              <a:ext uri="{FF2B5EF4-FFF2-40B4-BE49-F238E27FC236}">
                <a16:creationId xmlns:a16="http://schemas.microsoft.com/office/drawing/2014/main" id="{AB99952B-5AD1-6390-0919-43F2D04282A0}"/>
              </a:ext>
            </a:extLst>
          </p:cNvPr>
          <p:cNvSpPr/>
          <p:nvPr/>
        </p:nvSpPr>
        <p:spPr>
          <a:xfrm>
            <a:off x="204455" y="53616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4" name="object 14">
            <a:extLst>
              <a:ext uri="{FF2B5EF4-FFF2-40B4-BE49-F238E27FC236}">
                <a16:creationId xmlns:a16="http://schemas.microsoft.com/office/drawing/2014/main" id="{FCE9332A-47D0-87BD-B1C7-F9BF155FB92C}"/>
              </a:ext>
            </a:extLst>
          </p:cNvPr>
          <p:cNvSpPr/>
          <p:nvPr/>
        </p:nvSpPr>
        <p:spPr>
          <a:xfrm>
            <a:off x="625353" y="56932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5" name="object 15">
            <a:extLst>
              <a:ext uri="{FF2B5EF4-FFF2-40B4-BE49-F238E27FC236}">
                <a16:creationId xmlns:a16="http://schemas.microsoft.com/office/drawing/2014/main" id="{9A3D8B22-3A6D-5E60-0DF8-44618B1AA7AF}"/>
              </a:ext>
            </a:extLst>
          </p:cNvPr>
          <p:cNvSpPr/>
          <p:nvPr/>
        </p:nvSpPr>
        <p:spPr>
          <a:xfrm>
            <a:off x="625354" y="56932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6" name="object 49">
            <a:extLst>
              <a:ext uri="{FF2B5EF4-FFF2-40B4-BE49-F238E27FC236}">
                <a16:creationId xmlns:a16="http://schemas.microsoft.com/office/drawing/2014/main" id="{22D34E62-2264-5FE3-99DD-D6690107CA31}"/>
              </a:ext>
            </a:extLst>
          </p:cNvPr>
          <p:cNvSpPr/>
          <p:nvPr/>
        </p:nvSpPr>
        <p:spPr>
          <a:xfrm>
            <a:off x="116361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7" name="object 50">
            <a:extLst>
              <a:ext uri="{FF2B5EF4-FFF2-40B4-BE49-F238E27FC236}">
                <a16:creationId xmlns:a16="http://schemas.microsoft.com/office/drawing/2014/main" id="{09F6163B-11C9-40E7-9767-7B49C613DFB9}"/>
              </a:ext>
            </a:extLst>
          </p:cNvPr>
          <p:cNvSpPr/>
          <p:nvPr/>
        </p:nvSpPr>
        <p:spPr>
          <a:xfrm>
            <a:off x="116362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8" name="object 51">
            <a:extLst>
              <a:ext uri="{FF2B5EF4-FFF2-40B4-BE49-F238E27FC236}">
                <a16:creationId xmlns:a16="http://schemas.microsoft.com/office/drawing/2014/main" id="{92FD4A81-88BF-64BB-3C13-3DA4372C5E4A}"/>
              </a:ext>
            </a:extLst>
          </p:cNvPr>
          <p:cNvSpPr/>
          <p:nvPr/>
        </p:nvSpPr>
        <p:spPr>
          <a:xfrm>
            <a:off x="759211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9" name="object 52">
            <a:extLst>
              <a:ext uri="{FF2B5EF4-FFF2-40B4-BE49-F238E27FC236}">
                <a16:creationId xmlns:a16="http://schemas.microsoft.com/office/drawing/2014/main" id="{6EEF1C4F-0BAD-E6D6-BEBC-591015EA30D7}"/>
              </a:ext>
            </a:extLst>
          </p:cNvPr>
          <p:cNvSpPr/>
          <p:nvPr/>
        </p:nvSpPr>
        <p:spPr>
          <a:xfrm>
            <a:off x="759212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6E3B44-C65B-EA40-C05C-5670377372FA}"/>
              </a:ext>
            </a:extLst>
          </p:cNvPr>
          <p:cNvCxnSpPr/>
          <p:nvPr/>
        </p:nvCxnSpPr>
        <p:spPr>
          <a:xfrm flipV="1">
            <a:off x="255512" y="4054562"/>
            <a:ext cx="8469796" cy="384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A30187C-BB23-9FF3-380C-84EAFD133B25}"/>
              </a:ext>
            </a:extLst>
          </p:cNvPr>
          <p:cNvSpPr txBox="1"/>
          <p:nvPr/>
        </p:nvSpPr>
        <p:spPr>
          <a:xfrm>
            <a:off x="4928611" y="3702646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Above: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0F0FB4-3AA9-A594-8994-369AAF758D0C}"/>
              </a:ext>
            </a:extLst>
          </p:cNvPr>
          <p:cNvSpPr txBox="1"/>
          <p:nvPr/>
        </p:nvSpPr>
        <p:spPr>
          <a:xfrm>
            <a:off x="4671436" y="4003957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Below: not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3C6EE-9A0D-FB6E-1452-FCD4D898EA1F}"/>
              </a:ext>
            </a:extLst>
          </p:cNvPr>
          <p:cNvSpPr txBox="1"/>
          <p:nvPr/>
        </p:nvSpPr>
        <p:spPr>
          <a:xfrm>
            <a:off x="1596254" y="6144869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Leaf level is not filled from left to right.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24A80-47E4-0622-A15A-835EB3213BB6}"/>
              </a:ext>
            </a:extLst>
          </p:cNvPr>
          <p:cNvSpPr txBox="1"/>
          <p:nvPr/>
        </p:nvSpPr>
        <p:spPr>
          <a:xfrm>
            <a:off x="6775838" y="6260196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Non-leaf level is not completely filled.</a:t>
            </a:r>
            <a:endParaRPr lang="en-SE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1031ED4-CB79-93F3-8080-D5BE9FB8B139}"/>
              </a:ext>
            </a:extLst>
          </p:cNvPr>
          <p:cNvSpPr/>
          <p:nvPr/>
        </p:nvSpPr>
        <p:spPr>
          <a:xfrm>
            <a:off x="7315389" y="548344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72204629-C940-0347-5237-021FB90BE561}"/>
              </a:ext>
            </a:extLst>
          </p:cNvPr>
          <p:cNvSpPr/>
          <p:nvPr/>
        </p:nvSpPr>
        <p:spPr>
          <a:xfrm>
            <a:off x="7205598" y="581451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001385D-1C3A-9C8D-5584-7537AF984C94}"/>
              </a:ext>
            </a:extLst>
          </p:cNvPr>
          <p:cNvSpPr/>
          <p:nvPr/>
        </p:nvSpPr>
        <p:spPr>
          <a:xfrm>
            <a:off x="7994393" y="2094389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75F3289-16D3-C12F-3021-46A7CD99C4BA}"/>
              </a:ext>
            </a:extLst>
          </p:cNvPr>
          <p:cNvSpPr/>
          <p:nvPr/>
        </p:nvSpPr>
        <p:spPr>
          <a:xfrm>
            <a:off x="8338932" y="23851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5E7CC57E-D4DC-9261-D8A5-F8D7AB4CFE71}"/>
              </a:ext>
            </a:extLst>
          </p:cNvPr>
          <p:cNvSpPr/>
          <p:nvPr/>
        </p:nvSpPr>
        <p:spPr>
          <a:xfrm>
            <a:off x="8338933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B495115-FCFA-AF3A-4D4C-E0A8C7BB0634}"/>
              </a:ext>
            </a:extLst>
          </p:cNvPr>
          <p:cNvSpPr/>
          <p:nvPr/>
        </p:nvSpPr>
        <p:spPr>
          <a:xfrm>
            <a:off x="7805920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974948EE-D3F8-0884-9EDC-9E67E7B18986}"/>
              </a:ext>
            </a:extLst>
          </p:cNvPr>
          <p:cNvSpPr/>
          <p:nvPr/>
        </p:nvSpPr>
        <p:spPr>
          <a:xfrm>
            <a:off x="6645875" y="2094390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E1B44E67-6B42-2A5D-DA3A-EF69DABE5AB2}"/>
              </a:ext>
            </a:extLst>
          </p:cNvPr>
          <p:cNvSpPr/>
          <p:nvPr/>
        </p:nvSpPr>
        <p:spPr>
          <a:xfrm>
            <a:off x="6990414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7092436A-576A-3290-ADA7-EEBC8CBE7B66}"/>
              </a:ext>
            </a:extLst>
          </p:cNvPr>
          <p:cNvSpPr/>
          <p:nvPr/>
        </p:nvSpPr>
        <p:spPr>
          <a:xfrm>
            <a:off x="6990415" y="238516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53591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327553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03549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473817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58222"/>
              </p:ext>
            </p:extLst>
          </p:nvPr>
        </p:nvGraphicFramePr>
        <p:xfrm>
          <a:off x="-33900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60810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60824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67163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67177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60962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609768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627245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644338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642027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673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673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688704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601126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64200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644269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683318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64348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643623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635464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674490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616515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6795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64-6FE8-0113-5FEB-9DB1BA3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D03D-EB19-3358-E0AC-0FF6F0FB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38717" y="479442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17940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389528" y="479442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73014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83" y="6022342"/>
            <a:ext cx="8718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8689D1-803C-113C-0D46-F8581DBE9D91}"/>
              </a:ext>
            </a:extLst>
          </p:cNvPr>
          <p:cNvSpPr txBox="1"/>
          <p:nvPr/>
        </p:nvSpPr>
        <p:spPr>
          <a:xfrm>
            <a:off x="2489453" y="4731511"/>
            <a:ext cx="748923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89841-A2D9-225B-FB30-A1E9050EDE9F}"/>
              </a:ext>
            </a:extLst>
          </p:cNvPr>
          <p:cNvSpPr txBox="1"/>
          <p:nvPr/>
        </p:nvSpPr>
        <p:spPr>
          <a:xfrm>
            <a:off x="2468676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7544F1-32EC-4EA8-F708-BA86E2DB137D}"/>
              </a:ext>
            </a:extLst>
          </p:cNvPr>
          <p:cNvSpPr txBox="1"/>
          <p:nvPr/>
        </p:nvSpPr>
        <p:spPr>
          <a:xfrm>
            <a:off x="3340264" y="4731511"/>
            <a:ext cx="811441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12A211-8224-B13A-2058-C2720CB1199F}"/>
              </a:ext>
            </a:extLst>
          </p:cNvPr>
          <p:cNvSpPr txBox="1"/>
          <p:nvPr/>
        </p:nvSpPr>
        <p:spPr>
          <a:xfrm>
            <a:off x="3323750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34239-67EE-C25F-6E92-2DAF9B6607C8}"/>
              </a:ext>
            </a:extLst>
          </p:cNvPr>
          <p:cNvSpPr/>
          <p:nvPr/>
        </p:nvSpPr>
        <p:spPr>
          <a:xfrm>
            <a:off x="5165117" y="523664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4A345-96D8-9775-EFC6-6584ADC973AD}"/>
              </a:ext>
            </a:extLst>
          </p:cNvPr>
          <p:cNvSpPr txBox="1"/>
          <p:nvPr/>
        </p:nvSpPr>
        <p:spPr>
          <a:xfrm>
            <a:off x="5198234" y="523804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D947EA-A7F3-D8E9-F13C-30E8581B4621}"/>
              </a:ext>
            </a:extLst>
          </p:cNvPr>
          <p:cNvSpPr/>
          <p:nvPr/>
        </p:nvSpPr>
        <p:spPr>
          <a:xfrm>
            <a:off x="5165117" y="58719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A5B04-C9FA-6AF4-1366-9B6969FE7243}"/>
              </a:ext>
            </a:extLst>
          </p:cNvPr>
          <p:cNvSpPr txBox="1"/>
          <p:nvPr/>
        </p:nvSpPr>
        <p:spPr>
          <a:xfrm>
            <a:off x="5198234" y="58733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9BE1B-4686-B3C1-94A8-BB99E065EDCE}"/>
              </a:ext>
            </a:extLst>
          </p:cNvPr>
          <p:cNvSpPr/>
          <p:nvPr/>
        </p:nvSpPr>
        <p:spPr>
          <a:xfrm>
            <a:off x="6010937" y="52519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93F4-BA77-0D23-B833-FC7901E8418B}"/>
              </a:ext>
            </a:extLst>
          </p:cNvPr>
          <p:cNvSpPr txBox="1"/>
          <p:nvPr/>
        </p:nvSpPr>
        <p:spPr>
          <a:xfrm>
            <a:off x="6044054" y="525330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5EC78-2D65-B6D0-9836-7A6424D3F65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550572" y="542808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C0AAC-FFF8-B576-B14D-70E21840E2D3}"/>
              </a:ext>
            </a:extLst>
          </p:cNvPr>
          <p:cNvCxnSpPr>
            <a:cxnSpLocks/>
          </p:cNvCxnSpPr>
          <p:nvPr/>
        </p:nvCxnSpPr>
        <p:spPr>
          <a:xfrm flipH="1" flipV="1">
            <a:off x="5366047" y="559900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293940-EE9E-2BA4-F0FD-E881F5AF2C1B}"/>
              </a:ext>
            </a:extLst>
          </p:cNvPr>
          <p:cNvCxnSpPr>
            <a:cxnSpLocks/>
          </p:cNvCxnSpPr>
          <p:nvPr/>
        </p:nvCxnSpPr>
        <p:spPr>
          <a:xfrm flipH="1">
            <a:off x="5535974" y="5575898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518D628-2063-D4F8-9D54-79975C6058FA}"/>
              </a:ext>
            </a:extLst>
          </p:cNvPr>
          <p:cNvSpPr/>
          <p:nvPr/>
        </p:nvSpPr>
        <p:spPr>
          <a:xfrm>
            <a:off x="5993763" y="58857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524D7-E92B-5769-27CE-B43A7B10451B}"/>
              </a:ext>
            </a:extLst>
          </p:cNvPr>
          <p:cNvSpPr txBox="1"/>
          <p:nvPr/>
        </p:nvSpPr>
        <p:spPr>
          <a:xfrm>
            <a:off x="6026880" y="58871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B3D7B7-E894-8D83-8A9E-F650803BFC13}"/>
              </a:ext>
            </a:extLst>
          </p:cNvPr>
          <p:cNvCxnSpPr>
            <a:cxnSpLocks/>
          </p:cNvCxnSpPr>
          <p:nvPr/>
        </p:nvCxnSpPr>
        <p:spPr>
          <a:xfrm flipH="1">
            <a:off x="5535974" y="60426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8">
            <a:extLst>
              <a:ext uri="{FF2B5EF4-FFF2-40B4-BE49-F238E27FC236}">
                <a16:creationId xmlns:a16="http://schemas.microsoft.com/office/drawing/2014/main" id="{8C632DBA-C1A0-C54A-8FFA-CA1997FA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813" y="5167156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7B7514F9-B0EB-BFA5-1CF3-52E901B3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60" y="557564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45322F81-FDA5-EA1D-3F5E-D2DFAFB1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734" y="5598315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CE234820-B1E8-D12F-7CCE-91B5F298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6" y="5979848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96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  <p:bldP spid="4" grpId="0" animBg="1"/>
      <p:bldP spid="6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693D-F9F2-43C6-CA6E-85D5C73D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BCA-4515-168B-8C74-9B3D3D3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7E30-D200-AB93-6BB5-2991D92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57500"/>
            <a:ext cx="128905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70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0 –(</a:t>
            </a:r>
            <a:r>
              <a:rPr lang="en-US" altLang="en-SE" sz="2400" dirty="0">
                <a:solidFill>
                  <a:srgbClr val="000000"/>
                </a:solidFill>
                <a:latin typeface="Arial" panose="020B0604020202020204" pitchFamily="34" charset="0"/>
              </a:rPr>
              <a:t>0-(-2))=-2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1-(0-0)=1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 – (0-(-1))=0</a:t>
            </a:r>
            <a:endParaRPr lang="en-SE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8468037-74F1-B0DF-A426-683FA9488396}"/>
              </a:ext>
            </a:extLst>
          </p:cNvPr>
          <p:cNvSpPr/>
          <p:nvPr/>
        </p:nvSpPr>
        <p:spPr>
          <a:xfrm>
            <a:off x="877638" y="52111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3E3BE-A6F5-02C5-80B9-E91766743D48}"/>
              </a:ext>
            </a:extLst>
          </p:cNvPr>
          <p:cNvSpPr txBox="1"/>
          <p:nvPr/>
        </p:nvSpPr>
        <p:spPr>
          <a:xfrm>
            <a:off x="910755" y="52125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C5B052-F032-BCA2-6707-A2DA808A5E5B}"/>
              </a:ext>
            </a:extLst>
          </p:cNvPr>
          <p:cNvSpPr/>
          <p:nvPr/>
        </p:nvSpPr>
        <p:spPr>
          <a:xfrm>
            <a:off x="877638" y="58464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42DE9E-77EC-BA3B-F121-C85265CF061F}"/>
              </a:ext>
            </a:extLst>
          </p:cNvPr>
          <p:cNvSpPr txBox="1"/>
          <p:nvPr/>
        </p:nvSpPr>
        <p:spPr>
          <a:xfrm>
            <a:off x="910755" y="58478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DDA234-3BFB-11D5-5CC2-48EC1FDFFE5C}"/>
              </a:ext>
            </a:extLst>
          </p:cNvPr>
          <p:cNvSpPr/>
          <p:nvPr/>
        </p:nvSpPr>
        <p:spPr>
          <a:xfrm>
            <a:off x="1723458" y="522641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D45F69-BE25-11A5-C802-104ADE67E7AC}"/>
              </a:ext>
            </a:extLst>
          </p:cNvPr>
          <p:cNvSpPr txBox="1"/>
          <p:nvPr/>
        </p:nvSpPr>
        <p:spPr>
          <a:xfrm>
            <a:off x="1756575" y="522781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4144F9-763B-266D-F125-519F749DD52D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263093" y="540258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FDFF97-6011-E6BA-5AAF-9862E2C5A9D2}"/>
              </a:ext>
            </a:extLst>
          </p:cNvPr>
          <p:cNvCxnSpPr>
            <a:cxnSpLocks/>
          </p:cNvCxnSpPr>
          <p:nvPr/>
        </p:nvCxnSpPr>
        <p:spPr>
          <a:xfrm flipH="1" flipV="1">
            <a:off x="1078568" y="557351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D81531-BD66-43B8-A972-0168B96E543A}"/>
              </a:ext>
            </a:extLst>
          </p:cNvPr>
          <p:cNvCxnSpPr>
            <a:cxnSpLocks/>
          </p:cNvCxnSpPr>
          <p:nvPr/>
        </p:nvCxnSpPr>
        <p:spPr>
          <a:xfrm flipH="1">
            <a:off x="1248495" y="555039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B34391-E920-02B4-4218-A1666FD1AE60}"/>
              </a:ext>
            </a:extLst>
          </p:cNvPr>
          <p:cNvSpPr/>
          <p:nvPr/>
        </p:nvSpPr>
        <p:spPr>
          <a:xfrm>
            <a:off x="1706284" y="58602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DD2FF-3673-22A3-7B2E-5DE26EA2127D}"/>
              </a:ext>
            </a:extLst>
          </p:cNvPr>
          <p:cNvSpPr txBox="1"/>
          <p:nvPr/>
        </p:nvSpPr>
        <p:spPr>
          <a:xfrm>
            <a:off x="1739401" y="586168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74B2D9-2B24-CF83-E861-95BCBA2BF3F5}"/>
              </a:ext>
            </a:extLst>
          </p:cNvPr>
          <p:cNvCxnSpPr>
            <a:cxnSpLocks/>
          </p:cNvCxnSpPr>
          <p:nvPr/>
        </p:nvCxnSpPr>
        <p:spPr>
          <a:xfrm flipH="1">
            <a:off x="1248495" y="601717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 Box 28">
            <a:extLst>
              <a:ext uri="{FF2B5EF4-FFF2-40B4-BE49-F238E27FC236}">
                <a16:creationId xmlns:a16="http://schemas.microsoft.com/office/drawing/2014/main" id="{BAB3879C-3833-7A33-46E9-CA4F3148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57" y="5954349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4D707C82-FD9B-E985-58D2-53CEB0B3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3" y="5528750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82488E10-654B-BED1-CBFB-4B3D550E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091" y="5514690"/>
            <a:ext cx="354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B96CC4E5-08D3-DBA2-1E37-49ED8DF9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44" y="5141223"/>
            <a:ext cx="3453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C0D5A7-E46D-913A-C3E8-BF8A4C53308D}"/>
              </a:ext>
            </a:extLst>
          </p:cNvPr>
          <p:cNvSpPr txBox="1"/>
          <p:nvPr/>
        </p:nvSpPr>
        <p:spPr>
          <a:xfrm>
            <a:off x="684682" y="493251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C07693-536C-1FB6-1F39-5F3F333DBA19}"/>
              </a:ext>
            </a:extLst>
          </p:cNvPr>
          <p:cNvSpPr txBox="1"/>
          <p:nvPr/>
        </p:nvSpPr>
        <p:spPr>
          <a:xfrm>
            <a:off x="682193" y="612727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60D61C-BA9A-D5D5-3C87-E490BECFD2A3}"/>
              </a:ext>
            </a:extLst>
          </p:cNvPr>
          <p:cNvSpPr txBox="1"/>
          <p:nvPr/>
        </p:nvSpPr>
        <p:spPr>
          <a:xfrm>
            <a:off x="1535493" y="493251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310113-BA89-B318-E263-A76933CD9369}"/>
              </a:ext>
            </a:extLst>
          </p:cNvPr>
          <p:cNvSpPr txBox="1"/>
          <p:nvPr/>
        </p:nvSpPr>
        <p:spPr>
          <a:xfrm>
            <a:off x="1537267" y="612727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93E2ACA-F828-4F66-D777-A95A60F75FFC}"/>
              </a:ext>
            </a:extLst>
          </p:cNvPr>
          <p:cNvSpPr/>
          <p:nvPr/>
        </p:nvSpPr>
        <p:spPr>
          <a:xfrm>
            <a:off x="3073104" y="51548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E2DD39-EBB1-BB4A-3C8F-8B8288E5BFB6}"/>
              </a:ext>
            </a:extLst>
          </p:cNvPr>
          <p:cNvSpPr txBox="1"/>
          <p:nvPr/>
        </p:nvSpPr>
        <p:spPr>
          <a:xfrm>
            <a:off x="3106221" y="51562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24AAB01-7B44-486B-EA58-013AD7F02A5A}"/>
              </a:ext>
            </a:extLst>
          </p:cNvPr>
          <p:cNvSpPr/>
          <p:nvPr/>
        </p:nvSpPr>
        <p:spPr>
          <a:xfrm>
            <a:off x="3073104" y="57902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E3793-68DF-34E0-2B3A-667FDCDE597E}"/>
              </a:ext>
            </a:extLst>
          </p:cNvPr>
          <p:cNvSpPr txBox="1"/>
          <p:nvPr/>
        </p:nvSpPr>
        <p:spPr>
          <a:xfrm>
            <a:off x="3106221" y="57916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9102BE-CE9F-DE0B-446F-24985282BE82}"/>
              </a:ext>
            </a:extLst>
          </p:cNvPr>
          <p:cNvSpPr/>
          <p:nvPr/>
        </p:nvSpPr>
        <p:spPr>
          <a:xfrm>
            <a:off x="3918924" y="517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4C81D3-6897-7D48-E0A1-614E22EB915A}"/>
              </a:ext>
            </a:extLst>
          </p:cNvPr>
          <p:cNvSpPr txBox="1"/>
          <p:nvPr/>
        </p:nvSpPr>
        <p:spPr>
          <a:xfrm>
            <a:off x="3952041" y="517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3361AA-69B8-393E-40F9-EB0493049E7D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458559" y="534632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A6DAA7-F9D1-A787-1D0F-04A6F07A0612}"/>
              </a:ext>
            </a:extLst>
          </p:cNvPr>
          <p:cNvCxnSpPr>
            <a:cxnSpLocks/>
          </p:cNvCxnSpPr>
          <p:nvPr/>
        </p:nvCxnSpPr>
        <p:spPr>
          <a:xfrm flipH="1" flipV="1">
            <a:off x="3274034" y="551725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C4D593-6911-43F5-204F-048A08758365}"/>
              </a:ext>
            </a:extLst>
          </p:cNvPr>
          <p:cNvCxnSpPr>
            <a:cxnSpLocks/>
          </p:cNvCxnSpPr>
          <p:nvPr/>
        </p:nvCxnSpPr>
        <p:spPr>
          <a:xfrm flipH="1">
            <a:off x="3443961" y="549414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1382CA7-0E49-F12D-4534-5432DAE5B3AC}"/>
              </a:ext>
            </a:extLst>
          </p:cNvPr>
          <p:cNvSpPr/>
          <p:nvPr/>
        </p:nvSpPr>
        <p:spPr>
          <a:xfrm>
            <a:off x="3901750" y="58040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2380D6-6069-BD1F-C76B-E858241C5F16}"/>
              </a:ext>
            </a:extLst>
          </p:cNvPr>
          <p:cNvSpPr txBox="1"/>
          <p:nvPr/>
        </p:nvSpPr>
        <p:spPr>
          <a:xfrm>
            <a:off x="3934867" y="58054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EC2E28-E650-6E75-72E5-2DD70BFD96D6}"/>
              </a:ext>
            </a:extLst>
          </p:cNvPr>
          <p:cNvCxnSpPr>
            <a:cxnSpLocks/>
          </p:cNvCxnSpPr>
          <p:nvPr/>
        </p:nvCxnSpPr>
        <p:spPr>
          <a:xfrm flipH="1">
            <a:off x="3443961" y="596091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7393C7-C71B-7193-990E-A5B420AE0BD5}"/>
              </a:ext>
            </a:extLst>
          </p:cNvPr>
          <p:cNvSpPr txBox="1"/>
          <p:nvPr/>
        </p:nvSpPr>
        <p:spPr>
          <a:xfrm>
            <a:off x="2895161" y="469918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A591F1-6037-7F97-FD32-C32564CF5265}"/>
              </a:ext>
            </a:extLst>
          </p:cNvPr>
          <p:cNvSpPr txBox="1"/>
          <p:nvPr/>
        </p:nvSpPr>
        <p:spPr>
          <a:xfrm>
            <a:off x="2880480" y="624141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518AFC-F01B-F1D7-ACC6-6BCFC2C0A68C}"/>
              </a:ext>
            </a:extLst>
          </p:cNvPr>
          <p:cNvSpPr txBox="1"/>
          <p:nvPr/>
        </p:nvSpPr>
        <p:spPr>
          <a:xfrm>
            <a:off x="3745972" y="469918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7F5BAB-0157-02E8-BFBD-06494EA28725}"/>
              </a:ext>
            </a:extLst>
          </p:cNvPr>
          <p:cNvSpPr txBox="1"/>
          <p:nvPr/>
        </p:nvSpPr>
        <p:spPr>
          <a:xfrm>
            <a:off x="3735554" y="62414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B1342F81-9DF7-671B-436A-B45C35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61" y="49304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116" name="Text Box 28">
            <a:extLst>
              <a:ext uri="{FF2B5EF4-FFF2-40B4-BE49-F238E27FC236}">
                <a16:creationId xmlns:a16="http://schemas.microsoft.com/office/drawing/2014/main" id="{F4B2D53F-6E60-1A4E-71BF-8210B4C4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43" y="5464710"/>
            <a:ext cx="897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117" name="Text Box 28">
            <a:extLst>
              <a:ext uri="{FF2B5EF4-FFF2-40B4-BE49-F238E27FC236}">
                <a16:creationId xmlns:a16="http://schemas.microsoft.com/office/drawing/2014/main" id="{35867C28-4AB1-2E05-27E4-9088A3A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490" y="5533469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118" name="Text Box 28">
            <a:extLst>
              <a:ext uri="{FF2B5EF4-FFF2-40B4-BE49-F238E27FC236}">
                <a16:creationId xmlns:a16="http://schemas.microsoft.com/office/drawing/2014/main" id="{221CF032-A3F9-0173-4C65-5BDB3192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09" y="6071218"/>
            <a:ext cx="1214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-1+0-(-1)=0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D983C5A-C1D9-F0A5-1D21-5BFAC7A1A30B}"/>
              </a:ext>
            </a:extLst>
          </p:cNvPr>
          <p:cNvSpPr/>
          <p:nvPr/>
        </p:nvSpPr>
        <p:spPr>
          <a:xfrm>
            <a:off x="982427" y="33298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25C939-39FB-820C-BB30-1811EF2CAFC4}"/>
              </a:ext>
            </a:extLst>
          </p:cNvPr>
          <p:cNvSpPr txBox="1"/>
          <p:nvPr/>
        </p:nvSpPr>
        <p:spPr>
          <a:xfrm>
            <a:off x="1015544" y="33312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3C050B-2FE8-2EA6-7019-BA6DBCCCB396}"/>
              </a:ext>
            </a:extLst>
          </p:cNvPr>
          <p:cNvSpPr/>
          <p:nvPr/>
        </p:nvSpPr>
        <p:spPr>
          <a:xfrm>
            <a:off x="982427" y="39651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924EBC-1250-9074-985C-3B9F62426F2C}"/>
              </a:ext>
            </a:extLst>
          </p:cNvPr>
          <p:cNvSpPr txBox="1"/>
          <p:nvPr/>
        </p:nvSpPr>
        <p:spPr>
          <a:xfrm>
            <a:off x="1015544" y="39665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457F18-F3F7-E353-0F8A-24B066A55121}"/>
              </a:ext>
            </a:extLst>
          </p:cNvPr>
          <p:cNvSpPr/>
          <p:nvPr/>
        </p:nvSpPr>
        <p:spPr>
          <a:xfrm>
            <a:off x="1828247" y="3345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A7DBFA-2C8C-DDE4-096A-F6D887D0FE66}"/>
              </a:ext>
            </a:extLst>
          </p:cNvPr>
          <p:cNvSpPr txBox="1"/>
          <p:nvPr/>
        </p:nvSpPr>
        <p:spPr>
          <a:xfrm>
            <a:off x="1861364" y="3346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3F677C-7342-C4FD-3CA1-BB39060942D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1367882" y="352128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17CA54-F30A-8302-B135-E794D6D4CA2E}"/>
              </a:ext>
            </a:extLst>
          </p:cNvPr>
          <p:cNvCxnSpPr>
            <a:cxnSpLocks/>
          </p:cNvCxnSpPr>
          <p:nvPr/>
        </p:nvCxnSpPr>
        <p:spPr>
          <a:xfrm flipH="1" flipV="1">
            <a:off x="1183357" y="369220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D8E704-404C-BB54-01D8-ED8E9C61B0C6}"/>
              </a:ext>
            </a:extLst>
          </p:cNvPr>
          <p:cNvCxnSpPr>
            <a:cxnSpLocks/>
          </p:cNvCxnSpPr>
          <p:nvPr/>
        </p:nvCxnSpPr>
        <p:spPr>
          <a:xfrm flipH="1">
            <a:off x="1353284" y="366909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26CDFBE-27F4-D1CF-7903-0F4C5AFE1097}"/>
              </a:ext>
            </a:extLst>
          </p:cNvPr>
          <p:cNvSpPr/>
          <p:nvPr/>
        </p:nvSpPr>
        <p:spPr>
          <a:xfrm>
            <a:off x="1811073" y="397898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C9B55-03F9-91EF-BE3B-FE9426627B41}"/>
              </a:ext>
            </a:extLst>
          </p:cNvPr>
          <p:cNvSpPr txBox="1"/>
          <p:nvPr/>
        </p:nvSpPr>
        <p:spPr>
          <a:xfrm>
            <a:off x="1844190" y="39803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692124-9013-548A-0E5D-777114BEFB17}"/>
              </a:ext>
            </a:extLst>
          </p:cNvPr>
          <p:cNvCxnSpPr>
            <a:cxnSpLocks/>
          </p:cNvCxnSpPr>
          <p:nvPr/>
        </p:nvCxnSpPr>
        <p:spPr>
          <a:xfrm flipH="1">
            <a:off x="1353284" y="413587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 Box 28">
            <a:extLst>
              <a:ext uri="{FF2B5EF4-FFF2-40B4-BE49-F238E27FC236}">
                <a16:creationId xmlns:a16="http://schemas.microsoft.com/office/drawing/2014/main" id="{252F6760-9EB0-9A11-9CB5-AC56EE21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262" y="3271033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8" name="Text Box 28">
            <a:extLst>
              <a:ext uri="{FF2B5EF4-FFF2-40B4-BE49-F238E27FC236}">
                <a16:creationId xmlns:a16="http://schemas.microsoft.com/office/drawing/2014/main" id="{6C097A9A-D5B3-C798-8A57-49E11A00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6" y="3639663"/>
            <a:ext cx="261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226B3D66-A783-07B4-F0BD-4D26121988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4611" y="3650731"/>
            <a:ext cx="2048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0" name="Text Box 28">
            <a:extLst>
              <a:ext uri="{FF2B5EF4-FFF2-40B4-BE49-F238E27FC236}">
                <a16:creationId xmlns:a16="http://schemas.microsoft.com/office/drawing/2014/main" id="{DBABE58B-D49B-7150-1CFE-DB7F8CDC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902" y="4063135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151" name="Content Placeholder 4">
            <a:extLst>
              <a:ext uri="{FF2B5EF4-FFF2-40B4-BE49-F238E27FC236}">
                <a16:creationId xmlns:a16="http://schemas.microsoft.com/office/drawing/2014/main" id="{1F3F5D60-A218-EEA0-5DA1-FBF80F0CF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54305"/>
              </p:ext>
            </p:extLst>
          </p:nvPr>
        </p:nvGraphicFramePr>
        <p:xfrm>
          <a:off x="2966257" y="2775750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graphicFrame>
        <p:nvGraphicFramePr>
          <p:cNvPr id="152" name="Content Placeholder 4">
            <a:extLst>
              <a:ext uri="{FF2B5EF4-FFF2-40B4-BE49-F238E27FC236}">
                <a16:creationId xmlns:a16="http://schemas.microsoft.com/office/drawing/2014/main" id="{8A3E0D59-07F5-80F6-18B1-0ACD28363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8811"/>
              </p:ext>
            </p:extLst>
          </p:nvPr>
        </p:nvGraphicFramePr>
        <p:xfrm>
          <a:off x="4709696" y="2765108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8" grpId="0" animBg="1"/>
      <p:bldP spid="83" grpId="0" animBg="1"/>
      <p:bldP spid="99" grpId="0" animBg="1"/>
      <p:bldP spid="101" grpId="0" animBg="1"/>
      <p:bldP spid="103" grpId="0" animBg="1"/>
      <p:bldP spid="108" grpId="0" animBg="1"/>
      <p:bldP spid="135" grpId="0" animBg="1"/>
      <p:bldP spid="137" grpId="0" animBg="1"/>
      <p:bldP spid="139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90" y="1383345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85" y="4006068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 complete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E6AD1-E169-775C-25D9-5F054F87AE3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0D753-7228-85B2-780F-D586040BCBB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C6FB7B-B519-CC02-1AED-9C574C944ACC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A78CD-A7AD-893B-DDD5-94B0115FE75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3A365-01A3-9502-7028-BA79C3873083}"/>
              </a:ext>
            </a:extLst>
          </p:cNvPr>
          <p:cNvSpPr txBox="1"/>
          <p:nvPr/>
        </p:nvSpPr>
        <p:spPr>
          <a:xfrm>
            <a:off x="6345032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0AE2-BFAF-B359-84CE-3C984BA04D8B}"/>
              </a:ext>
            </a:extLst>
          </p:cNvPr>
          <p:cNvSpPr txBox="1"/>
          <p:nvPr/>
        </p:nvSpPr>
        <p:spPr>
          <a:xfrm>
            <a:off x="8071556" y="44149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9F8B8A-F5F3-02D9-670D-A754B03D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6" y="6268411"/>
            <a:ext cx="6963747" cy="5239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F5BD6D-B856-C837-DDC6-C7B230466A12}"/>
              </a:ext>
            </a:extLst>
          </p:cNvPr>
          <p:cNvSpPr/>
          <p:nvPr/>
        </p:nvSpPr>
        <p:spPr>
          <a:xfrm>
            <a:off x="3152584" y="396313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4C797E-9B4E-BB98-B137-3F1C5578E904}"/>
              </a:ext>
            </a:extLst>
          </p:cNvPr>
          <p:cNvSpPr/>
          <p:nvPr/>
        </p:nvSpPr>
        <p:spPr>
          <a:xfrm>
            <a:off x="3655923" y="448475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DD9FFD-B3C2-DB43-BADB-0D0B2B6EEC7D}"/>
              </a:ext>
            </a:extLst>
          </p:cNvPr>
          <p:cNvSpPr/>
          <p:nvPr/>
        </p:nvSpPr>
        <p:spPr>
          <a:xfrm>
            <a:off x="2642252" y="44847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A81F35-8A57-63E9-18E1-B0B18E3B1BAA}"/>
              </a:ext>
            </a:extLst>
          </p:cNvPr>
          <p:cNvSpPr/>
          <p:nvPr/>
        </p:nvSpPr>
        <p:spPr>
          <a:xfrm>
            <a:off x="2281525" y="501465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657689-EE55-A61E-8242-6A4609B07035}"/>
              </a:ext>
            </a:extLst>
          </p:cNvPr>
          <p:cNvSpPr/>
          <p:nvPr/>
        </p:nvSpPr>
        <p:spPr>
          <a:xfrm>
            <a:off x="2951247" y="501465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659AE8-51FF-9E25-9C79-E80E4CCBACA4}"/>
              </a:ext>
            </a:extLst>
          </p:cNvPr>
          <p:cNvCxnSpPr>
            <a:stCxn id="27" idx="7"/>
            <a:endCxn id="22" idx="3"/>
          </p:cNvCxnSpPr>
          <p:nvPr/>
        </p:nvCxnSpPr>
        <p:spPr>
          <a:xfrm flipV="1">
            <a:off x="2942991" y="426387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042DC0-A975-1482-A16E-F41F1974159C}"/>
              </a:ext>
            </a:extLst>
          </p:cNvPr>
          <p:cNvCxnSpPr>
            <a:cxnSpLocks/>
            <a:stCxn id="33" idx="0"/>
            <a:endCxn id="27" idx="3"/>
          </p:cNvCxnSpPr>
          <p:nvPr/>
        </p:nvCxnSpPr>
        <p:spPr>
          <a:xfrm flipV="1">
            <a:off x="2457694" y="4785489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F3897F-0257-BD32-BAE6-6EF416D3956A}"/>
              </a:ext>
            </a:extLst>
          </p:cNvPr>
          <p:cNvCxnSpPr>
            <a:cxnSpLocks/>
            <a:stCxn id="26" idx="1"/>
            <a:endCxn id="22" idx="5"/>
          </p:cNvCxnSpPr>
          <p:nvPr/>
        </p:nvCxnSpPr>
        <p:spPr>
          <a:xfrm flipH="1" flipV="1">
            <a:off x="3453323" y="426387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060D3-0203-E94E-7C19-CD4401A8F956}"/>
              </a:ext>
            </a:extLst>
          </p:cNvPr>
          <p:cNvCxnSpPr>
            <a:cxnSpLocks/>
            <a:stCxn id="34" idx="0"/>
            <a:endCxn id="27" idx="5"/>
          </p:cNvCxnSpPr>
          <p:nvPr/>
        </p:nvCxnSpPr>
        <p:spPr>
          <a:xfrm flipH="1" flipV="1">
            <a:off x="2942991" y="4785489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07F6F1B-9A3F-CFBB-3695-494B521A546E}"/>
              </a:ext>
            </a:extLst>
          </p:cNvPr>
          <p:cNvSpPr/>
          <p:nvPr/>
        </p:nvSpPr>
        <p:spPr>
          <a:xfrm>
            <a:off x="3280899" y="551243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80FEBB-4E87-727D-33DC-D9A5CA893410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3272643" y="528326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C189883-22DF-DB3B-DF95-B2E055E65356}"/>
              </a:ext>
            </a:extLst>
          </p:cNvPr>
          <p:cNvSpPr txBox="1"/>
          <p:nvPr/>
        </p:nvSpPr>
        <p:spPr>
          <a:xfrm>
            <a:off x="3091585" y="397117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150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843CE-3597-A737-630F-7D335DF92378}"/>
              </a:ext>
            </a:extLst>
          </p:cNvPr>
          <p:cNvSpPr txBox="1"/>
          <p:nvPr/>
        </p:nvSpPr>
        <p:spPr>
          <a:xfrm>
            <a:off x="2620718" y="45054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41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EC927C-29D1-302E-41EC-D6B9281029B6}"/>
              </a:ext>
            </a:extLst>
          </p:cNvPr>
          <p:cNvSpPr txBox="1"/>
          <p:nvPr/>
        </p:nvSpPr>
        <p:spPr>
          <a:xfrm>
            <a:off x="2323634" y="501605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AA6DB-03C8-EEF4-9DCE-03F6328636C6}"/>
              </a:ext>
            </a:extLst>
          </p:cNvPr>
          <p:cNvSpPr txBox="1"/>
          <p:nvPr/>
        </p:nvSpPr>
        <p:spPr>
          <a:xfrm>
            <a:off x="2927876" y="501605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1A78F6-30F5-853F-8078-FE6AB72D66CF}"/>
              </a:ext>
            </a:extLst>
          </p:cNvPr>
          <p:cNvSpPr txBox="1"/>
          <p:nvPr/>
        </p:nvSpPr>
        <p:spPr>
          <a:xfrm>
            <a:off x="3269802" y="551170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72</a:t>
            </a:r>
            <a:endParaRPr lang="en-S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61E822-6C53-5C8A-617D-6828F25BF226}"/>
              </a:ext>
            </a:extLst>
          </p:cNvPr>
          <p:cNvSpPr txBox="1"/>
          <p:nvPr/>
        </p:nvSpPr>
        <p:spPr>
          <a:xfrm>
            <a:off x="3601423" y="4498534"/>
            <a:ext cx="5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802</a:t>
            </a:r>
            <a:endParaRPr lang="en-SE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671B71-8213-7E41-204E-40625384784A}"/>
              </a:ext>
            </a:extLst>
          </p:cNvPr>
          <p:cNvSpPr/>
          <p:nvPr/>
        </p:nvSpPr>
        <p:spPr>
          <a:xfrm>
            <a:off x="3337487" y="50127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6C448C-0D05-B870-2E46-70A1731A1494}"/>
              </a:ext>
            </a:extLst>
          </p:cNvPr>
          <p:cNvCxnSpPr>
            <a:cxnSpLocks/>
          </p:cNvCxnSpPr>
          <p:nvPr/>
        </p:nvCxnSpPr>
        <p:spPr>
          <a:xfrm flipV="1">
            <a:off x="3503496" y="478360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39B6D6-4DAE-3D27-19E8-AA00B87156FE}"/>
              </a:ext>
            </a:extLst>
          </p:cNvPr>
          <p:cNvSpPr txBox="1"/>
          <p:nvPr/>
        </p:nvSpPr>
        <p:spPr>
          <a:xfrm>
            <a:off x="3262483" y="5014164"/>
            <a:ext cx="50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686</a:t>
            </a:r>
            <a:endParaRPr lang="en-SE" sz="16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401BC69-3C93-2045-2668-B6ECDB424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743" y="2132180"/>
            <a:ext cx="2257740" cy="2086266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75528389-FDDD-FA8E-1E99-B1CE573F5799}"/>
              </a:ext>
            </a:extLst>
          </p:cNvPr>
          <p:cNvSpPr/>
          <p:nvPr/>
        </p:nvSpPr>
        <p:spPr>
          <a:xfrm>
            <a:off x="3633663" y="59956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D3330B8-42C1-D239-6BFD-E43ABDB6B560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3625407" y="576653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5BD235-4FF3-9D8D-8120-DF0D47B564A9}"/>
              </a:ext>
            </a:extLst>
          </p:cNvPr>
          <p:cNvSpPr txBox="1"/>
          <p:nvPr/>
        </p:nvSpPr>
        <p:spPr>
          <a:xfrm>
            <a:off x="3622566" y="599496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2" grpId="0" animBg="1"/>
      <p:bldP spid="26" grpId="0" animBg="1"/>
      <p:bldP spid="27" grpId="0" animBg="1"/>
      <p:bldP spid="33" grpId="0" animBg="1"/>
      <p:bldP spid="34" grpId="0" animBg="1"/>
      <p:bldP spid="39" grpId="0" animBg="1"/>
      <p:bldP spid="53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09" y="153903"/>
            <a:ext cx="3286125" cy="66865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5958915" y="50602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6462254" y="55818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5448583" y="55818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5087856" y="61117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5749322" y="536099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5264025" y="588261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6259654" y="536099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6790088" y="61215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781832" y="589234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5999994" y="505810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ajohn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5488212" y="55818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5129096" y="610256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6523882" y="559565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6836267" y="609584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6166031" y="61215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342200" y="589234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6207271" y="61123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3160645" y="249506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951052" y="279580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3461384" y="279580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3201724" y="24929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2512272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d, b, e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3382879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c, g</a:t>
            </a:r>
            <a:endParaRPr lang="en-SE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57CB8C-0A59-5216-57BD-8BB958D6D6C6}"/>
              </a:ext>
            </a:extLst>
          </p:cNvPr>
          <p:cNvSpPr txBox="1"/>
          <p:nvPr/>
        </p:nvSpPr>
        <p:spPr>
          <a:xfrm>
            <a:off x="2548999" y="72325"/>
            <a:ext cx="168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Preorder </a:t>
            </a:r>
            <a:r>
              <a:rPr lang="en-GB" dirty="0" err="1"/>
              <a:t>abdcfg</a:t>
            </a:r>
            <a:endParaRPr lang="en-GB" dirty="0"/>
          </a:p>
          <a:p>
            <a:r>
              <a:rPr lang="en-GB" dirty="0" err="1"/>
              <a:t>Inorder</a:t>
            </a:r>
            <a:r>
              <a:rPr lang="en-GB" dirty="0"/>
              <a:t> </a:t>
            </a:r>
            <a:r>
              <a:rPr lang="en-GB" dirty="0" err="1"/>
              <a:t>dbafcg</a:t>
            </a:r>
            <a:endParaRPr lang="en-S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E57F7A-DA6A-9CED-C3E5-96CAD872D474}"/>
              </a:ext>
            </a:extLst>
          </p:cNvPr>
          <p:cNvSpPr/>
          <p:nvPr/>
        </p:nvSpPr>
        <p:spPr>
          <a:xfrm>
            <a:off x="2914453" y="34528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4DD05-E1DF-2B39-F3E7-853F18499BE4}"/>
              </a:ext>
            </a:extLst>
          </p:cNvPr>
          <p:cNvSpPr/>
          <p:nvPr/>
        </p:nvSpPr>
        <p:spPr>
          <a:xfrm>
            <a:off x="3417792" y="397448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D56BF-3FB6-FA29-65BD-72470275A9F1}"/>
              </a:ext>
            </a:extLst>
          </p:cNvPr>
          <p:cNvSpPr/>
          <p:nvPr/>
        </p:nvSpPr>
        <p:spPr>
          <a:xfrm>
            <a:off x="2404121" y="39744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924B5C-FB05-2949-208E-3BE18315A57E}"/>
              </a:ext>
            </a:extLst>
          </p:cNvPr>
          <p:cNvSpPr/>
          <p:nvPr/>
        </p:nvSpPr>
        <p:spPr>
          <a:xfrm>
            <a:off x="2043394" y="450439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0F35C8-2F18-7802-1179-09F983C81E96}"/>
              </a:ext>
            </a:extLst>
          </p:cNvPr>
          <p:cNvCxnSpPr>
            <a:stCxn id="35" idx="7"/>
            <a:endCxn id="29" idx="3"/>
          </p:cNvCxnSpPr>
          <p:nvPr/>
        </p:nvCxnSpPr>
        <p:spPr>
          <a:xfrm flipV="1">
            <a:off x="2704860" y="375360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FB68C-0BB5-4828-4A89-E18EA10C350D}"/>
              </a:ext>
            </a:extLst>
          </p:cNvPr>
          <p:cNvCxnSpPr>
            <a:cxnSpLocks/>
            <a:stCxn id="41" idx="0"/>
            <a:endCxn id="35" idx="3"/>
          </p:cNvCxnSpPr>
          <p:nvPr/>
        </p:nvCxnSpPr>
        <p:spPr>
          <a:xfrm flipV="1">
            <a:off x="2219563" y="427522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5C067-EE66-3411-856F-06E382C38A41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3215192" y="375360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E921AFC-7BA3-C326-DAA1-257E31BADC3C}"/>
              </a:ext>
            </a:extLst>
          </p:cNvPr>
          <p:cNvSpPr/>
          <p:nvPr/>
        </p:nvSpPr>
        <p:spPr>
          <a:xfrm>
            <a:off x="3745626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FF2603-DB11-0107-4AB5-B52399C3F795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737370" y="428496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FB2DE2-B898-5475-D3AA-C0AF3A3B513F}"/>
              </a:ext>
            </a:extLst>
          </p:cNvPr>
          <p:cNvSpPr txBox="1"/>
          <p:nvPr/>
        </p:nvSpPr>
        <p:spPr>
          <a:xfrm>
            <a:off x="2955532" y="34507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CC294F-5169-0B12-1540-CE054848E011}"/>
              </a:ext>
            </a:extLst>
          </p:cNvPr>
          <p:cNvSpPr txBox="1"/>
          <p:nvPr/>
        </p:nvSpPr>
        <p:spPr>
          <a:xfrm>
            <a:off x="2443750" y="39744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EF53E-2718-73DA-7BA4-5114BD7B49E3}"/>
              </a:ext>
            </a:extLst>
          </p:cNvPr>
          <p:cNvSpPr txBox="1"/>
          <p:nvPr/>
        </p:nvSpPr>
        <p:spPr>
          <a:xfrm>
            <a:off x="2084634" y="44951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8EFECF-BEE6-3756-8769-4EF63AD6A00E}"/>
              </a:ext>
            </a:extLst>
          </p:cNvPr>
          <p:cNvSpPr txBox="1"/>
          <p:nvPr/>
        </p:nvSpPr>
        <p:spPr>
          <a:xfrm>
            <a:off x="3479420" y="398827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1A8F56-A836-BE5D-4D1B-6999D26E9446}"/>
              </a:ext>
            </a:extLst>
          </p:cNvPr>
          <p:cNvSpPr txBox="1"/>
          <p:nvPr/>
        </p:nvSpPr>
        <p:spPr>
          <a:xfrm>
            <a:off x="3791805" y="448846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16D24B-E0A4-2301-7C99-7438626BAF89}"/>
              </a:ext>
            </a:extLst>
          </p:cNvPr>
          <p:cNvSpPr/>
          <p:nvPr/>
        </p:nvSpPr>
        <p:spPr>
          <a:xfrm>
            <a:off x="3121569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04A4E8-485B-2162-1DE7-552625FB01E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3297738" y="428496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704AAC2-BEC0-6A8B-BB8E-1D543FF8EDB9}"/>
              </a:ext>
            </a:extLst>
          </p:cNvPr>
          <p:cNvSpPr txBox="1"/>
          <p:nvPr/>
        </p:nvSpPr>
        <p:spPr>
          <a:xfrm>
            <a:off x="3162809" y="450491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CA792B-FC05-DD42-D2BE-3C2B877A6DAF}"/>
              </a:ext>
            </a:extLst>
          </p:cNvPr>
          <p:cNvSpPr/>
          <p:nvPr/>
        </p:nvSpPr>
        <p:spPr>
          <a:xfrm>
            <a:off x="2668619" y="45037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1C05C-9CDD-AACB-3476-B1C65DDBC93E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660363" y="427459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E8D919-0D3D-3427-2AD4-64C5A845F69C}"/>
              </a:ext>
            </a:extLst>
          </p:cNvPr>
          <p:cNvSpPr txBox="1"/>
          <p:nvPr/>
        </p:nvSpPr>
        <p:spPr>
          <a:xfrm>
            <a:off x="2714798" y="447809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6A86D44-BA5E-5669-05CA-420BEADE54E6}"/>
              </a:ext>
            </a:extLst>
          </p:cNvPr>
          <p:cNvSpPr/>
          <p:nvPr/>
        </p:nvSpPr>
        <p:spPr>
          <a:xfrm>
            <a:off x="5281532" y="23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C496E6-EBAB-6A1F-70A6-96D2CF01A600}"/>
              </a:ext>
            </a:extLst>
          </p:cNvPr>
          <p:cNvSpPr/>
          <p:nvPr/>
        </p:nvSpPr>
        <p:spPr>
          <a:xfrm>
            <a:off x="5784871" y="285987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94D5971-D2AF-B633-D562-E4C82F561019}"/>
              </a:ext>
            </a:extLst>
          </p:cNvPr>
          <p:cNvSpPr/>
          <p:nvPr/>
        </p:nvSpPr>
        <p:spPr>
          <a:xfrm>
            <a:off x="4771200" y="285987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340FC1E-6289-CC04-270A-92093FFB0B80}"/>
              </a:ext>
            </a:extLst>
          </p:cNvPr>
          <p:cNvSpPr/>
          <p:nvPr/>
        </p:nvSpPr>
        <p:spPr>
          <a:xfrm>
            <a:off x="4410473" y="33897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010C51-651E-74F6-1D02-78C494385EEF}"/>
              </a:ext>
            </a:extLst>
          </p:cNvPr>
          <p:cNvCxnSpPr>
            <a:stCxn id="72" idx="7"/>
            <a:endCxn id="70" idx="3"/>
          </p:cNvCxnSpPr>
          <p:nvPr/>
        </p:nvCxnSpPr>
        <p:spPr>
          <a:xfrm flipV="1">
            <a:off x="5071939" y="263899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21C694-0565-5D0D-24F3-9AFACC2FF06D}"/>
              </a:ext>
            </a:extLst>
          </p:cNvPr>
          <p:cNvCxnSpPr>
            <a:cxnSpLocks/>
            <a:stCxn id="73" idx="0"/>
            <a:endCxn id="72" idx="3"/>
          </p:cNvCxnSpPr>
          <p:nvPr/>
        </p:nvCxnSpPr>
        <p:spPr>
          <a:xfrm flipV="1">
            <a:off x="4586642" y="3160609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77B84F-546D-55CD-FB6C-719DC4AFAB46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5582271" y="263899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863FDF4-BA09-A647-177C-C8A52796CF2B}"/>
              </a:ext>
            </a:extLst>
          </p:cNvPr>
          <p:cNvSpPr/>
          <p:nvPr/>
        </p:nvSpPr>
        <p:spPr>
          <a:xfrm>
            <a:off x="6112705" y="33995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95FE2C-E793-8837-7BB8-D0E0611D76DE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104449" y="317034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075F1F6-200E-E9F1-89ED-F30E9670BC29}"/>
              </a:ext>
            </a:extLst>
          </p:cNvPr>
          <p:cNvSpPr txBox="1"/>
          <p:nvPr/>
        </p:nvSpPr>
        <p:spPr>
          <a:xfrm>
            <a:off x="5322611" y="233610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B231B8-0614-5CE4-8E4E-952F9BFC649C}"/>
              </a:ext>
            </a:extLst>
          </p:cNvPr>
          <p:cNvSpPr txBox="1"/>
          <p:nvPr/>
        </p:nvSpPr>
        <p:spPr>
          <a:xfrm>
            <a:off x="4810829" y="28598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22A2A2-09E2-B4C4-C65C-818EBA3FB9DC}"/>
              </a:ext>
            </a:extLst>
          </p:cNvPr>
          <p:cNvSpPr txBox="1"/>
          <p:nvPr/>
        </p:nvSpPr>
        <p:spPr>
          <a:xfrm>
            <a:off x="4451713" y="3380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D3CEA1-1F4B-608E-3501-9B7FE7F52D5F}"/>
              </a:ext>
            </a:extLst>
          </p:cNvPr>
          <p:cNvSpPr txBox="1"/>
          <p:nvPr/>
        </p:nvSpPr>
        <p:spPr>
          <a:xfrm>
            <a:off x="5846499" y="2873654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D67087-361B-E353-FF49-314D6E0BB4FA}"/>
              </a:ext>
            </a:extLst>
          </p:cNvPr>
          <p:cNvSpPr txBox="1"/>
          <p:nvPr/>
        </p:nvSpPr>
        <p:spPr>
          <a:xfrm>
            <a:off x="6158884" y="33738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45" grpId="0" animBg="1"/>
      <p:bldP spid="48" grpId="0" animBg="1"/>
      <p:bldP spid="69" grpId="0" animBg="1"/>
      <p:bldP spid="29" grpId="0" animBg="1"/>
      <p:bldP spid="33" grpId="0" animBg="1"/>
      <p:bldP spid="35" grpId="0" animBg="1"/>
      <p:bldP spid="41" grpId="0" animBg="1"/>
      <p:bldP spid="51" grpId="0" animBg="1"/>
      <p:bldP spid="62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1A7F-47BA-E432-C1A3-AA00F88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CSC175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F603-70DE-A8B5-439C-BF02A6F8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420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/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Heap</a:t>
            </a:r>
            <a:endParaRPr lang="en-SE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1616655" y="42255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2119994" y="474720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1106323" y="474720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745596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1415318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1407062" y="452632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921765" y="504794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917394" y="452632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1407062" y="504794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1664876" y="42336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1150674" y="476788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785259" y="52908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1460527" y="5278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2199402" y="4760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822DA0-64C0-A441-2186-D5296A6BDA04}"/>
              </a:ext>
            </a:extLst>
          </p:cNvPr>
          <p:cNvSpPr/>
          <p:nvPr/>
        </p:nvSpPr>
        <p:spPr>
          <a:xfrm>
            <a:off x="6926431" y="132686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12836-BC37-42C2-CD0C-5CD6B3E66F4E}"/>
              </a:ext>
            </a:extLst>
          </p:cNvPr>
          <p:cNvSpPr/>
          <p:nvPr/>
        </p:nvSpPr>
        <p:spPr>
          <a:xfrm>
            <a:off x="7429770" y="184848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13156-5088-5D3E-56C7-3E153F34F0D7}"/>
              </a:ext>
            </a:extLst>
          </p:cNvPr>
          <p:cNvSpPr/>
          <p:nvPr/>
        </p:nvSpPr>
        <p:spPr>
          <a:xfrm>
            <a:off x="6416099" y="1848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D00DCF-CD5E-56EE-A688-7452ADD9FD2C}"/>
              </a:ext>
            </a:extLst>
          </p:cNvPr>
          <p:cNvSpPr/>
          <p:nvPr/>
        </p:nvSpPr>
        <p:spPr>
          <a:xfrm>
            <a:off x="6055372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6B4C20-CC56-2E52-3254-55D29C6097C9}"/>
              </a:ext>
            </a:extLst>
          </p:cNvPr>
          <p:cNvSpPr/>
          <p:nvPr/>
        </p:nvSpPr>
        <p:spPr>
          <a:xfrm>
            <a:off x="6725094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2B3DE-93E8-A5A9-E2CD-06FEF29AEA2E}"/>
              </a:ext>
            </a:extLst>
          </p:cNvPr>
          <p:cNvCxnSpPr>
            <a:stCxn id="20" idx="7"/>
            <a:endCxn id="3" idx="3"/>
          </p:cNvCxnSpPr>
          <p:nvPr/>
        </p:nvCxnSpPr>
        <p:spPr>
          <a:xfrm flipV="1">
            <a:off x="6716838" y="162760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E01299-C317-EFC6-03FB-3957EE71C81A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6231541" y="214922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712AD-2173-CD90-1568-2639A06E4670}"/>
              </a:ext>
            </a:extLst>
          </p:cNvPr>
          <p:cNvCxnSpPr>
            <a:cxnSpLocks/>
            <a:stCxn id="19" idx="1"/>
            <a:endCxn id="3" idx="5"/>
          </p:cNvCxnSpPr>
          <p:nvPr/>
        </p:nvCxnSpPr>
        <p:spPr>
          <a:xfrm flipH="1" flipV="1">
            <a:off x="7227170" y="162760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FD1701-D2E4-FE1B-E04C-348F1C5A018C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6716838" y="214922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BCC4E9-FC57-A17F-3B11-A2AF07BB98A3}"/>
              </a:ext>
            </a:extLst>
          </p:cNvPr>
          <p:cNvSpPr txBox="1"/>
          <p:nvPr/>
        </p:nvSpPr>
        <p:spPr>
          <a:xfrm>
            <a:off x="6906072" y="13349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DA0CA7-6068-1DF0-8BA4-D3F524880F79}"/>
              </a:ext>
            </a:extLst>
          </p:cNvPr>
          <p:cNvSpPr txBox="1"/>
          <p:nvPr/>
        </p:nvSpPr>
        <p:spPr>
          <a:xfrm>
            <a:off x="6399490" y="1869158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82CAFC-8F51-FD0C-7B2C-6CF9407B1382}"/>
              </a:ext>
            </a:extLst>
          </p:cNvPr>
          <p:cNvSpPr txBox="1"/>
          <p:nvPr/>
        </p:nvSpPr>
        <p:spPr>
          <a:xfrm>
            <a:off x="6041695" y="23921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E1F53-258C-CAF9-ABB8-72CF5BB88DBF}"/>
              </a:ext>
            </a:extLst>
          </p:cNvPr>
          <p:cNvSpPr txBox="1"/>
          <p:nvPr/>
        </p:nvSpPr>
        <p:spPr>
          <a:xfrm>
            <a:off x="6701723" y="23797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D7C99-F46A-0A80-1354-4F5A92BC03F7}"/>
              </a:ext>
            </a:extLst>
          </p:cNvPr>
          <p:cNvSpPr txBox="1"/>
          <p:nvPr/>
        </p:nvSpPr>
        <p:spPr>
          <a:xfrm>
            <a:off x="7440598" y="1862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0012B3-FDA0-84B2-BE7F-CE2258CDAA45}"/>
              </a:ext>
            </a:extLst>
          </p:cNvPr>
          <p:cNvSpPr/>
          <p:nvPr/>
        </p:nvSpPr>
        <p:spPr>
          <a:xfrm>
            <a:off x="3663677" y="423362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5695CC-BF27-D7FC-FA20-484E617F9E87}"/>
              </a:ext>
            </a:extLst>
          </p:cNvPr>
          <p:cNvSpPr/>
          <p:nvPr/>
        </p:nvSpPr>
        <p:spPr>
          <a:xfrm>
            <a:off x="4167016" y="475524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F9A82E-F1BA-FE1B-7F6F-A090702E88E8}"/>
              </a:ext>
            </a:extLst>
          </p:cNvPr>
          <p:cNvSpPr/>
          <p:nvPr/>
        </p:nvSpPr>
        <p:spPr>
          <a:xfrm>
            <a:off x="3153345" y="47552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351FAA-585E-EDF8-7437-264F397EC44F}"/>
              </a:ext>
            </a:extLst>
          </p:cNvPr>
          <p:cNvSpPr/>
          <p:nvPr/>
        </p:nvSpPr>
        <p:spPr>
          <a:xfrm>
            <a:off x="2792618" y="52851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71416F-73BA-415A-4F97-621106BA8096}"/>
              </a:ext>
            </a:extLst>
          </p:cNvPr>
          <p:cNvCxnSpPr>
            <a:stCxn id="37" idx="7"/>
            <a:endCxn id="35" idx="3"/>
          </p:cNvCxnSpPr>
          <p:nvPr/>
        </p:nvCxnSpPr>
        <p:spPr>
          <a:xfrm flipV="1">
            <a:off x="3454084" y="453436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258D71-29C6-F8D5-243F-E3305F40D968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968787" y="505598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BF72B-8263-6FF8-B825-861387EB6DCD}"/>
              </a:ext>
            </a:extLst>
          </p:cNvPr>
          <p:cNvCxnSpPr>
            <a:cxnSpLocks/>
            <a:stCxn id="36" idx="1"/>
            <a:endCxn id="35" idx="5"/>
          </p:cNvCxnSpPr>
          <p:nvPr/>
        </p:nvCxnSpPr>
        <p:spPr>
          <a:xfrm flipH="1" flipV="1">
            <a:off x="3964416" y="453436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ADBD76-101B-65F5-063D-7884547BA28D}"/>
              </a:ext>
            </a:extLst>
          </p:cNvPr>
          <p:cNvSpPr txBox="1"/>
          <p:nvPr/>
        </p:nvSpPr>
        <p:spPr>
          <a:xfrm>
            <a:off x="3711898" y="42416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9ADA17-068D-890F-ECF9-64F0C537F2C1}"/>
              </a:ext>
            </a:extLst>
          </p:cNvPr>
          <p:cNvSpPr txBox="1"/>
          <p:nvPr/>
        </p:nvSpPr>
        <p:spPr>
          <a:xfrm>
            <a:off x="3197696" y="477592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53D90A-95AA-D68C-71D4-5FB380961A11}"/>
              </a:ext>
            </a:extLst>
          </p:cNvPr>
          <p:cNvSpPr txBox="1"/>
          <p:nvPr/>
        </p:nvSpPr>
        <p:spPr>
          <a:xfrm>
            <a:off x="2832281" y="52989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2141B7-B8EF-CD7D-0C63-6E12EB2A93B9}"/>
              </a:ext>
            </a:extLst>
          </p:cNvPr>
          <p:cNvSpPr txBox="1"/>
          <p:nvPr/>
        </p:nvSpPr>
        <p:spPr>
          <a:xfrm>
            <a:off x="4246424" y="47690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pic>
        <p:nvPicPr>
          <p:cNvPr id="39" name="Picture 38" descr="A diagram of a tree&#10;&#10;Description automatically generated">
            <a:extLst>
              <a:ext uri="{FF2B5EF4-FFF2-40B4-BE49-F238E27FC236}">
                <a16:creationId xmlns:a16="http://schemas.microsoft.com/office/drawing/2014/main" id="{C74403B8-AB82-3F06-5F86-239F84F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62B8752A-DFC3-612A-F1D7-3824C654D854}"/>
              </a:ext>
            </a:extLst>
          </p:cNvPr>
          <p:cNvSpPr/>
          <p:nvPr/>
        </p:nvSpPr>
        <p:spPr>
          <a:xfrm>
            <a:off x="5552033" y="47692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617640-D70E-EBF4-97AB-1893EC89DDC6}"/>
              </a:ext>
            </a:extLst>
          </p:cNvPr>
          <p:cNvSpPr/>
          <p:nvPr/>
        </p:nvSpPr>
        <p:spPr>
          <a:xfrm>
            <a:off x="6055372" y="529089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899093-64D2-B61E-5B13-BF8869076FBA}"/>
              </a:ext>
            </a:extLst>
          </p:cNvPr>
          <p:cNvSpPr/>
          <p:nvPr/>
        </p:nvSpPr>
        <p:spPr>
          <a:xfrm>
            <a:off x="5041701" y="52908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2814E4-0798-FFD2-403A-5DEEE56CCE02}"/>
              </a:ext>
            </a:extLst>
          </p:cNvPr>
          <p:cNvSpPr/>
          <p:nvPr/>
        </p:nvSpPr>
        <p:spPr>
          <a:xfrm>
            <a:off x="4680974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F61353-FE16-8328-44A3-47E1592A45C7}"/>
              </a:ext>
            </a:extLst>
          </p:cNvPr>
          <p:cNvSpPr/>
          <p:nvPr/>
        </p:nvSpPr>
        <p:spPr>
          <a:xfrm>
            <a:off x="5350696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CABF4F-7776-3F07-894A-D5A217D59B87}"/>
              </a:ext>
            </a:extLst>
          </p:cNvPr>
          <p:cNvCxnSpPr>
            <a:stCxn id="63" idx="7"/>
            <a:endCxn id="57" idx="3"/>
          </p:cNvCxnSpPr>
          <p:nvPr/>
        </p:nvCxnSpPr>
        <p:spPr>
          <a:xfrm flipV="1">
            <a:off x="5342440" y="507001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F12D2-7FAB-41C5-9578-6F2B1B3096A5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flipV="1">
            <a:off x="4857143" y="5591634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B4E1B0-92E7-953A-FE45-2FD08BD98C44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5852772" y="507001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FC830-A61F-72C7-B363-206BAC8F4D7E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5342440" y="5591634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6F5278-8BF7-A947-93C7-DFDA877560EF}"/>
              </a:ext>
            </a:extLst>
          </p:cNvPr>
          <p:cNvSpPr txBox="1"/>
          <p:nvPr/>
        </p:nvSpPr>
        <p:spPr>
          <a:xfrm>
            <a:off x="5531674" y="477731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CC39C-28BA-1B84-8E10-301120F3BB6D}"/>
              </a:ext>
            </a:extLst>
          </p:cNvPr>
          <p:cNvSpPr txBox="1"/>
          <p:nvPr/>
        </p:nvSpPr>
        <p:spPr>
          <a:xfrm>
            <a:off x="5025092" y="5311571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821095-B61D-7790-34B2-D0FE29650EFC}"/>
              </a:ext>
            </a:extLst>
          </p:cNvPr>
          <p:cNvSpPr txBox="1"/>
          <p:nvPr/>
        </p:nvSpPr>
        <p:spPr>
          <a:xfrm>
            <a:off x="4667297" y="58345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3562DB-AF9C-DFA2-BDF2-CCA556D76D18}"/>
              </a:ext>
            </a:extLst>
          </p:cNvPr>
          <p:cNvSpPr txBox="1"/>
          <p:nvPr/>
        </p:nvSpPr>
        <p:spPr>
          <a:xfrm>
            <a:off x="5327325" y="58221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4FB2D7-3B30-BB26-BE8D-01679C877C93}"/>
              </a:ext>
            </a:extLst>
          </p:cNvPr>
          <p:cNvSpPr txBox="1"/>
          <p:nvPr/>
        </p:nvSpPr>
        <p:spPr>
          <a:xfrm>
            <a:off x="6066200" y="53046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" grpId="0" animBg="1"/>
      <p:bldP spid="19" grpId="0" animBg="1"/>
      <p:bldP spid="20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57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167796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3669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09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9983-5E36-8402-0678-9D8C0EE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E1CC-1565-9D0E-5C19-7C97EAD9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80264"/>
            <a:ext cx="8229600" cy="1745899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667CD341-06CA-6592-E96E-23171AED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C204FD-BA36-1793-5205-7FF016C25040}"/>
              </a:ext>
            </a:extLst>
          </p:cNvPr>
          <p:cNvSpPr/>
          <p:nvPr/>
        </p:nvSpPr>
        <p:spPr>
          <a:xfrm>
            <a:off x="5009902" y="14262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C19CC-A15E-8115-3638-462F67813694}"/>
              </a:ext>
            </a:extLst>
          </p:cNvPr>
          <p:cNvSpPr/>
          <p:nvPr/>
        </p:nvSpPr>
        <p:spPr>
          <a:xfrm>
            <a:off x="5513241" y="1947833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4F2E1F-E89D-8995-B4A1-CC4DC6956135}"/>
              </a:ext>
            </a:extLst>
          </p:cNvPr>
          <p:cNvSpPr/>
          <p:nvPr/>
        </p:nvSpPr>
        <p:spPr>
          <a:xfrm>
            <a:off x="4499570" y="194783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421E4-89C7-2640-9EC1-548E2DCE3AB9}"/>
              </a:ext>
            </a:extLst>
          </p:cNvPr>
          <p:cNvSpPr/>
          <p:nvPr/>
        </p:nvSpPr>
        <p:spPr>
          <a:xfrm>
            <a:off x="4138843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8DA60-950D-4E7C-D8A4-B7AF9632B1A8}"/>
              </a:ext>
            </a:extLst>
          </p:cNvPr>
          <p:cNvSpPr/>
          <p:nvPr/>
        </p:nvSpPr>
        <p:spPr>
          <a:xfrm>
            <a:off x="4808565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D2C6-ABDB-7EF9-EC3A-953E6606EC15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4800309" y="172695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B27C6-C350-F21F-BE33-24AA7ECCD892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4315012" y="224857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0EA44-A060-6320-2F2D-69531E97275C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10641" y="172695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644DD7-2455-FDEF-B5D7-776BBDA20466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00309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29D1BB-4369-393F-9427-A3CFA865A8A4}"/>
              </a:ext>
            </a:extLst>
          </p:cNvPr>
          <p:cNvSpPr txBox="1"/>
          <p:nvPr/>
        </p:nvSpPr>
        <p:spPr>
          <a:xfrm>
            <a:off x="4989543" y="14342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AE0BC-A9CC-47AC-CAB9-FCD6B81C81EC}"/>
              </a:ext>
            </a:extLst>
          </p:cNvPr>
          <p:cNvSpPr txBox="1"/>
          <p:nvPr/>
        </p:nvSpPr>
        <p:spPr>
          <a:xfrm>
            <a:off x="4482961" y="1968509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67F63-F115-E3EA-0A83-34C26C83F703}"/>
              </a:ext>
            </a:extLst>
          </p:cNvPr>
          <p:cNvSpPr txBox="1"/>
          <p:nvPr/>
        </p:nvSpPr>
        <p:spPr>
          <a:xfrm>
            <a:off x="4125166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884FF-3448-6CA5-331E-0D2C5F161B6D}"/>
              </a:ext>
            </a:extLst>
          </p:cNvPr>
          <p:cNvSpPr txBox="1"/>
          <p:nvPr/>
        </p:nvSpPr>
        <p:spPr>
          <a:xfrm>
            <a:off x="4785194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7EAE-1942-69FB-A41D-A66DCD6C720C}"/>
              </a:ext>
            </a:extLst>
          </p:cNvPr>
          <p:cNvSpPr txBox="1"/>
          <p:nvPr/>
        </p:nvSpPr>
        <p:spPr>
          <a:xfrm>
            <a:off x="5524069" y="19616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FD2E61-F854-D787-2357-468B28D9F5E3}"/>
              </a:ext>
            </a:extLst>
          </p:cNvPr>
          <p:cNvSpPr/>
          <p:nvPr/>
        </p:nvSpPr>
        <p:spPr>
          <a:xfrm>
            <a:off x="5215558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A23D6-610D-248B-F9AB-D1A239D7071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91727" y="2258308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D1B7A6-FA48-D60A-DDE1-9854E01715DD}"/>
              </a:ext>
            </a:extLst>
          </p:cNvPr>
          <p:cNvSpPr txBox="1"/>
          <p:nvPr/>
        </p:nvSpPr>
        <p:spPr>
          <a:xfrm>
            <a:off x="5196707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A2F5A-6DC6-C6ED-39F0-047EF307EE28}"/>
              </a:ext>
            </a:extLst>
          </p:cNvPr>
          <p:cNvSpPr/>
          <p:nvPr/>
        </p:nvSpPr>
        <p:spPr>
          <a:xfrm>
            <a:off x="5854056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281CD0-1A61-C84A-56A7-FC0EE406346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45800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3EE912-2544-60A5-8903-32A6E814E609}"/>
              </a:ext>
            </a:extLst>
          </p:cNvPr>
          <p:cNvSpPr txBox="1"/>
          <p:nvPr/>
        </p:nvSpPr>
        <p:spPr>
          <a:xfrm>
            <a:off x="5901805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53FB43-47FC-CC83-E15B-8A2BCE822F01}"/>
              </a:ext>
            </a:extLst>
          </p:cNvPr>
          <p:cNvSpPr/>
          <p:nvPr/>
        </p:nvSpPr>
        <p:spPr>
          <a:xfrm>
            <a:off x="3817554" y="30178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644209-AF53-D8F5-6884-0823B231F41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993723" y="278865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99E65A-4708-C809-428A-56E74A35F4EA}"/>
              </a:ext>
            </a:extLst>
          </p:cNvPr>
          <p:cNvSpPr txBox="1"/>
          <p:nvPr/>
        </p:nvSpPr>
        <p:spPr>
          <a:xfrm>
            <a:off x="3864837" y="303160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C704E-75D4-4893-987C-A461EE725F2E}"/>
              </a:ext>
            </a:extLst>
          </p:cNvPr>
          <p:cNvSpPr/>
          <p:nvPr/>
        </p:nvSpPr>
        <p:spPr>
          <a:xfrm>
            <a:off x="5461502" y="385585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6B79BF-1A66-0EF7-B552-BC1D71D066E6}"/>
              </a:ext>
            </a:extLst>
          </p:cNvPr>
          <p:cNvSpPr/>
          <p:nvPr/>
        </p:nvSpPr>
        <p:spPr>
          <a:xfrm>
            <a:off x="5964841" y="4377474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97CDBA-87DA-4646-E2FA-0ABAF17B5F09}"/>
              </a:ext>
            </a:extLst>
          </p:cNvPr>
          <p:cNvSpPr/>
          <p:nvPr/>
        </p:nvSpPr>
        <p:spPr>
          <a:xfrm>
            <a:off x="4951170" y="43774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579A1D-C370-909E-49DF-4E2686E22B0D}"/>
              </a:ext>
            </a:extLst>
          </p:cNvPr>
          <p:cNvSpPr/>
          <p:nvPr/>
        </p:nvSpPr>
        <p:spPr>
          <a:xfrm>
            <a:off x="4590443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BCED1-DD22-A71E-E053-9C9CDB84E0E6}"/>
              </a:ext>
            </a:extLst>
          </p:cNvPr>
          <p:cNvSpPr/>
          <p:nvPr/>
        </p:nvSpPr>
        <p:spPr>
          <a:xfrm>
            <a:off x="5260165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415904-A0DB-978F-0774-31F290E31316}"/>
              </a:ext>
            </a:extLst>
          </p:cNvPr>
          <p:cNvCxnSpPr>
            <a:stCxn id="30" idx="7"/>
            <a:endCxn id="28" idx="3"/>
          </p:cNvCxnSpPr>
          <p:nvPr/>
        </p:nvCxnSpPr>
        <p:spPr>
          <a:xfrm flipV="1">
            <a:off x="5251909" y="4156594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BBC64C-9A24-84AB-BE1E-FADF10C72A19}"/>
              </a:ext>
            </a:extLst>
          </p:cNvPr>
          <p:cNvCxnSpPr>
            <a:cxnSpLocks/>
            <a:stCxn id="31" idx="0"/>
            <a:endCxn id="30" idx="3"/>
          </p:cNvCxnSpPr>
          <p:nvPr/>
        </p:nvCxnSpPr>
        <p:spPr>
          <a:xfrm flipV="1">
            <a:off x="4766612" y="4678213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D76F0D-CD55-92C6-E70A-E3D0C1172C24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H="1" flipV="1">
            <a:off x="5762241" y="4156594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B09A42-16BE-C697-FB63-9298CD6AA792}"/>
              </a:ext>
            </a:extLst>
          </p:cNvPr>
          <p:cNvCxnSpPr>
            <a:cxnSpLocks/>
            <a:stCxn id="32" idx="0"/>
            <a:endCxn id="30" idx="5"/>
          </p:cNvCxnSpPr>
          <p:nvPr/>
        </p:nvCxnSpPr>
        <p:spPr>
          <a:xfrm flipH="1" flipV="1">
            <a:off x="5251909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BE82A6-18B0-BFE7-7636-0EE0EDF73540}"/>
              </a:ext>
            </a:extLst>
          </p:cNvPr>
          <p:cNvSpPr txBox="1"/>
          <p:nvPr/>
        </p:nvSpPr>
        <p:spPr>
          <a:xfrm>
            <a:off x="5441143" y="386389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A07535-91E1-8B7B-FFA6-2E434EC971AA}"/>
              </a:ext>
            </a:extLst>
          </p:cNvPr>
          <p:cNvSpPr txBox="1"/>
          <p:nvPr/>
        </p:nvSpPr>
        <p:spPr>
          <a:xfrm>
            <a:off x="4934561" y="4398150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A7218-6F88-E8FF-7E6F-95AB4D3315C0}"/>
              </a:ext>
            </a:extLst>
          </p:cNvPr>
          <p:cNvSpPr txBox="1"/>
          <p:nvPr/>
        </p:nvSpPr>
        <p:spPr>
          <a:xfrm>
            <a:off x="4576766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FFC8D-3020-73AD-CAED-494A1DAABA58}"/>
              </a:ext>
            </a:extLst>
          </p:cNvPr>
          <p:cNvSpPr txBox="1"/>
          <p:nvPr/>
        </p:nvSpPr>
        <p:spPr>
          <a:xfrm>
            <a:off x="5236794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726DD-5A5B-BC2D-457A-AE7961D1A62F}"/>
              </a:ext>
            </a:extLst>
          </p:cNvPr>
          <p:cNvSpPr txBox="1"/>
          <p:nvPr/>
        </p:nvSpPr>
        <p:spPr>
          <a:xfrm>
            <a:off x="5975669" y="43912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66DEEE-9D81-D096-2832-79E1E0853814}"/>
              </a:ext>
            </a:extLst>
          </p:cNvPr>
          <p:cNvSpPr/>
          <p:nvPr/>
        </p:nvSpPr>
        <p:spPr>
          <a:xfrm>
            <a:off x="5667158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A518C5-2241-52F7-1D31-63FC23F283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43327" y="4687949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69A450-EB06-FB18-CB18-A2745BBE14D2}"/>
              </a:ext>
            </a:extLst>
          </p:cNvPr>
          <p:cNvSpPr txBox="1"/>
          <p:nvPr/>
        </p:nvSpPr>
        <p:spPr>
          <a:xfrm>
            <a:off x="5648307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F96FC1-F897-E26D-DAA7-8F7DF2FE86C2}"/>
              </a:ext>
            </a:extLst>
          </p:cNvPr>
          <p:cNvSpPr/>
          <p:nvPr/>
        </p:nvSpPr>
        <p:spPr>
          <a:xfrm>
            <a:off x="6305656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7EB5CC-A994-4185-D4D1-B3905340837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297400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8BB33A-2650-D1AC-4D75-19314F111F9D}"/>
              </a:ext>
            </a:extLst>
          </p:cNvPr>
          <p:cNvSpPr txBox="1"/>
          <p:nvPr/>
        </p:nvSpPr>
        <p:spPr>
          <a:xfrm>
            <a:off x="6353405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9756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2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RBT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196635" y="3624384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4699974" y="4146003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3686303" y="4146003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3987042" y="392512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4497374" y="3925123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031358" y="4688896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023102" y="4459731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48039" y="425853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39783" y="402937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504728" y="427057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80546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3980251" y="3607390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4816677" y="468510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3439952" y="4122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4475618" y="413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AE224-4190-5CBF-F2C0-8C00455E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19" y="-76741"/>
            <a:ext cx="5147940" cy="36820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A65C1E6-38E4-1A9D-6F16-743ED172C359}"/>
              </a:ext>
            </a:extLst>
          </p:cNvPr>
          <p:cNvSpPr/>
          <p:nvPr/>
        </p:nvSpPr>
        <p:spPr>
          <a:xfrm>
            <a:off x="6375655" y="427041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AC6CC-D9D2-9DF9-E135-B75FC921EFFC}"/>
              </a:ext>
            </a:extLst>
          </p:cNvPr>
          <p:cNvCxnSpPr>
            <a:stCxn id="12" idx="7"/>
          </p:cNvCxnSpPr>
          <p:nvPr/>
        </p:nvCxnSpPr>
        <p:spPr>
          <a:xfrm flipV="1">
            <a:off x="6676394" y="4049538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395F47-8E5B-DD38-90DB-F27980F34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73" y="3748956"/>
            <a:ext cx="3202537" cy="182055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8B557CC-5318-7D75-E0B3-D59FF3027747}"/>
              </a:ext>
            </a:extLst>
          </p:cNvPr>
          <p:cNvSpPr/>
          <p:nvPr/>
        </p:nvSpPr>
        <p:spPr>
          <a:xfrm>
            <a:off x="5690645" y="5042911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8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E81A2-EC3F-A4E1-9FB1-77DA8DF5503D}"/>
              </a:ext>
            </a:extLst>
          </p:cNvPr>
          <p:cNvSpPr/>
          <p:nvPr/>
        </p:nvSpPr>
        <p:spPr>
          <a:xfrm>
            <a:off x="6193984" y="5564530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EAA370-F964-DAA7-9A6D-AF4FF4FE3F47}"/>
              </a:ext>
            </a:extLst>
          </p:cNvPr>
          <p:cNvSpPr/>
          <p:nvPr/>
        </p:nvSpPr>
        <p:spPr>
          <a:xfrm>
            <a:off x="5180313" y="5564530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DFD531-8F6F-CDC8-ADA1-25D74ACBBD0A}"/>
              </a:ext>
            </a:extLst>
          </p:cNvPr>
          <p:cNvCxnSpPr>
            <a:stCxn id="18" idx="7"/>
            <a:endCxn id="16" idx="3"/>
          </p:cNvCxnSpPr>
          <p:nvPr/>
        </p:nvCxnSpPr>
        <p:spPr>
          <a:xfrm flipV="1">
            <a:off x="5481052" y="5343650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9A833-D373-0D21-40C0-BAFD476F47B5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flipH="1" flipV="1">
            <a:off x="5991384" y="5343650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5247D1-23BC-0686-5372-EA37FAD2080E}"/>
              </a:ext>
            </a:extLst>
          </p:cNvPr>
          <p:cNvSpPr/>
          <p:nvPr/>
        </p:nvSpPr>
        <p:spPr>
          <a:xfrm>
            <a:off x="6535528" y="608710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B8BAA-6E03-3083-06A1-E6B7304FCB9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27272" y="5857938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4CBA688-D5C7-01D2-9ECC-EF29AD2C5A07}"/>
              </a:ext>
            </a:extLst>
          </p:cNvPr>
          <p:cNvSpPr/>
          <p:nvPr/>
        </p:nvSpPr>
        <p:spPr>
          <a:xfrm>
            <a:off x="4663144" y="609898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22350F-5FFC-2C7B-3230-F6E78AEB2C32}"/>
              </a:ext>
            </a:extLst>
          </p:cNvPr>
          <p:cNvCxnSpPr>
            <a:stCxn id="25" idx="7"/>
          </p:cNvCxnSpPr>
          <p:nvPr/>
        </p:nvCxnSpPr>
        <p:spPr>
          <a:xfrm flipV="1">
            <a:off x="4963883" y="587810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349020C-2852-D88C-4D10-8C2673277FC7}"/>
              </a:ext>
            </a:extLst>
          </p:cNvPr>
          <p:cNvSpPr/>
          <p:nvPr/>
        </p:nvSpPr>
        <p:spPr>
          <a:xfrm>
            <a:off x="5416984" y="610726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BB2CE2-8CC4-9A17-B4AE-9EB16787CBE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8728" y="58781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43942A-1B67-B6E3-A4B3-C0B5D1D74AFB}"/>
              </a:ext>
            </a:extLst>
          </p:cNvPr>
          <p:cNvSpPr txBox="1"/>
          <p:nvPr/>
        </p:nvSpPr>
        <p:spPr>
          <a:xfrm>
            <a:off x="7504728" y="5905820"/>
            <a:ext cx="84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619DEA-9BBE-62EE-0565-61B804421DDC}"/>
              </a:ext>
            </a:extLst>
          </p:cNvPr>
          <p:cNvSpPr txBox="1"/>
          <p:nvPr/>
        </p:nvSpPr>
        <p:spPr>
          <a:xfrm>
            <a:off x="6502345" y="6087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  <p:bldP spid="12" grpId="0" animBg="1"/>
      <p:bldP spid="16" grpId="0" animBg="1"/>
      <p:bldP spid="17" grpId="0" animBg="1"/>
      <p:bldP spid="18" grpId="0" animBg="1"/>
      <p:bldP spid="21" grpId="0" animBg="1"/>
      <p:bldP spid="25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249-4D9A-0827-75F3-18A365F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List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A3A5-3BB7-2F40-5E6C-2D883BEB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49" y="2909861"/>
            <a:ext cx="8229600" cy="111003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 → {4}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 → {2,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 → {}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44844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4710949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4939543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51660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44844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4710949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4939543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51660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44844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4710949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4939543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51660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44844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4710949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4939543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51660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4252622" y="1471804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4411309" y="132823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57126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593913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6167732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63942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57126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593913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6167732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63942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57126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593913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6167732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63942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57126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593913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6167732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63942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5457350" y="190829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6699771" y="187656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0038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7230321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745891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76854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0038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7230321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745891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76854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0038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7230321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745891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76854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0038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7230321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745891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76854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4B3085-C79A-87B6-BA28-E6CA32B6F9E3}"/>
              </a:ext>
            </a:extLst>
          </p:cNvPr>
          <p:cNvSpPr/>
          <p:nvPr/>
        </p:nvSpPr>
        <p:spPr>
          <a:xfrm>
            <a:off x="2993637" y="292298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3140E-2F02-2696-9AD8-0492B3C69642}"/>
              </a:ext>
            </a:extLst>
          </p:cNvPr>
          <p:cNvSpPr txBox="1"/>
          <p:nvPr/>
        </p:nvSpPr>
        <p:spPr>
          <a:xfrm>
            <a:off x="3026754" y="292438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F25808-64DA-7D18-4E65-04C419E1CB56}"/>
              </a:ext>
            </a:extLst>
          </p:cNvPr>
          <p:cNvSpPr/>
          <p:nvPr/>
        </p:nvSpPr>
        <p:spPr>
          <a:xfrm>
            <a:off x="2993637" y="35583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6417F-6818-974C-94FA-F96798FB0577}"/>
              </a:ext>
            </a:extLst>
          </p:cNvPr>
          <p:cNvSpPr txBox="1"/>
          <p:nvPr/>
        </p:nvSpPr>
        <p:spPr>
          <a:xfrm>
            <a:off x="3026754" y="35597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0688AD-49BD-CBB8-B79C-D1B67F1F604B}"/>
              </a:ext>
            </a:extLst>
          </p:cNvPr>
          <p:cNvSpPr/>
          <p:nvPr/>
        </p:nvSpPr>
        <p:spPr>
          <a:xfrm>
            <a:off x="3839457" y="29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9C9E2-5331-84A2-C06B-E6236CCDF661}"/>
              </a:ext>
            </a:extLst>
          </p:cNvPr>
          <p:cNvSpPr txBox="1"/>
          <p:nvPr/>
        </p:nvSpPr>
        <p:spPr>
          <a:xfrm>
            <a:off x="3872574" y="29396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CB1F4-BFF1-3307-4438-C227D6AD469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79092" y="311442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B14C8-C58E-9D3D-DF9F-CE355B4D1D9F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328534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DE140-DDD9-5B41-5801-8370DEA05A3F}"/>
              </a:ext>
            </a:extLst>
          </p:cNvPr>
          <p:cNvCxnSpPr>
            <a:cxnSpLocks/>
          </p:cNvCxnSpPr>
          <p:nvPr/>
        </p:nvCxnSpPr>
        <p:spPr>
          <a:xfrm flipH="1">
            <a:off x="3364494" y="326223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CD64F8-FE6F-30D2-D232-D9CF269BD7DA}"/>
              </a:ext>
            </a:extLst>
          </p:cNvPr>
          <p:cNvSpPr/>
          <p:nvPr/>
        </p:nvSpPr>
        <p:spPr>
          <a:xfrm>
            <a:off x="3822283" y="35721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A981-1570-B6A6-C1A1-3B530457CA98}"/>
              </a:ext>
            </a:extLst>
          </p:cNvPr>
          <p:cNvSpPr txBox="1"/>
          <p:nvPr/>
        </p:nvSpPr>
        <p:spPr>
          <a:xfrm>
            <a:off x="3855400" y="35735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C6FC4C-6F10-468B-30E7-4BA1ABCF966D}"/>
              </a:ext>
            </a:extLst>
          </p:cNvPr>
          <p:cNvCxnSpPr>
            <a:cxnSpLocks/>
          </p:cNvCxnSpPr>
          <p:nvPr/>
        </p:nvCxnSpPr>
        <p:spPr>
          <a:xfrm flipH="1">
            <a:off x="3364494" y="372901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FE488-4ABE-868E-A029-38F60B8CBDAA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3210633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B4C21-E1D8-75BA-CB49-5FE4563C6FA9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330857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E91FC4F-3596-D670-4BCC-FA8B4518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85" y="1598532"/>
            <a:ext cx="1100455" cy="93726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4D1E2-D186-26D0-86B7-B606EF13527E}"/>
              </a:ext>
            </a:extLst>
          </p:cNvPr>
          <p:cNvSpPr/>
          <p:nvPr/>
        </p:nvSpPr>
        <p:spPr>
          <a:xfrm>
            <a:off x="44844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7D1BC-F416-722B-754C-EEC24CFEA11F}"/>
              </a:ext>
            </a:extLst>
          </p:cNvPr>
          <p:cNvSpPr/>
          <p:nvPr/>
        </p:nvSpPr>
        <p:spPr>
          <a:xfrm>
            <a:off x="4710949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9E3B89-DD86-40B8-EE9D-26B17B3E1EA8}"/>
              </a:ext>
            </a:extLst>
          </p:cNvPr>
          <p:cNvSpPr/>
          <p:nvPr/>
        </p:nvSpPr>
        <p:spPr>
          <a:xfrm>
            <a:off x="4939543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F1D73-2AB5-1BDB-9681-E61E61173031}"/>
              </a:ext>
            </a:extLst>
          </p:cNvPr>
          <p:cNvSpPr/>
          <p:nvPr/>
        </p:nvSpPr>
        <p:spPr>
          <a:xfrm>
            <a:off x="51660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CCE116-B431-992F-5595-A344CA46679A}"/>
              </a:ext>
            </a:extLst>
          </p:cNvPr>
          <p:cNvSpPr/>
          <p:nvPr/>
        </p:nvSpPr>
        <p:spPr>
          <a:xfrm>
            <a:off x="44844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A54558-E1C4-AA8B-36D3-92FD469228B9}"/>
              </a:ext>
            </a:extLst>
          </p:cNvPr>
          <p:cNvSpPr/>
          <p:nvPr/>
        </p:nvSpPr>
        <p:spPr>
          <a:xfrm>
            <a:off x="4710949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35D5C3-8729-7989-03BC-0831ADC65AA1}"/>
              </a:ext>
            </a:extLst>
          </p:cNvPr>
          <p:cNvSpPr/>
          <p:nvPr/>
        </p:nvSpPr>
        <p:spPr>
          <a:xfrm>
            <a:off x="4939543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61F1EB-721F-1CD3-BACF-01BACCF7A311}"/>
              </a:ext>
            </a:extLst>
          </p:cNvPr>
          <p:cNvSpPr/>
          <p:nvPr/>
        </p:nvSpPr>
        <p:spPr>
          <a:xfrm>
            <a:off x="51660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1079F-10F3-10FF-1FCC-5F0E191A32BC}"/>
              </a:ext>
            </a:extLst>
          </p:cNvPr>
          <p:cNvSpPr/>
          <p:nvPr/>
        </p:nvSpPr>
        <p:spPr>
          <a:xfrm>
            <a:off x="44844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EE4A42-896D-F931-4E88-8E17B9CB409A}"/>
              </a:ext>
            </a:extLst>
          </p:cNvPr>
          <p:cNvSpPr/>
          <p:nvPr/>
        </p:nvSpPr>
        <p:spPr>
          <a:xfrm>
            <a:off x="4710949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DA553-0C1A-A9ED-DE9B-1BFDB9F4A126}"/>
              </a:ext>
            </a:extLst>
          </p:cNvPr>
          <p:cNvSpPr/>
          <p:nvPr/>
        </p:nvSpPr>
        <p:spPr>
          <a:xfrm>
            <a:off x="4939543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F62D4-C5FF-4789-4051-A06482EE390E}"/>
              </a:ext>
            </a:extLst>
          </p:cNvPr>
          <p:cNvSpPr/>
          <p:nvPr/>
        </p:nvSpPr>
        <p:spPr>
          <a:xfrm>
            <a:off x="51660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9724E2-A35B-4CF3-971D-7F00D26D9FC9}"/>
              </a:ext>
            </a:extLst>
          </p:cNvPr>
          <p:cNvSpPr/>
          <p:nvPr/>
        </p:nvSpPr>
        <p:spPr>
          <a:xfrm>
            <a:off x="44844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A4B5C-8EBC-E582-D285-BAD5801BF9B9}"/>
              </a:ext>
            </a:extLst>
          </p:cNvPr>
          <p:cNvSpPr/>
          <p:nvPr/>
        </p:nvSpPr>
        <p:spPr>
          <a:xfrm>
            <a:off x="4710949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D4BED4-8BBB-A38A-DA7B-509B1C3CECEA}"/>
              </a:ext>
            </a:extLst>
          </p:cNvPr>
          <p:cNvSpPr/>
          <p:nvPr/>
        </p:nvSpPr>
        <p:spPr>
          <a:xfrm>
            <a:off x="4939543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3BF0B4-3FB6-7D57-6EEA-EF6FA0911BEA}"/>
              </a:ext>
            </a:extLst>
          </p:cNvPr>
          <p:cNvSpPr/>
          <p:nvPr/>
        </p:nvSpPr>
        <p:spPr>
          <a:xfrm>
            <a:off x="51660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655E73-3103-C80B-2261-F821BF1665FB}"/>
              </a:ext>
            </a:extLst>
          </p:cNvPr>
          <p:cNvSpPr txBox="1"/>
          <p:nvPr/>
        </p:nvSpPr>
        <p:spPr>
          <a:xfrm>
            <a:off x="4252622" y="2857472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1512A8-1761-0FDE-38AC-938667A1AF00}"/>
              </a:ext>
            </a:extLst>
          </p:cNvPr>
          <p:cNvSpPr txBox="1"/>
          <p:nvPr/>
        </p:nvSpPr>
        <p:spPr>
          <a:xfrm>
            <a:off x="4411309" y="271390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653DDC-6CFC-1F8E-826A-1D000511ABCC}"/>
              </a:ext>
            </a:extLst>
          </p:cNvPr>
          <p:cNvSpPr/>
          <p:nvPr/>
        </p:nvSpPr>
        <p:spPr>
          <a:xfrm>
            <a:off x="57126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DA0DC-C0CF-B94E-5509-54F12979FA9A}"/>
              </a:ext>
            </a:extLst>
          </p:cNvPr>
          <p:cNvSpPr/>
          <p:nvPr/>
        </p:nvSpPr>
        <p:spPr>
          <a:xfrm>
            <a:off x="593913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817C4-FB5C-187C-353C-16D42F819526}"/>
              </a:ext>
            </a:extLst>
          </p:cNvPr>
          <p:cNvSpPr/>
          <p:nvPr/>
        </p:nvSpPr>
        <p:spPr>
          <a:xfrm>
            <a:off x="6167732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9BEB23-BD7F-BEB1-B739-AA617CF13021}"/>
              </a:ext>
            </a:extLst>
          </p:cNvPr>
          <p:cNvSpPr/>
          <p:nvPr/>
        </p:nvSpPr>
        <p:spPr>
          <a:xfrm>
            <a:off x="63942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F11A5-AF8E-4792-2FA1-CAE34007F537}"/>
              </a:ext>
            </a:extLst>
          </p:cNvPr>
          <p:cNvSpPr/>
          <p:nvPr/>
        </p:nvSpPr>
        <p:spPr>
          <a:xfrm>
            <a:off x="57126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71C2E-B21D-B9F3-D678-5D3E219BB368}"/>
              </a:ext>
            </a:extLst>
          </p:cNvPr>
          <p:cNvSpPr/>
          <p:nvPr/>
        </p:nvSpPr>
        <p:spPr>
          <a:xfrm>
            <a:off x="593913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42ACB4-2986-E1E4-859F-F83A701A5ABA}"/>
              </a:ext>
            </a:extLst>
          </p:cNvPr>
          <p:cNvSpPr/>
          <p:nvPr/>
        </p:nvSpPr>
        <p:spPr>
          <a:xfrm>
            <a:off x="6167732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7200CE-A3EE-7CAB-7875-97EE5F79E991}"/>
              </a:ext>
            </a:extLst>
          </p:cNvPr>
          <p:cNvSpPr/>
          <p:nvPr/>
        </p:nvSpPr>
        <p:spPr>
          <a:xfrm>
            <a:off x="63942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1ABF5E-7C66-A534-F077-38C3B9393B86}"/>
              </a:ext>
            </a:extLst>
          </p:cNvPr>
          <p:cNvSpPr/>
          <p:nvPr/>
        </p:nvSpPr>
        <p:spPr>
          <a:xfrm>
            <a:off x="57126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4D890B-092C-603E-CACD-6E4D80E29474}"/>
              </a:ext>
            </a:extLst>
          </p:cNvPr>
          <p:cNvSpPr/>
          <p:nvPr/>
        </p:nvSpPr>
        <p:spPr>
          <a:xfrm>
            <a:off x="593913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F834E7-7ACA-0AAC-4B15-A6C522BC1E08}"/>
              </a:ext>
            </a:extLst>
          </p:cNvPr>
          <p:cNvSpPr/>
          <p:nvPr/>
        </p:nvSpPr>
        <p:spPr>
          <a:xfrm>
            <a:off x="6167732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DCEFDF-E8E0-4411-BA41-E1379BA5EEA0}"/>
              </a:ext>
            </a:extLst>
          </p:cNvPr>
          <p:cNvSpPr/>
          <p:nvPr/>
        </p:nvSpPr>
        <p:spPr>
          <a:xfrm>
            <a:off x="63942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FEFB96-4D25-9ACF-D60C-A9B6775DE86D}"/>
              </a:ext>
            </a:extLst>
          </p:cNvPr>
          <p:cNvSpPr/>
          <p:nvPr/>
        </p:nvSpPr>
        <p:spPr>
          <a:xfrm>
            <a:off x="57126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E3A868-162B-D138-1E44-62F18984EBE1}"/>
              </a:ext>
            </a:extLst>
          </p:cNvPr>
          <p:cNvSpPr/>
          <p:nvPr/>
        </p:nvSpPr>
        <p:spPr>
          <a:xfrm>
            <a:off x="593913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B571B6-5877-9886-634B-3EF05B93C1A8}"/>
              </a:ext>
            </a:extLst>
          </p:cNvPr>
          <p:cNvSpPr/>
          <p:nvPr/>
        </p:nvSpPr>
        <p:spPr>
          <a:xfrm>
            <a:off x="6167732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1DB722-D511-7E20-4143-EE74C38F2626}"/>
              </a:ext>
            </a:extLst>
          </p:cNvPr>
          <p:cNvSpPr/>
          <p:nvPr/>
        </p:nvSpPr>
        <p:spPr>
          <a:xfrm>
            <a:off x="63942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Flowchart: Summing Junction 57">
            <a:extLst>
              <a:ext uri="{FF2B5EF4-FFF2-40B4-BE49-F238E27FC236}">
                <a16:creationId xmlns:a16="http://schemas.microsoft.com/office/drawing/2014/main" id="{70C5110B-66D9-475D-AF0F-7C3568E8E8A6}"/>
              </a:ext>
            </a:extLst>
          </p:cNvPr>
          <p:cNvSpPr/>
          <p:nvPr/>
        </p:nvSpPr>
        <p:spPr>
          <a:xfrm>
            <a:off x="5457350" y="3293962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ACD9292-6B08-E9BC-80F0-FD5385D9F8BE}"/>
              </a:ext>
            </a:extLst>
          </p:cNvPr>
          <p:cNvSpPr/>
          <p:nvPr/>
        </p:nvSpPr>
        <p:spPr>
          <a:xfrm>
            <a:off x="6699771" y="3262237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AD6FBF-C2C5-AD85-C4DF-D892F07A3FE7}"/>
              </a:ext>
            </a:extLst>
          </p:cNvPr>
          <p:cNvSpPr/>
          <p:nvPr/>
        </p:nvSpPr>
        <p:spPr>
          <a:xfrm>
            <a:off x="70038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7411E-EE15-9C1D-82F0-BCE85A03CAF7}"/>
              </a:ext>
            </a:extLst>
          </p:cNvPr>
          <p:cNvSpPr/>
          <p:nvPr/>
        </p:nvSpPr>
        <p:spPr>
          <a:xfrm>
            <a:off x="7230321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6065DD-3C45-9725-198C-860EC5CC7259}"/>
              </a:ext>
            </a:extLst>
          </p:cNvPr>
          <p:cNvSpPr/>
          <p:nvPr/>
        </p:nvSpPr>
        <p:spPr>
          <a:xfrm>
            <a:off x="745891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26844D-BE64-94F6-EE7B-C9CF44CD0339}"/>
              </a:ext>
            </a:extLst>
          </p:cNvPr>
          <p:cNvSpPr/>
          <p:nvPr/>
        </p:nvSpPr>
        <p:spPr>
          <a:xfrm>
            <a:off x="76854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79DAF2-F04F-5B22-C80A-590C9499F4CA}"/>
              </a:ext>
            </a:extLst>
          </p:cNvPr>
          <p:cNvSpPr/>
          <p:nvPr/>
        </p:nvSpPr>
        <p:spPr>
          <a:xfrm>
            <a:off x="70038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3E6C56-1393-0F42-BBFD-6C7745604B9E}"/>
              </a:ext>
            </a:extLst>
          </p:cNvPr>
          <p:cNvSpPr/>
          <p:nvPr/>
        </p:nvSpPr>
        <p:spPr>
          <a:xfrm>
            <a:off x="7230321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320331-0F6A-5A67-0162-0C6DB40BAA24}"/>
              </a:ext>
            </a:extLst>
          </p:cNvPr>
          <p:cNvSpPr/>
          <p:nvPr/>
        </p:nvSpPr>
        <p:spPr>
          <a:xfrm>
            <a:off x="745891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1F2F93-A602-51BF-BCF5-662607EF3A15}"/>
              </a:ext>
            </a:extLst>
          </p:cNvPr>
          <p:cNvSpPr/>
          <p:nvPr/>
        </p:nvSpPr>
        <p:spPr>
          <a:xfrm>
            <a:off x="76854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E60DA7-801D-6071-895A-BE2A466AC027}"/>
              </a:ext>
            </a:extLst>
          </p:cNvPr>
          <p:cNvSpPr/>
          <p:nvPr/>
        </p:nvSpPr>
        <p:spPr>
          <a:xfrm>
            <a:off x="70038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FD248-AD40-474F-7932-5D08F8B42CD0}"/>
              </a:ext>
            </a:extLst>
          </p:cNvPr>
          <p:cNvSpPr/>
          <p:nvPr/>
        </p:nvSpPr>
        <p:spPr>
          <a:xfrm>
            <a:off x="7230321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9DD40C-46C8-72D8-07A4-21B3B2E0F84C}"/>
              </a:ext>
            </a:extLst>
          </p:cNvPr>
          <p:cNvSpPr/>
          <p:nvPr/>
        </p:nvSpPr>
        <p:spPr>
          <a:xfrm>
            <a:off x="745891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730A85-F1B7-9781-373B-EAE55DBDD025}"/>
              </a:ext>
            </a:extLst>
          </p:cNvPr>
          <p:cNvSpPr/>
          <p:nvPr/>
        </p:nvSpPr>
        <p:spPr>
          <a:xfrm>
            <a:off x="76854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4322B8-7A42-88DE-0B12-4662653F764A}"/>
              </a:ext>
            </a:extLst>
          </p:cNvPr>
          <p:cNvSpPr/>
          <p:nvPr/>
        </p:nvSpPr>
        <p:spPr>
          <a:xfrm>
            <a:off x="70038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FB2C-C033-9B2A-71CA-6412548E3A1A}"/>
              </a:ext>
            </a:extLst>
          </p:cNvPr>
          <p:cNvSpPr/>
          <p:nvPr/>
        </p:nvSpPr>
        <p:spPr>
          <a:xfrm>
            <a:off x="7230321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7A8B1D-944C-8F76-98FB-6991BD9E7468}"/>
              </a:ext>
            </a:extLst>
          </p:cNvPr>
          <p:cNvSpPr/>
          <p:nvPr/>
        </p:nvSpPr>
        <p:spPr>
          <a:xfrm>
            <a:off x="745891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0A4514-7CCC-794D-F24A-415F43C44754}"/>
              </a:ext>
            </a:extLst>
          </p:cNvPr>
          <p:cNvSpPr/>
          <p:nvPr/>
        </p:nvSpPr>
        <p:spPr>
          <a:xfrm>
            <a:off x="76854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92E1D3B9-4DE3-F706-0CA5-5B18F83E842A}"/>
              </a:ext>
            </a:extLst>
          </p:cNvPr>
          <p:cNvSpPr txBox="1">
            <a:spLocks/>
          </p:cNvSpPr>
          <p:nvPr/>
        </p:nvSpPr>
        <p:spPr>
          <a:xfrm>
            <a:off x="596149" y="4544583"/>
            <a:ext cx="8229600" cy="111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2 → {1,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3 → {1, 2,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4 → {1, 2, 3}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4C43FA8-23AD-6777-1C2C-40B02D199605}"/>
              </a:ext>
            </a:extLst>
          </p:cNvPr>
          <p:cNvSpPr/>
          <p:nvPr/>
        </p:nvSpPr>
        <p:spPr>
          <a:xfrm>
            <a:off x="2993637" y="45577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E9DF0C-3496-2201-0F4B-A0B757226B71}"/>
              </a:ext>
            </a:extLst>
          </p:cNvPr>
          <p:cNvSpPr txBox="1"/>
          <p:nvPr/>
        </p:nvSpPr>
        <p:spPr>
          <a:xfrm>
            <a:off x="3026754" y="455910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EACFF91-A376-427A-37DA-38BB90EA7D56}"/>
              </a:ext>
            </a:extLst>
          </p:cNvPr>
          <p:cNvSpPr/>
          <p:nvPr/>
        </p:nvSpPr>
        <p:spPr>
          <a:xfrm>
            <a:off x="2993637" y="5193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CDF993-ED43-1A6C-0449-EBD08CE5D729}"/>
              </a:ext>
            </a:extLst>
          </p:cNvPr>
          <p:cNvSpPr txBox="1"/>
          <p:nvPr/>
        </p:nvSpPr>
        <p:spPr>
          <a:xfrm>
            <a:off x="3026754" y="5194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3455F47-81E2-DB09-D1BE-EC4E019AD060}"/>
              </a:ext>
            </a:extLst>
          </p:cNvPr>
          <p:cNvSpPr/>
          <p:nvPr/>
        </p:nvSpPr>
        <p:spPr>
          <a:xfrm>
            <a:off x="3839457" y="45729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21D39F-4A0E-A136-8EA0-06FCE4B437CC}"/>
              </a:ext>
            </a:extLst>
          </p:cNvPr>
          <p:cNvSpPr txBox="1"/>
          <p:nvPr/>
        </p:nvSpPr>
        <p:spPr>
          <a:xfrm>
            <a:off x="3872574" y="45743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535CBE-2523-8DDD-81A9-074D16505C2E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3379092" y="474914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501367-FFF2-1DA5-453E-33FBE9C1E513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492007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E359DC-7A1A-F959-294E-49D7ED19414B}"/>
              </a:ext>
            </a:extLst>
          </p:cNvPr>
          <p:cNvCxnSpPr>
            <a:cxnSpLocks/>
          </p:cNvCxnSpPr>
          <p:nvPr/>
        </p:nvCxnSpPr>
        <p:spPr>
          <a:xfrm flipH="1">
            <a:off x="3364494" y="489695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0E7D5C1-81BB-0D8D-4037-7393D711BACA}"/>
              </a:ext>
            </a:extLst>
          </p:cNvPr>
          <p:cNvSpPr/>
          <p:nvPr/>
        </p:nvSpPr>
        <p:spPr>
          <a:xfrm>
            <a:off x="3822283" y="520684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2F455A2-93DE-A21E-A741-7244D9E1D45C}"/>
              </a:ext>
            </a:extLst>
          </p:cNvPr>
          <p:cNvSpPr txBox="1"/>
          <p:nvPr/>
        </p:nvSpPr>
        <p:spPr>
          <a:xfrm>
            <a:off x="3855400" y="520824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BCA75EB-4BBB-C62D-36F0-872F76D5661A}"/>
              </a:ext>
            </a:extLst>
          </p:cNvPr>
          <p:cNvCxnSpPr>
            <a:cxnSpLocks/>
          </p:cNvCxnSpPr>
          <p:nvPr/>
        </p:nvCxnSpPr>
        <p:spPr>
          <a:xfrm flipH="1">
            <a:off x="3364494" y="536373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174B850-26A9-E5E7-2F4F-CEBBF398085E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4845355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2069FC-8D97-739A-1F90-3F6F6C34EBD5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49433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1305B3-4024-6D80-CD87-1034F4270148}"/>
              </a:ext>
            </a:extLst>
          </p:cNvPr>
          <p:cNvSpPr/>
          <p:nvPr/>
        </p:nvSpPr>
        <p:spPr>
          <a:xfrm>
            <a:off x="44844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E587C2-F33A-AE05-96BB-7AFC67D5D998}"/>
              </a:ext>
            </a:extLst>
          </p:cNvPr>
          <p:cNvSpPr/>
          <p:nvPr/>
        </p:nvSpPr>
        <p:spPr>
          <a:xfrm>
            <a:off x="4710949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F7D5D4-AF2C-AF67-ACE1-999A9E6FB720}"/>
              </a:ext>
            </a:extLst>
          </p:cNvPr>
          <p:cNvSpPr/>
          <p:nvPr/>
        </p:nvSpPr>
        <p:spPr>
          <a:xfrm>
            <a:off x="4939543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71A6F0-A369-AC6F-1C25-150867810E04}"/>
              </a:ext>
            </a:extLst>
          </p:cNvPr>
          <p:cNvSpPr/>
          <p:nvPr/>
        </p:nvSpPr>
        <p:spPr>
          <a:xfrm>
            <a:off x="51660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0AEC5A-D253-DF93-9374-68AA0B067CF9}"/>
              </a:ext>
            </a:extLst>
          </p:cNvPr>
          <p:cNvSpPr/>
          <p:nvPr/>
        </p:nvSpPr>
        <p:spPr>
          <a:xfrm>
            <a:off x="44844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462F7A-DEF6-767D-F34B-E9F8D73F7717}"/>
              </a:ext>
            </a:extLst>
          </p:cNvPr>
          <p:cNvSpPr/>
          <p:nvPr/>
        </p:nvSpPr>
        <p:spPr>
          <a:xfrm>
            <a:off x="4710949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49089-0CCF-E4EB-6DBB-50AF7589F59E}"/>
              </a:ext>
            </a:extLst>
          </p:cNvPr>
          <p:cNvSpPr/>
          <p:nvPr/>
        </p:nvSpPr>
        <p:spPr>
          <a:xfrm>
            <a:off x="4939543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2878D0-765D-807A-1859-C7EB922B13CF}"/>
              </a:ext>
            </a:extLst>
          </p:cNvPr>
          <p:cNvSpPr/>
          <p:nvPr/>
        </p:nvSpPr>
        <p:spPr>
          <a:xfrm>
            <a:off x="51660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D50EB5B-C4DE-C0B5-D2D0-939803E2A003}"/>
              </a:ext>
            </a:extLst>
          </p:cNvPr>
          <p:cNvSpPr/>
          <p:nvPr/>
        </p:nvSpPr>
        <p:spPr>
          <a:xfrm>
            <a:off x="44844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239132-9E62-680B-BD06-9E3DD14FA405}"/>
              </a:ext>
            </a:extLst>
          </p:cNvPr>
          <p:cNvSpPr/>
          <p:nvPr/>
        </p:nvSpPr>
        <p:spPr>
          <a:xfrm>
            <a:off x="4710949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00B5DD-F16E-9877-C7ED-B8DD8BE0EE93}"/>
              </a:ext>
            </a:extLst>
          </p:cNvPr>
          <p:cNvSpPr/>
          <p:nvPr/>
        </p:nvSpPr>
        <p:spPr>
          <a:xfrm>
            <a:off x="4939543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F8CD75-D1BC-1BB8-6C7F-D02A07EA97C1}"/>
              </a:ext>
            </a:extLst>
          </p:cNvPr>
          <p:cNvSpPr/>
          <p:nvPr/>
        </p:nvSpPr>
        <p:spPr>
          <a:xfrm>
            <a:off x="51660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CDC3EC-7A75-254A-001B-56E3035234BF}"/>
              </a:ext>
            </a:extLst>
          </p:cNvPr>
          <p:cNvSpPr/>
          <p:nvPr/>
        </p:nvSpPr>
        <p:spPr>
          <a:xfrm>
            <a:off x="44844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474B59-5DB2-3E52-F548-9142E950FF66}"/>
              </a:ext>
            </a:extLst>
          </p:cNvPr>
          <p:cNvSpPr/>
          <p:nvPr/>
        </p:nvSpPr>
        <p:spPr>
          <a:xfrm>
            <a:off x="4710949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04DEBB-259A-86FF-0C1D-C3A102ADBE3A}"/>
              </a:ext>
            </a:extLst>
          </p:cNvPr>
          <p:cNvSpPr/>
          <p:nvPr/>
        </p:nvSpPr>
        <p:spPr>
          <a:xfrm>
            <a:off x="4939543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A20DF1-8D12-F524-B5B5-7AB2776682E9}"/>
              </a:ext>
            </a:extLst>
          </p:cNvPr>
          <p:cNvSpPr/>
          <p:nvPr/>
        </p:nvSpPr>
        <p:spPr>
          <a:xfrm>
            <a:off x="51660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6DC53D-0384-C214-0496-1685AC89A510}"/>
              </a:ext>
            </a:extLst>
          </p:cNvPr>
          <p:cNvSpPr txBox="1"/>
          <p:nvPr/>
        </p:nvSpPr>
        <p:spPr>
          <a:xfrm>
            <a:off x="4230276" y="4501746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D757C-C34A-ACFF-26BA-D3E49200156F}"/>
              </a:ext>
            </a:extLst>
          </p:cNvPr>
          <p:cNvSpPr txBox="1"/>
          <p:nvPr/>
        </p:nvSpPr>
        <p:spPr>
          <a:xfrm>
            <a:off x="4411309" y="434862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93" name="Flowchart: Summing Junction 192">
            <a:extLst>
              <a:ext uri="{FF2B5EF4-FFF2-40B4-BE49-F238E27FC236}">
                <a16:creationId xmlns:a16="http://schemas.microsoft.com/office/drawing/2014/main" id="{ECDFDE4D-7246-9CC1-F1EF-9EA3CEAB4CB9}"/>
              </a:ext>
            </a:extLst>
          </p:cNvPr>
          <p:cNvSpPr/>
          <p:nvPr/>
        </p:nvSpPr>
        <p:spPr>
          <a:xfrm>
            <a:off x="5457350" y="492868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6E8E8983-0B78-53EE-5353-0B0C514F548F}"/>
              </a:ext>
            </a:extLst>
          </p:cNvPr>
          <p:cNvSpPr/>
          <p:nvPr/>
        </p:nvSpPr>
        <p:spPr>
          <a:xfrm>
            <a:off x="6699771" y="489695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E508AD-2BC3-6757-5EE7-2254F4865D5F}"/>
              </a:ext>
            </a:extLst>
          </p:cNvPr>
          <p:cNvSpPr/>
          <p:nvPr/>
        </p:nvSpPr>
        <p:spPr>
          <a:xfrm>
            <a:off x="70038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06DC15-2F8B-B6F9-426B-8B90A518AFD0}"/>
              </a:ext>
            </a:extLst>
          </p:cNvPr>
          <p:cNvSpPr/>
          <p:nvPr/>
        </p:nvSpPr>
        <p:spPr>
          <a:xfrm>
            <a:off x="7230321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7217D1E-5E5D-7E54-F150-67AE7C1AB7CF}"/>
              </a:ext>
            </a:extLst>
          </p:cNvPr>
          <p:cNvSpPr/>
          <p:nvPr/>
        </p:nvSpPr>
        <p:spPr>
          <a:xfrm>
            <a:off x="7458915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F26168C-8981-B677-71C3-7E0424001EF6}"/>
              </a:ext>
            </a:extLst>
          </p:cNvPr>
          <p:cNvSpPr/>
          <p:nvPr/>
        </p:nvSpPr>
        <p:spPr>
          <a:xfrm>
            <a:off x="76854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457DF24-F231-71CA-B4C8-7299952B77B3}"/>
              </a:ext>
            </a:extLst>
          </p:cNvPr>
          <p:cNvSpPr/>
          <p:nvPr/>
        </p:nvSpPr>
        <p:spPr>
          <a:xfrm>
            <a:off x="70038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2297ADC-5C33-64A4-2A1D-5534E2F5E246}"/>
              </a:ext>
            </a:extLst>
          </p:cNvPr>
          <p:cNvSpPr/>
          <p:nvPr/>
        </p:nvSpPr>
        <p:spPr>
          <a:xfrm>
            <a:off x="7230321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931F3F0-E40E-ADCD-48D1-2E93AE33AB75}"/>
              </a:ext>
            </a:extLst>
          </p:cNvPr>
          <p:cNvSpPr/>
          <p:nvPr/>
        </p:nvSpPr>
        <p:spPr>
          <a:xfrm>
            <a:off x="7458915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8146E1D-C1E4-3CB2-6BDB-49136605285C}"/>
              </a:ext>
            </a:extLst>
          </p:cNvPr>
          <p:cNvSpPr/>
          <p:nvPr/>
        </p:nvSpPr>
        <p:spPr>
          <a:xfrm>
            <a:off x="76854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295E972-20E4-DE0E-3DA4-3C1FAFF52DA0}"/>
              </a:ext>
            </a:extLst>
          </p:cNvPr>
          <p:cNvSpPr/>
          <p:nvPr/>
        </p:nvSpPr>
        <p:spPr>
          <a:xfrm>
            <a:off x="70038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AB7609-C4C6-42D7-1795-237BE8EDF6CF}"/>
              </a:ext>
            </a:extLst>
          </p:cNvPr>
          <p:cNvSpPr/>
          <p:nvPr/>
        </p:nvSpPr>
        <p:spPr>
          <a:xfrm>
            <a:off x="7230321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EA9D05B-0BEE-14B9-8C49-16EC2CA7616B}"/>
              </a:ext>
            </a:extLst>
          </p:cNvPr>
          <p:cNvSpPr/>
          <p:nvPr/>
        </p:nvSpPr>
        <p:spPr>
          <a:xfrm>
            <a:off x="7458915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6638A5-5735-A51F-8A31-6348A8003A4A}"/>
              </a:ext>
            </a:extLst>
          </p:cNvPr>
          <p:cNvSpPr/>
          <p:nvPr/>
        </p:nvSpPr>
        <p:spPr>
          <a:xfrm>
            <a:off x="76854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CB61C9B-B078-05D0-93BF-0FA3F07FDCDD}"/>
              </a:ext>
            </a:extLst>
          </p:cNvPr>
          <p:cNvSpPr/>
          <p:nvPr/>
        </p:nvSpPr>
        <p:spPr>
          <a:xfrm>
            <a:off x="70038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3AF72EA-7603-86C3-10E6-38B7A141BB2F}"/>
              </a:ext>
            </a:extLst>
          </p:cNvPr>
          <p:cNvSpPr/>
          <p:nvPr/>
        </p:nvSpPr>
        <p:spPr>
          <a:xfrm>
            <a:off x="7230321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B313892-30F3-A41E-D296-EEB0DD746D44}"/>
              </a:ext>
            </a:extLst>
          </p:cNvPr>
          <p:cNvSpPr/>
          <p:nvPr/>
        </p:nvSpPr>
        <p:spPr>
          <a:xfrm>
            <a:off x="7458915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DC277-7744-6803-D53C-5D788EACE7EA}"/>
              </a:ext>
            </a:extLst>
          </p:cNvPr>
          <p:cNvSpPr/>
          <p:nvPr/>
        </p:nvSpPr>
        <p:spPr>
          <a:xfrm>
            <a:off x="76854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40F8206-DC59-A27F-234D-B8650B94BD4C}"/>
              </a:ext>
            </a:extLst>
          </p:cNvPr>
          <p:cNvSpPr/>
          <p:nvPr/>
        </p:nvSpPr>
        <p:spPr>
          <a:xfrm>
            <a:off x="57282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7D5E630-9CE5-22C6-55B2-254F5E691783}"/>
              </a:ext>
            </a:extLst>
          </p:cNvPr>
          <p:cNvSpPr/>
          <p:nvPr/>
        </p:nvSpPr>
        <p:spPr>
          <a:xfrm>
            <a:off x="5954800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8887B70-56E8-B6F3-62A7-69585DCB415A}"/>
              </a:ext>
            </a:extLst>
          </p:cNvPr>
          <p:cNvSpPr/>
          <p:nvPr/>
        </p:nvSpPr>
        <p:spPr>
          <a:xfrm>
            <a:off x="6183394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C351129-D6D4-CD21-E2DC-186B9C5FBB06}"/>
              </a:ext>
            </a:extLst>
          </p:cNvPr>
          <p:cNvSpPr/>
          <p:nvPr/>
        </p:nvSpPr>
        <p:spPr>
          <a:xfrm>
            <a:off x="64098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853E5F-0669-8471-18CF-3D789C9D06B2}"/>
              </a:ext>
            </a:extLst>
          </p:cNvPr>
          <p:cNvSpPr/>
          <p:nvPr/>
        </p:nvSpPr>
        <p:spPr>
          <a:xfrm>
            <a:off x="57282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2EA6AD-C7C0-E29E-4E81-2E2C0DC0BCE2}"/>
              </a:ext>
            </a:extLst>
          </p:cNvPr>
          <p:cNvSpPr/>
          <p:nvPr/>
        </p:nvSpPr>
        <p:spPr>
          <a:xfrm>
            <a:off x="5954800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2814D7A-FA9E-9657-F9F7-E4FE27ECD838}"/>
              </a:ext>
            </a:extLst>
          </p:cNvPr>
          <p:cNvSpPr/>
          <p:nvPr/>
        </p:nvSpPr>
        <p:spPr>
          <a:xfrm>
            <a:off x="6183394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55B759-F86E-050B-4D7A-EDCD07314E87}"/>
              </a:ext>
            </a:extLst>
          </p:cNvPr>
          <p:cNvSpPr/>
          <p:nvPr/>
        </p:nvSpPr>
        <p:spPr>
          <a:xfrm>
            <a:off x="64098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49D02D0-565B-4EE8-ECF7-92AD02733F14}"/>
              </a:ext>
            </a:extLst>
          </p:cNvPr>
          <p:cNvSpPr/>
          <p:nvPr/>
        </p:nvSpPr>
        <p:spPr>
          <a:xfrm>
            <a:off x="57282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8D5C2C-8BF5-277B-030F-4746377BC4BB}"/>
              </a:ext>
            </a:extLst>
          </p:cNvPr>
          <p:cNvSpPr/>
          <p:nvPr/>
        </p:nvSpPr>
        <p:spPr>
          <a:xfrm>
            <a:off x="5954800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7BC9F0E-500E-7703-705B-C6E252521532}"/>
              </a:ext>
            </a:extLst>
          </p:cNvPr>
          <p:cNvSpPr/>
          <p:nvPr/>
        </p:nvSpPr>
        <p:spPr>
          <a:xfrm>
            <a:off x="6183394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C7923EB-C8ED-9E7A-C048-CAFE341F696F}"/>
              </a:ext>
            </a:extLst>
          </p:cNvPr>
          <p:cNvSpPr/>
          <p:nvPr/>
        </p:nvSpPr>
        <p:spPr>
          <a:xfrm>
            <a:off x="64098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52C12F6-9DAC-E0C0-F5B8-771427A7E62F}"/>
              </a:ext>
            </a:extLst>
          </p:cNvPr>
          <p:cNvSpPr/>
          <p:nvPr/>
        </p:nvSpPr>
        <p:spPr>
          <a:xfrm>
            <a:off x="57282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F32C921-1F28-C793-B607-C21828ABF0C2}"/>
              </a:ext>
            </a:extLst>
          </p:cNvPr>
          <p:cNvSpPr/>
          <p:nvPr/>
        </p:nvSpPr>
        <p:spPr>
          <a:xfrm>
            <a:off x="5954800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9A6CC4D-8E74-09CF-405E-EC99C5B17596}"/>
              </a:ext>
            </a:extLst>
          </p:cNvPr>
          <p:cNvSpPr/>
          <p:nvPr/>
        </p:nvSpPr>
        <p:spPr>
          <a:xfrm>
            <a:off x="6183394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4F8D041-3992-337D-771C-15D81C48668E}"/>
              </a:ext>
            </a:extLst>
          </p:cNvPr>
          <p:cNvSpPr/>
          <p:nvPr/>
        </p:nvSpPr>
        <p:spPr>
          <a:xfrm>
            <a:off x="64098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770072F-5D42-B9BB-A963-288A7EB5CE28}"/>
              </a:ext>
            </a:extLst>
          </p:cNvPr>
          <p:cNvSpPr/>
          <p:nvPr/>
        </p:nvSpPr>
        <p:spPr>
          <a:xfrm>
            <a:off x="7498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AFA2EB2-74FE-DB84-13E3-DDDDE2AE1882}"/>
              </a:ext>
            </a:extLst>
          </p:cNvPr>
          <p:cNvSpPr/>
          <p:nvPr/>
        </p:nvSpPr>
        <p:spPr>
          <a:xfrm>
            <a:off x="976365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933132C-DAA2-845C-3405-0D640C9C6DEE}"/>
              </a:ext>
            </a:extLst>
          </p:cNvPr>
          <p:cNvSpPr/>
          <p:nvPr/>
        </p:nvSpPr>
        <p:spPr>
          <a:xfrm>
            <a:off x="1204959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C43734-B9BC-F87F-FF2E-FF31DACAD7F0}"/>
              </a:ext>
            </a:extLst>
          </p:cNvPr>
          <p:cNvSpPr/>
          <p:nvPr/>
        </p:nvSpPr>
        <p:spPr>
          <a:xfrm>
            <a:off x="14314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3FEB477-CC85-3B72-AA5C-2A945216D4A3}"/>
              </a:ext>
            </a:extLst>
          </p:cNvPr>
          <p:cNvSpPr/>
          <p:nvPr/>
        </p:nvSpPr>
        <p:spPr>
          <a:xfrm>
            <a:off x="7498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40F9226-0481-6922-890E-64CE1113708D}"/>
              </a:ext>
            </a:extLst>
          </p:cNvPr>
          <p:cNvSpPr/>
          <p:nvPr/>
        </p:nvSpPr>
        <p:spPr>
          <a:xfrm>
            <a:off x="976365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059FFBF-D194-B4A9-7202-D5535E2373D1}"/>
              </a:ext>
            </a:extLst>
          </p:cNvPr>
          <p:cNvSpPr/>
          <p:nvPr/>
        </p:nvSpPr>
        <p:spPr>
          <a:xfrm>
            <a:off x="1204959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AC326D-62EC-B96E-2BFA-E3C88903376C}"/>
              </a:ext>
            </a:extLst>
          </p:cNvPr>
          <p:cNvSpPr/>
          <p:nvPr/>
        </p:nvSpPr>
        <p:spPr>
          <a:xfrm>
            <a:off x="14314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D9D11B4-F119-660F-B81C-9C093FFD805B}"/>
              </a:ext>
            </a:extLst>
          </p:cNvPr>
          <p:cNvSpPr/>
          <p:nvPr/>
        </p:nvSpPr>
        <p:spPr>
          <a:xfrm>
            <a:off x="7498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40A3037-27A5-6B84-636A-EED2E78F612D}"/>
              </a:ext>
            </a:extLst>
          </p:cNvPr>
          <p:cNvSpPr/>
          <p:nvPr/>
        </p:nvSpPr>
        <p:spPr>
          <a:xfrm>
            <a:off x="976365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64DF46B-5F5B-D7CD-22DB-5D90B0DBAF0A}"/>
              </a:ext>
            </a:extLst>
          </p:cNvPr>
          <p:cNvSpPr/>
          <p:nvPr/>
        </p:nvSpPr>
        <p:spPr>
          <a:xfrm>
            <a:off x="1204959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CF5BB46-B78C-E294-4DD4-28E9D7553F2B}"/>
              </a:ext>
            </a:extLst>
          </p:cNvPr>
          <p:cNvSpPr/>
          <p:nvPr/>
        </p:nvSpPr>
        <p:spPr>
          <a:xfrm>
            <a:off x="14314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B179D0D-C0A5-794A-A9A5-27E4518196E5}"/>
              </a:ext>
            </a:extLst>
          </p:cNvPr>
          <p:cNvSpPr/>
          <p:nvPr/>
        </p:nvSpPr>
        <p:spPr>
          <a:xfrm>
            <a:off x="7498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130CE3-A278-C97C-6448-4C82CC0804A7}"/>
              </a:ext>
            </a:extLst>
          </p:cNvPr>
          <p:cNvSpPr/>
          <p:nvPr/>
        </p:nvSpPr>
        <p:spPr>
          <a:xfrm>
            <a:off x="976365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03782FD-046E-A37F-FF97-E1EE22AD237D}"/>
              </a:ext>
            </a:extLst>
          </p:cNvPr>
          <p:cNvSpPr/>
          <p:nvPr/>
        </p:nvSpPr>
        <p:spPr>
          <a:xfrm>
            <a:off x="1204959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DA1D573-EC45-672F-3216-8377D01A37B6}"/>
              </a:ext>
            </a:extLst>
          </p:cNvPr>
          <p:cNvSpPr/>
          <p:nvPr/>
        </p:nvSpPr>
        <p:spPr>
          <a:xfrm>
            <a:off x="14314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7DBB7C3-9D2B-DEE9-A8FC-762BF482472F}"/>
              </a:ext>
            </a:extLst>
          </p:cNvPr>
          <p:cNvSpPr txBox="1"/>
          <p:nvPr/>
        </p:nvSpPr>
        <p:spPr>
          <a:xfrm>
            <a:off x="495692" y="1286374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E74254-3006-D813-5E75-5D2D32B3D71F}"/>
              </a:ext>
            </a:extLst>
          </p:cNvPr>
          <p:cNvSpPr txBox="1"/>
          <p:nvPr/>
        </p:nvSpPr>
        <p:spPr>
          <a:xfrm>
            <a:off x="676725" y="113325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</p:spTree>
    <p:extLst>
      <p:ext uri="{BB962C8B-B14F-4D97-AF65-F5344CB8AC3E}">
        <p14:creationId xmlns:p14="http://schemas.microsoft.com/office/powerpoint/2010/main" val="30803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9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0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9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0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3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1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0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8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91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2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5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6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7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2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5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6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87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9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7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7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9" grpId="0" animBg="1"/>
      <p:bldP spid="11" grpId="0" animBg="1"/>
      <p:bldP spid="13" grpId="0" animBg="1"/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9" grpId="0" animBg="1"/>
      <p:bldP spid="115" grpId="0" animBg="1"/>
      <p:bldP spid="120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/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Khan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E38BE2-BA4D-4BE3-CD93-87F36B1372EB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0713A-0110-5FD1-01DC-2E2F5F0716AE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514C43-2E94-AE23-3431-04A931C50FE1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0002E-CB6D-9A1C-D72B-8F35AF9936BA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29355D-205F-C440-2F81-151BAC8AB506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61A4C-73AE-0D1A-D9D1-D49B41CBC18D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D22659-2D7A-92FB-D6C5-5E92FBE7E9BE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8670B2-3800-82CA-EBB4-CB177E032519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163DCE-5B87-2396-99C0-94025A9D27B4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DB5AB0-2BAE-B966-F266-F4CA3EA2CE3E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3FB29D-03CC-0096-09B5-7DA7C5A52057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F196C9-0A97-5DD5-14AA-9E6FD7AFB36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5749EB-AED6-812F-6A6C-AAAD623D6353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D03A61-5994-2324-928D-F64F2D14C729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CA714C-6179-2DE7-2FFF-739C48CEA1AD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24428D7-9938-E930-1154-C105AAD359AF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F6A090-4D5C-C366-1889-CACC54619571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4D7AFB-1B73-5D7D-4AF6-6827C78CB07D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6A4C6C-0CA3-CCAA-46F3-C60CBB2588B7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CDB2E6-AC3B-CDA9-8EEB-E2D22A2D60B8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AB08C3-94BC-A09C-8E0C-C950BA54DC4A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4" grpId="0" animBg="1"/>
      <p:bldP spid="25" grpId="0" animBg="1"/>
      <p:bldP spid="27" grpId="0" animBg="1"/>
      <p:bldP spid="39" grpId="0" animBg="1"/>
      <p:bldP spid="41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250-61DF-5B09-6B25-875CF68C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B042-44F4-7530-46F9-4A23FDD5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58800"/>
            <a:ext cx="8229600" cy="2167363"/>
          </a:xfrm>
        </p:spPr>
        <p:txBody>
          <a:bodyPr/>
          <a:lstStyle/>
          <a:p>
            <a:r>
              <a:rPr lang="en-GB" dirty="0"/>
              <a:t>AB, AC, CD, CE, CF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E531-FA1D-918F-EEAE-9616FD0E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0" y="1263225"/>
            <a:ext cx="7048500" cy="2695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AF098E-BA76-17C2-C0CF-1BC6F09EFBCD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79E1C-274C-2F87-61F2-8A8EF8BD9438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CAD2B-AE23-A3A8-B8A6-096F3D7E3370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9C1E9-B926-37C1-0866-F7755B750790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839A51-1A6B-1E84-54B1-F782EA9D6800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C57C9-C77F-33DA-1CED-2D4F60C44580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ED056-F1B9-7383-A7C8-27EFD0AA922D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ED11E-2246-BC16-6F72-F9F3E320B438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53125-3B12-F6E0-D06A-117EB97AA6C2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3302-5A73-B0AF-0DE2-FE099DCDAEDA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2671F4-6758-4F1D-7B57-27FBDFE4E858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98040-7A9D-0BDE-EF65-F6012BBA461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6A97A-F9D3-52D7-2B15-CEFCBB6D7786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B9DF7-8560-F7C2-F7E7-33965F19F2DD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2AEA4-CAA1-E34A-3DFE-B17F111D880F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7843C9-88A2-AFE7-E5FD-9BD06DCC6C8B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22895-213C-8A32-12AE-33ED061A4AA2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D9E360-D633-6353-FA6D-57997B644411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E264C-F966-7C42-E48E-E1304A62535E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D45DFF-A50B-A3C8-A941-B311C546BDDA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509721-A201-C34D-14C3-C09B700452DD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EA4-51DF-7D93-0FB8-FBBE7EC4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F689-1B3E-7B5C-80F6-92C52E9A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A379-DC16-884E-C5F2-DE9C7C33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" y="1868169"/>
            <a:ext cx="5758932" cy="4440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B19C-4BC3-0611-8DA4-1FBEE93B50B9}"/>
              </a:ext>
            </a:extLst>
          </p:cNvPr>
          <p:cNvSpPr txBox="1"/>
          <p:nvPr/>
        </p:nvSpPr>
        <p:spPr>
          <a:xfrm>
            <a:off x="5344160" y="458692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5B6A6-00AE-1BCF-A0FB-84EE79AB81D0}"/>
              </a:ext>
            </a:extLst>
          </p:cNvPr>
          <p:cNvSpPr txBox="1"/>
          <p:nvPr/>
        </p:nvSpPr>
        <p:spPr>
          <a:xfrm>
            <a:off x="3703119" y="51197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7097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54984</TotalTime>
  <Words>1652</Words>
  <Application>Microsoft Office PowerPoint</Application>
  <PresentationFormat>On-screen Show (4:3)</PresentationFormat>
  <Paragraphs>1222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Max Heap</vt:lpstr>
      <vt:lpstr>PowerPoint Presentation</vt:lpstr>
      <vt:lpstr>RBT</vt:lpstr>
      <vt:lpstr>Adjacency List</vt:lpstr>
      <vt:lpstr>Khan algorithm</vt:lpstr>
      <vt:lpstr>MST Prim Kruskal</vt:lpstr>
      <vt:lpstr>MST Prim Kruskal</vt:lpstr>
      <vt:lpstr>Complete Binary Tree or Not?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Johnson’s Algorithm 1</vt:lpstr>
      <vt:lpstr>Johnson’s Algorithm 2</vt:lpstr>
      <vt:lpstr>MST</vt:lpstr>
      <vt:lpstr>PowerPoint Presentation</vt:lpstr>
      <vt:lpstr>PowerPoint Presentation</vt:lpstr>
      <vt:lpstr>Heap complete binary trees</vt:lpstr>
      <vt:lpstr>Quicksort</vt:lpstr>
      <vt:lpstr>Binary Tree Traversal</vt:lpstr>
      <vt:lpstr>CSC175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1378</cp:revision>
  <dcterms:created xsi:type="dcterms:W3CDTF">2018-08-13T22:58:39Z</dcterms:created>
  <dcterms:modified xsi:type="dcterms:W3CDTF">2024-12-13T00:49:52Z</dcterms:modified>
</cp:coreProperties>
</file>