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56.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a:t>.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r>
                          <a:rPr lang="en-US" b="0" i="1" smtClean="0">
                            <a:latin typeface="Cambria Math" panose="02040503050406030204" pitchFamily="18" charset="0"/>
                          </a:rPr>
                          <m:t>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b="0"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r>
                          <a:rPr lang="en-US" b="0" i="1" smtClean="0">
                            <a:latin typeface="Cambria Math" panose="02040503050406030204" pitchFamily="18" charset="0"/>
                          </a:rPr>
                          <m:t>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r>
                          <a:rPr lang="en-US" b="0" i="1" smtClean="0">
                            <a:latin typeface="Cambria Math" panose="02040503050406030204" pitchFamily="18" charset="0"/>
                          </a:rPr>
                          <m:t>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r>
                          <a:rPr lang="en-US" b="0" i="1" smtClean="0">
                            <a:latin typeface="Cambria Math" panose="02040503050406030204" pitchFamily="18" charset="0"/>
                          </a:rPr>
                          <m:t>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roughly equal 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roughly 9 times 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276"/>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627198"/>
              </a:xfrm>
            </p:spPr>
            <p:txBody>
              <a:bodyPr>
                <a:normAutofit fontScale="55000" lnSpcReduction="20000"/>
              </a:bodyPr>
              <a:lstStyle/>
              <a:p>
                <a:r>
                  <a:rPr lang="en-US"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i.e., we don’t care how long each episode lasts. Assuming discount factor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=1</m:t>
                    </m:r>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i.e., return at any timestep </a:t>
                </a:r>
                <a14:m>
                  <m:oMath xmlns:m="http://schemas.openxmlformats.org/officeDocument/2006/math">
                    <m:r>
                      <a:rPr lang="en-US" b="0" i="1" smtClean="0">
                        <a:latin typeface="Cambria Math" panose="02040503050406030204" pitchFamily="18" charset="0"/>
                      </a:rPr>
                      <m:t>𝑡</m:t>
                    </m:r>
                  </m:oMath>
                </a14:m>
                <a:r>
                  <a:rPr lang="en-US" dirty="0"/>
                  <a:t> is equal to the reward at the end of each episode (recall MC Policy Evaluation in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&gt;0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627198"/>
              </a:xfrm>
              <a:blipFill>
                <a:blip r:embed="rId3"/>
                <a:stretch>
                  <a:fillRect l="-414" t="-2185" r="-1034"/>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(TD target for state value function) :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3668</TotalTime>
  <Words>5228</Words>
  <Application>Microsoft Office PowerPoint</Application>
  <PresentationFormat>On-screen Show (4:3)</PresentationFormat>
  <Paragraphs>410</Paragraphs>
  <Slides>32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253</cp:revision>
  <dcterms:created xsi:type="dcterms:W3CDTF">2020-05-18T09:26:30Z</dcterms:created>
  <dcterms:modified xsi:type="dcterms:W3CDTF">2021-05-26T17:35:54Z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