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1371" r:id="rId3"/>
    <p:sldId id="266" r:id="rId4"/>
    <p:sldId id="1375" r:id="rId5"/>
    <p:sldId id="260" r:id="rId6"/>
    <p:sldId id="1376" r:id="rId7"/>
    <p:sldId id="262" r:id="rId8"/>
    <p:sldId id="1373" r:id="rId9"/>
    <p:sldId id="1377" r:id="rId10"/>
    <p:sldId id="351" r:id="rId11"/>
    <p:sldId id="263" r:id="rId12"/>
    <p:sldId id="270" r:id="rId13"/>
    <p:sldId id="267" r:id="rId14"/>
    <p:sldId id="272" r:id="rId15"/>
    <p:sldId id="1368" r:id="rId16"/>
    <p:sldId id="269" r:id="rId17"/>
    <p:sldId id="271" r:id="rId18"/>
    <p:sldId id="1369" r:id="rId19"/>
    <p:sldId id="1372" r:id="rId20"/>
    <p:sldId id="264" r:id="rId21"/>
    <p:sldId id="265" r:id="rId22"/>
    <p:sldId id="261" r:id="rId23"/>
    <p:sldId id="259" r:id="rId24"/>
    <p:sldId id="257" r:id="rId25"/>
    <p:sldId id="258" r:id="rId26"/>
    <p:sldId id="1370" r:id="rId27"/>
    <p:sldId id="1374" r:id="rId28"/>
    <p:sldId id="1366" r:id="rId29"/>
    <p:sldId id="1367" r:id="rId30"/>
    <p:sldId id="273" r:id="rId31"/>
    <p:sldId id="274" r:id="rId32"/>
    <p:sldId id="268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8E1D"/>
    <a:srgbClr val="1700AE"/>
    <a:srgbClr val="E6A20E"/>
    <a:srgbClr val="2000EA"/>
    <a:srgbClr val="FB0008"/>
    <a:srgbClr val="140087"/>
    <a:srgbClr val="1123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6" autoAdjust="0"/>
    <p:restoredTop sz="91634" autoAdjust="0"/>
  </p:normalViewPr>
  <p:slideViewPr>
    <p:cSldViewPr snapToGrid="0" snapToObjects="1">
      <p:cViewPr varScale="1">
        <p:scale>
          <a:sx n="75" d="100"/>
          <a:sy n="75" d="100"/>
        </p:scale>
        <p:origin x="79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27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CF57B-C747-FC49-8C8F-81AE37C96CA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62E29-99FC-EB40-923F-D38E4FE7B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67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97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29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 → {2, 3} </a:t>
            </a:r>
            <a:endParaRPr lang="en-US" sz="12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 → {} </a:t>
            </a:r>
            <a:endParaRPr lang="en-US" sz="12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3 → {2, 4} </a:t>
            </a:r>
            <a:endParaRPr lang="en-US" sz="12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4 → {} </a:t>
            </a:r>
            <a:endParaRPr lang="en-US" sz="12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97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6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6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21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8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67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88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76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56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58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24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21443-D73C-634A-A910-7320408C156D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3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8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121" y="1146752"/>
            <a:ext cx="7952128" cy="2625208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accent1"/>
                </a:solidFill>
              </a:rPr>
              <a:t>Final Exam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Department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of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Computer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Science</a:t>
            </a:r>
          </a:p>
          <a:p>
            <a:r>
              <a:rPr lang="en-US" sz="2000" dirty="0">
                <a:solidFill>
                  <a:schemeClr val="tx1"/>
                </a:solidFill>
              </a:rPr>
              <a:t>Hofstra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University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756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897EC-1B42-89DE-A04C-9D339FDF2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Complete Binary Tree or Not?</a:t>
            </a:r>
            <a:endParaRPr lang="en-SE" dirty="0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051DF34E-0DB4-CCCE-F654-950C5DDE137C}"/>
              </a:ext>
            </a:extLst>
          </p:cNvPr>
          <p:cNvSpPr/>
          <p:nvPr/>
        </p:nvSpPr>
        <p:spPr>
          <a:xfrm>
            <a:off x="2028426" y="1533789"/>
            <a:ext cx="609532" cy="399921"/>
          </a:xfrm>
          <a:custGeom>
            <a:avLst/>
            <a:gdLst/>
            <a:ahLst/>
            <a:cxnLst/>
            <a:rect l="l" t="t" r="r" b="b"/>
            <a:pathLst>
              <a:path w="1549400" h="594360">
                <a:moveTo>
                  <a:pt x="0" y="0"/>
                </a:moveTo>
                <a:lnTo>
                  <a:pt x="1548805" y="59425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5CE7275D-D6FB-55E8-C395-87A1F1FDDD4B}"/>
              </a:ext>
            </a:extLst>
          </p:cNvPr>
          <p:cNvSpPr/>
          <p:nvPr/>
        </p:nvSpPr>
        <p:spPr>
          <a:xfrm>
            <a:off x="1500632" y="1592151"/>
            <a:ext cx="452780" cy="318609"/>
          </a:xfrm>
          <a:custGeom>
            <a:avLst/>
            <a:gdLst/>
            <a:ahLst/>
            <a:cxnLst/>
            <a:rect l="l" t="t" r="r" b="b"/>
            <a:pathLst>
              <a:path w="1563370" h="621664">
                <a:moveTo>
                  <a:pt x="1563235" y="0"/>
                </a:moveTo>
                <a:lnTo>
                  <a:pt x="0" y="6211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B27E4505-C779-45CB-3CA2-EDEF6F600514}"/>
              </a:ext>
            </a:extLst>
          </p:cNvPr>
          <p:cNvSpPr/>
          <p:nvPr/>
        </p:nvSpPr>
        <p:spPr>
          <a:xfrm>
            <a:off x="2708285" y="1980273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0" y="0"/>
                </a:moveTo>
                <a:lnTo>
                  <a:pt x="782266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E4C3EAB2-B5A3-C191-C4D2-B8F2FFC9734E}"/>
              </a:ext>
            </a:extLst>
          </p:cNvPr>
          <p:cNvSpPr/>
          <p:nvPr/>
        </p:nvSpPr>
        <p:spPr>
          <a:xfrm>
            <a:off x="2167411" y="1980805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782266" y="0"/>
                </a:moveTo>
                <a:lnTo>
                  <a:pt x="0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EFCEFA62-B9BE-AF16-637E-C948EE537DD7}"/>
              </a:ext>
            </a:extLst>
          </p:cNvPr>
          <p:cNvSpPr/>
          <p:nvPr/>
        </p:nvSpPr>
        <p:spPr>
          <a:xfrm>
            <a:off x="2620191" y="186539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C9782655-DE1D-8AB5-0413-5CA2239F1C2E}"/>
              </a:ext>
            </a:extLst>
          </p:cNvPr>
          <p:cNvSpPr/>
          <p:nvPr/>
        </p:nvSpPr>
        <p:spPr>
          <a:xfrm>
            <a:off x="2620191" y="1865391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9C51340A-E154-DDF1-6C8B-229BDFF85060}"/>
              </a:ext>
            </a:extLst>
          </p:cNvPr>
          <p:cNvSpPr/>
          <p:nvPr/>
        </p:nvSpPr>
        <p:spPr>
          <a:xfrm>
            <a:off x="1385576" y="1980273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0" y="0"/>
                </a:moveTo>
                <a:lnTo>
                  <a:pt x="782266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A868FA24-458F-0C5F-1F5D-DED6736D6C45}"/>
              </a:ext>
            </a:extLst>
          </p:cNvPr>
          <p:cNvSpPr/>
          <p:nvPr/>
        </p:nvSpPr>
        <p:spPr>
          <a:xfrm>
            <a:off x="844703" y="1980805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782266" y="0"/>
                </a:moveTo>
                <a:lnTo>
                  <a:pt x="0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2CA1BB6C-A404-30EC-69CA-A678C4E25A3F}"/>
              </a:ext>
            </a:extLst>
          </p:cNvPr>
          <p:cNvSpPr/>
          <p:nvPr/>
        </p:nvSpPr>
        <p:spPr>
          <a:xfrm>
            <a:off x="1806474" y="2311874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CD5EDDC4-8107-757E-B370-194FDF48FA30}"/>
              </a:ext>
            </a:extLst>
          </p:cNvPr>
          <p:cNvSpPr/>
          <p:nvPr/>
        </p:nvSpPr>
        <p:spPr>
          <a:xfrm>
            <a:off x="1806475" y="231187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6" name="object 18">
            <a:extLst>
              <a:ext uri="{FF2B5EF4-FFF2-40B4-BE49-F238E27FC236}">
                <a16:creationId xmlns:a16="http://schemas.microsoft.com/office/drawing/2014/main" id="{6F059D49-17AF-D3BC-C66A-15825B482A5C}"/>
              </a:ext>
            </a:extLst>
          </p:cNvPr>
          <p:cNvSpPr/>
          <p:nvPr/>
        </p:nvSpPr>
        <p:spPr>
          <a:xfrm>
            <a:off x="3147042" y="2311874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7" name="object 19">
            <a:extLst>
              <a:ext uri="{FF2B5EF4-FFF2-40B4-BE49-F238E27FC236}">
                <a16:creationId xmlns:a16="http://schemas.microsoft.com/office/drawing/2014/main" id="{73928146-CA3F-4488-806E-58D1C3813C59}"/>
              </a:ext>
            </a:extLst>
          </p:cNvPr>
          <p:cNvSpPr/>
          <p:nvPr/>
        </p:nvSpPr>
        <p:spPr>
          <a:xfrm>
            <a:off x="3147042" y="231187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8" name="object 22">
            <a:extLst>
              <a:ext uri="{FF2B5EF4-FFF2-40B4-BE49-F238E27FC236}">
                <a16:creationId xmlns:a16="http://schemas.microsoft.com/office/drawing/2014/main" id="{2B8E2128-83B5-3097-21E8-2CC37C7BA8F3}"/>
              </a:ext>
            </a:extLst>
          </p:cNvPr>
          <p:cNvSpPr/>
          <p:nvPr/>
        </p:nvSpPr>
        <p:spPr>
          <a:xfrm>
            <a:off x="734912" y="2311874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9" name="object 23">
            <a:extLst>
              <a:ext uri="{FF2B5EF4-FFF2-40B4-BE49-F238E27FC236}">
                <a16:creationId xmlns:a16="http://schemas.microsoft.com/office/drawing/2014/main" id="{CAF38579-1A32-AA89-F379-81D3695BE18F}"/>
              </a:ext>
            </a:extLst>
          </p:cNvPr>
          <p:cNvSpPr/>
          <p:nvPr/>
        </p:nvSpPr>
        <p:spPr>
          <a:xfrm>
            <a:off x="734912" y="231187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0" name="object 49">
            <a:extLst>
              <a:ext uri="{FF2B5EF4-FFF2-40B4-BE49-F238E27FC236}">
                <a16:creationId xmlns:a16="http://schemas.microsoft.com/office/drawing/2014/main" id="{BC7AAA84-952A-A463-11B1-917DA65B4D60}"/>
              </a:ext>
            </a:extLst>
          </p:cNvPr>
          <p:cNvSpPr/>
          <p:nvPr/>
        </p:nvSpPr>
        <p:spPr>
          <a:xfrm>
            <a:off x="1297482" y="186539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1" name="object 50">
            <a:extLst>
              <a:ext uri="{FF2B5EF4-FFF2-40B4-BE49-F238E27FC236}">
                <a16:creationId xmlns:a16="http://schemas.microsoft.com/office/drawing/2014/main" id="{4371D1E0-3F5E-F462-1130-F673C67CBC86}"/>
              </a:ext>
            </a:extLst>
          </p:cNvPr>
          <p:cNvSpPr/>
          <p:nvPr/>
        </p:nvSpPr>
        <p:spPr>
          <a:xfrm>
            <a:off x="1297483" y="1865391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2" name="object 51">
            <a:extLst>
              <a:ext uri="{FF2B5EF4-FFF2-40B4-BE49-F238E27FC236}">
                <a16:creationId xmlns:a16="http://schemas.microsoft.com/office/drawing/2014/main" id="{AB010FC1-62E8-0504-CACA-5927DB8B0B1C}"/>
              </a:ext>
            </a:extLst>
          </p:cNvPr>
          <p:cNvSpPr/>
          <p:nvPr/>
        </p:nvSpPr>
        <p:spPr>
          <a:xfrm>
            <a:off x="1940332" y="1418906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3" name="object 52">
            <a:extLst>
              <a:ext uri="{FF2B5EF4-FFF2-40B4-BE49-F238E27FC236}">
                <a16:creationId xmlns:a16="http://schemas.microsoft.com/office/drawing/2014/main" id="{BF2B9355-1CEB-BE09-0B5C-246FB6C7702F}"/>
              </a:ext>
            </a:extLst>
          </p:cNvPr>
          <p:cNvSpPr/>
          <p:nvPr/>
        </p:nvSpPr>
        <p:spPr>
          <a:xfrm>
            <a:off x="1940333" y="1418906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4" name="object 55">
            <a:extLst>
              <a:ext uri="{FF2B5EF4-FFF2-40B4-BE49-F238E27FC236}">
                <a16:creationId xmlns:a16="http://schemas.microsoft.com/office/drawing/2014/main" id="{B466E987-9AA4-B602-B4F0-4A5861BA94BC}"/>
              </a:ext>
            </a:extLst>
          </p:cNvPr>
          <p:cNvSpPr/>
          <p:nvPr/>
        </p:nvSpPr>
        <p:spPr>
          <a:xfrm>
            <a:off x="2066550" y="2311874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5" name="object 56">
            <a:extLst>
              <a:ext uri="{FF2B5EF4-FFF2-40B4-BE49-F238E27FC236}">
                <a16:creationId xmlns:a16="http://schemas.microsoft.com/office/drawing/2014/main" id="{A25D4760-1FD4-C599-39E0-8E508FF040DC}"/>
              </a:ext>
            </a:extLst>
          </p:cNvPr>
          <p:cNvSpPr/>
          <p:nvPr/>
        </p:nvSpPr>
        <p:spPr>
          <a:xfrm>
            <a:off x="2066550" y="231187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9" name="object 4">
            <a:extLst>
              <a:ext uri="{FF2B5EF4-FFF2-40B4-BE49-F238E27FC236}">
                <a16:creationId xmlns:a16="http://schemas.microsoft.com/office/drawing/2014/main" id="{D0164F81-40C9-B913-0D7D-F87AFD3427C9}"/>
              </a:ext>
            </a:extLst>
          </p:cNvPr>
          <p:cNvSpPr/>
          <p:nvPr/>
        </p:nvSpPr>
        <p:spPr>
          <a:xfrm>
            <a:off x="4843204" y="1559638"/>
            <a:ext cx="609532" cy="399921"/>
          </a:xfrm>
          <a:custGeom>
            <a:avLst/>
            <a:gdLst/>
            <a:ahLst/>
            <a:cxnLst/>
            <a:rect l="l" t="t" r="r" b="b"/>
            <a:pathLst>
              <a:path w="1549400" h="594360">
                <a:moveTo>
                  <a:pt x="0" y="0"/>
                </a:moveTo>
                <a:lnTo>
                  <a:pt x="1548805" y="59425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0" name="object 5">
            <a:extLst>
              <a:ext uri="{FF2B5EF4-FFF2-40B4-BE49-F238E27FC236}">
                <a16:creationId xmlns:a16="http://schemas.microsoft.com/office/drawing/2014/main" id="{E4E7E3E8-9EF8-36D2-8262-438501A0AB9D}"/>
              </a:ext>
            </a:extLst>
          </p:cNvPr>
          <p:cNvSpPr/>
          <p:nvPr/>
        </p:nvSpPr>
        <p:spPr>
          <a:xfrm>
            <a:off x="4315410" y="1618000"/>
            <a:ext cx="452780" cy="318609"/>
          </a:xfrm>
          <a:custGeom>
            <a:avLst/>
            <a:gdLst/>
            <a:ahLst/>
            <a:cxnLst/>
            <a:rect l="l" t="t" r="r" b="b"/>
            <a:pathLst>
              <a:path w="1563370" h="621664">
                <a:moveTo>
                  <a:pt x="1563235" y="0"/>
                </a:moveTo>
                <a:lnTo>
                  <a:pt x="0" y="6211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2" name="object 7">
            <a:extLst>
              <a:ext uri="{FF2B5EF4-FFF2-40B4-BE49-F238E27FC236}">
                <a16:creationId xmlns:a16="http://schemas.microsoft.com/office/drawing/2014/main" id="{2E0C9B84-A3F2-7F99-5FEF-D1C68D211A73}"/>
              </a:ext>
            </a:extLst>
          </p:cNvPr>
          <p:cNvSpPr/>
          <p:nvPr/>
        </p:nvSpPr>
        <p:spPr>
          <a:xfrm>
            <a:off x="4982189" y="2006654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782266" y="0"/>
                </a:moveTo>
                <a:lnTo>
                  <a:pt x="0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3" name="object 8">
            <a:extLst>
              <a:ext uri="{FF2B5EF4-FFF2-40B4-BE49-F238E27FC236}">
                <a16:creationId xmlns:a16="http://schemas.microsoft.com/office/drawing/2014/main" id="{0FA15F1F-2B83-47C1-6274-CB5D47E2416A}"/>
              </a:ext>
            </a:extLst>
          </p:cNvPr>
          <p:cNvSpPr/>
          <p:nvPr/>
        </p:nvSpPr>
        <p:spPr>
          <a:xfrm>
            <a:off x="5434969" y="1891239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4" name="object 9">
            <a:extLst>
              <a:ext uri="{FF2B5EF4-FFF2-40B4-BE49-F238E27FC236}">
                <a16:creationId xmlns:a16="http://schemas.microsoft.com/office/drawing/2014/main" id="{39B0D391-7F99-E077-19E3-E15437709163}"/>
              </a:ext>
            </a:extLst>
          </p:cNvPr>
          <p:cNvSpPr/>
          <p:nvPr/>
        </p:nvSpPr>
        <p:spPr>
          <a:xfrm>
            <a:off x="5434969" y="189124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5" name="object 10">
            <a:extLst>
              <a:ext uri="{FF2B5EF4-FFF2-40B4-BE49-F238E27FC236}">
                <a16:creationId xmlns:a16="http://schemas.microsoft.com/office/drawing/2014/main" id="{FD1E64E1-031B-188A-D673-3C04E3F3CC7A}"/>
              </a:ext>
            </a:extLst>
          </p:cNvPr>
          <p:cNvSpPr/>
          <p:nvPr/>
        </p:nvSpPr>
        <p:spPr>
          <a:xfrm>
            <a:off x="4200354" y="2006122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0" y="0"/>
                </a:moveTo>
                <a:lnTo>
                  <a:pt x="782266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6" name="object 11">
            <a:extLst>
              <a:ext uri="{FF2B5EF4-FFF2-40B4-BE49-F238E27FC236}">
                <a16:creationId xmlns:a16="http://schemas.microsoft.com/office/drawing/2014/main" id="{82072DD5-200F-B4F8-10A2-15DC7C8CC054}"/>
              </a:ext>
            </a:extLst>
          </p:cNvPr>
          <p:cNvSpPr/>
          <p:nvPr/>
        </p:nvSpPr>
        <p:spPr>
          <a:xfrm>
            <a:off x="3659481" y="2006654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782266" y="0"/>
                </a:moveTo>
                <a:lnTo>
                  <a:pt x="0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7" name="object 14">
            <a:extLst>
              <a:ext uri="{FF2B5EF4-FFF2-40B4-BE49-F238E27FC236}">
                <a16:creationId xmlns:a16="http://schemas.microsoft.com/office/drawing/2014/main" id="{E99A5DE2-A935-7525-5C51-86218DFEE6C2}"/>
              </a:ext>
            </a:extLst>
          </p:cNvPr>
          <p:cNvSpPr/>
          <p:nvPr/>
        </p:nvSpPr>
        <p:spPr>
          <a:xfrm>
            <a:off x="4621252" y="2337723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8" name="object 15">
            <a:extLst>
              <a:ext uri="{FF2B5EF4-FFF2-40B4-BE49-F238E27FC236}">
                <a16:creationId xmlns:a16="http://schemas.microsoft.com/office/drawing/2014/main" id="{197662A5-C196-29C1-B301-0422DAF9257C}"/>
              </a:ext>
            </a:extLst>
          </p:cNvPr>
          <p:cNvSpPr/>
          <p:nvPr/>
        </p:nvSpPr>
        <p:spPr>
          <a:xfrm>
            <a:off x="4621253" y="2337724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1" name="object 22">
            <a:extLst>
              <a:ext uri="{FF2B5EF4-FFF2-40B4-BE49-F238E27FC236}">
                <a16:creationId xmlns:a16="http://schemas.microsoft.com/office/drawing/2014/main" id="{6CD97809-C29C-AA1D-A415-3902818C0A7A}"/>
              </a:ext>
            </a:extLst>
          </p:cNvPr>
          <p:cNvSpPr/>
          <p:nvPr/>
        </p:nvSpPr>
        <p:spPr>
          <a:xfrm>
            <a:off x="3549690" y="2337723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2" name="object 23">
            <a:extLst>
              <a:ext uri="{FF2B5EF4-FFF2-40B4-BE49-F238E27FC236}">
                <a16:creationId xmlns:a16="http://schemas.microsoft.com/office/drawing/2014/main" id="{6DE77CAE-D0BF-23F2-CAA0-9EF0D93ADB46}"/>
              </a:ext>
            </a:extLst>
          </p:cNvPr>
          <p:cNvSpPr/>
          <p:nvPr/>
        </p:nvSpPr>
        <p:spPr>
          <a:xfrm>
            <a:off x="3549690" y="2337724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3" name="object 49">
            <a:extLst>
              <a:ext uri="{FF2B5EF4-FFF2-40B4-BE49-F238E27FC236}">
                <a16:creationId xmlns:a16="http://schemas.microsoft.com/office/drawing/2014/main" id="{2F5326F7-092E-5399-7B43-026D3534FD34}"/>
              </a:ext>
            </a:extLst>
          </p:cNvPr>
          <p:cNvSpPr/>
          <p:nvPr/>
        </p:nvSpPr>
        <p:spPr>
          <a:xfrm>
            <a:off x="4112260" y="1891239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4" name="object 50">
            <a:extLst>
              <a:ext uri="{FF2B5EF4-FFF2-40B4-BE49-F238E27FC236}">
                <a16:creationId xmlns:a16="http://schemas.microsoft.com/office/drawing/2014/main" id="{82BEF1E9-30F7-9A00-C5B0-18E0FEE6E100}"/>
              </a:ext>
            </a:extLst>
          </p:cNvPr>
          <p:cNvSpPr/>
          <p:nvPr/>
        </p:nvSpPr>
        <p:spPr>
          <a:xfrm>
            <a:off x="4112261" y="189124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5" name="object 51">
            <a:extLst>
              <a:ext uri="{FF2B5EF4-FFF2-40B4-BE49-F238E27FC236}">
                <a16:creationId xmlns:a16="http://schemas.microsoft.com/office/drawing/2014/main" id="{63320F5C-8871-D232-616F-99ACC2CAF18A}"/>
              </a:ext>
            </a:extLst>
          </p:cNvPr>
          <p:cNvSpPr/>
          <p:nvPr/>
        </p:nvSpPr>
        <p:spPr>
          <a:xfrm>
            <a:off x="4755110" y="144475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6" name="object 52">
            <a:extLst>
              <a:ext uri="{FF2B5EF4-FFF2-40B4-BE49-F238E27FC236}">
                <a16:creationId xmlns:a16="http://schemas.microsoft.com/office/drawing/2014/main" id="{C02F95CE-6FD2-0A46-4FD3-362FB7F1A6E2}"/>
              </a:ext>
            </a:extLst>
          </p:cNvPr>
          <p:cNvSpPr/>
          <p:nvPr/>
        </p:nvSpPr>
        <p:spPr>
          <a:xfrm>
            <a:off x="4755111" y="144475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7" name="object 55">
            <a:extLst>
              <a:ext uri="{FF2B5EF4-FFF2-40B4-BE49-F238E27FC236}">
                <a16:creationId xmlns:a16="http://schemas.microsoft.com/office/drawing/2014/main" id="{80339916-D0B2-66A9-9AFA-B4ECC6C6535E}"/>
              </a:ext>
            </a:extLst>
          </p:cNvPr>
          <p:cNvSpPr/>
          <p:nvPr/>
        </p:nvSpPr>
        <p:spPr>
          <a:xfrm>
            <a:off x="4881328" y="2337723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8" name="object 56">
            <a:extLst>
              <a:ext uri="{FF2B5EF4-FFF2-40B4-BE49-F238E27FC236}">
                <a16:creationId xmlns:a16="http://schemas.microsoft.com/office/drawing/2014/main" id="{AD39A520-E226-2C22-3B92-BF5FFD576C96}"/>
              </a:ext>
            </a:extLst>
          </p:cNvPr>
          <p:cNvSpPr/>
          <p:nvPr/>
        </p:nvSpPr>
        <p:spPr>
          <a:xfrm>
            <a:off x="4881328" y="2337724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9" name="object 4">
            <a:extLst>
              <a:ext uri="{FF2B5EF4-FFF2-40B4-BE49-F238E27FC236}">
                <a16:creationId xmlns:a16="http://schemas.microsoft.com/office/drawing/2014/main" id="{327758B2-4C69-9272-6842-1617D6FD45CD}"/>
              </a:ext>
            </a:extLst>
          </p:cNvPr>
          <p:cNvSpPr/>
          <p:nvPr/>
        </p:nvSpPr>
        <p:spPr>
          <a:xfrm>
            <a:off x="7214155" y="1579768"/>
            <a:ext cx="609532" cy="399921"/>
          </a:xfrm>
          <a:custGeom>
            <a:avLst/>
            <a:gdLst/>
            <a:ahLst/>
            <a:cxnLst/>
            <a:rect l="l" t="t" r="r" b="b"/>
            <a:pathLst>
              <a:path w="1549400" h="594360">
                <a:moveTo>
                  <a:pt x="0" y="0"/>
                </a:moveTo>
                <a:lnTo>
                  <a:pt x="1548805" y="59425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0" name="object 5">
            <a:extLst>
              <a:ext uri="{FF2B5EF4-FFF2-40B4-BE49-F238E27FC236}">
                <a16:creationId xmlns:a16="http://schemas.microsoft.com/office/drawing/2014/main" id="{BECCBB04-26C6-53F8-CA1F-5DB11767FAF3}"/>
              </a:ext>
            </a:extLst>
          </p:cNvPr>
          <p:cNvSpPr/>
          <p:nvPr/>
        </p:nvSpPr>
        <p:spPr>
          <a:xfrm>
            <a:off x="6686361" y="1638130"/>
            <a:ext cx="452780" cy="318609"/>
          </a:xfrm>
          <a:custGeom>
            <a:avLst/>
            <a:gdLst/>
            <a:ahLst/>
            <a:cxnLst/>
            <a:rect l="l" t="t" r="r" b="b"/>
            <a:pathLst>
              <a:path w="1563370" h="621664">
                <a:moveTo>
                  <a:pt x="1563235" y="0"/>
                </a:moveTo>
                <a:lnTo>
                  <a:pt x="0" y="6211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2" name="object 8">
            <a:extLst>
              <a:ext uri="{FF2B5EF4-FFF2-40B4-BE49-F238E27FC236}">
                <a16:creationId xmlns:a16="http://schemas.microsoft.com/office/drawing/2014/main" id="{8CB3A0C6-CBF9-081D-4586-C12645355104}"/>
              </a:ext>
            </a:extLst>
          </p:cNvPr>
          <p:cNvSpPr/>
          <p:nvPr/>
        </p:nvSpPr>
        <p:spPr>
          <a:xfrm>
            <a:off x="7805920" y="1911369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5" name="object 11">
            <a:extLst>
              <a:ext uri="{FF2B5EF4-FFF2-40B4-BE49-F238E27FC236}">
                <a16:creationId xmlns:a16="http://schemas.microsoft.com/office/drawing/2014/main" id="{BCBA4E91-F467-3295-ECCB-A733BE2BF5FC}"/>
              </a:ext>
            </a:extLst>
          </p:cNvPr>
          <p:cNvSpPr/>
          <p:nvPr/>
        </p:nvSpPr>
        <p:spPr>
          <a:xfrm>
            <a:off x="6030432" y="2026784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782266" y="0"/>
                </a:moveTo>
                <a:lnTo>
                  <a:pt x="0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8" name="object 22">
            <a:extLst>
              <a:ext uri="{FF2B5EF4-FFF2-40B4-BE49-F238E27FC236}">
                <a16:creationId xmlns:a16="http://schemas.microsoft.com/office/drawing/2014/main" id="{61164A78-8035-72F4-DC3E-A6FC0FA1E749}"/>
              </a:ext>
            </a:extLst>
          </p:cNvPr>
          <p:cNvSpPr/>
          <p:nvPr/>
        </p:nvSpPr>
        <p:spPr>
          <a:xfrm>
            <a:off x="5920641" y="2357853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9" name="object 23">
            <a:extLst>
              <a:ext uri="{FF2B5EF4-FFF2-40B4-BE49-F238E27FC236}">
                <a16:creationId xmlns:a16="http://schemas.microsoft.com/office/drawing/2014/main" id="{FF7AD0B9-3D5D-8B23-DF67-20ED2D6581CD}"/>
              </a:ext>
            </a:extLst>
          </p:cNvPr>
          <p:cNvSpPr/>
          <p:nvPr/>
        </p:nvSpPr>
        <p:spPr>
          <a:xfrm>
            <a:off x="5920641" y="2357854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0" name="object 49">
            <a:extLst>
              <a:ext uri="{FF2B5EF4-FFF2-40B4-BE49-F238E27FC236}">
                <a16:creationId xmlns:a16="http://schemas.microsoft.com/office/drawing/2014/main" id="{62062678-E72A-F73C-4684-BDDBF275D7F3}"/>
              </a:ext>
            </a:extLst>
          </p:cNvPr>
          <p:cNvSpPr/>
          <p:nvPr/>
        </p:nvSpPr>
        <p:spPr>
          <a:xfrm>
            <a:off x="6483211" y="1911369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1" name="object 50">
            <a:extLst>
              <a:ext uri="{FF2B5EF4-FFF2-40B4-BE49-F238E27FC236}">
                <a16:creationId xmlns:a16="http://schemas.microsoft.com/office/drawing/2014/main" id="{76394943-8BED-F644-CC9D-0781A5220DD8}"/>
              </a:ext>
            </a:extLst>
          </p:cNvPr>
          <p:cNvSpPr/>
          <p:nvPr/>
        </p:nvSpPr>
        <p:spPr>
          <a:xfrm>
            <a:off x="6483212" y="191137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2" name="object 51">
            <a:extLst>
              <a:ext uri="{FF2B5EF4-FFF2-40B4-BE49-F238E27FC236}">
                <a16:creationId xmlns:a16="http://schemas.microsoft.com/office/drawing/2014/main" id="{E9453A7F-B489-7CA3-5DC7-C326E641076A}"/>
              </a:ext>
            </a:extLst>
          </p:cNvPr>
          <p:cNvSpPr/>
          <p:nvPr/>
        </p:nvSpPr>
        <p:spPr>
          <a:xfrm>
            <a:off x="7126061" y="146488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3" name="object 52">
            <a:extLst>
              <a:ext uri="{FF2B5EF4-FFF2-40B4-BE49-F238E27FC236}">
                <a16:creationId xmlns:a16="http://schemas.microsoft.com/office/drawing/2014/main" id="{B39CD63F-4B25-7B63-F26E-AB4A78D028AD}"/>
              </a:ext>
            </a:extLst>
          </p:cNvPr>
          <p:cNvSpPr/>
          <p:nvPr/>
        </p:nvSpPr>
        <p:spPr>
          <a:xfrm>
            <a:off x="7126062" y="146488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6" name="object 4">
            <a:extLst>
              <a:ext uri="{FF2B5EF4-FFF2-40B4-BE49-F238E27FC236}">
                <a16:creationId xmlns:a16="http://schemas.microsoft.com/office/drawing/2014/main" id="{653C10F8-0DD9-F9F5-65FF-A3C946611E1C}"/>
              </a:ext>
            </a:extLst>
          </p:cNvPr>
          <p:cNvSpPr/>
          <p:nvPr/>
        </p:nvSpPr>
        <p:spPr>
          <a:xfrm>
            <a:off x="2231576" y="2973963"/>
            <a:ext cx="609532" cy="399921"/>
          </a:xfrm>
          <a:custGeom>
            <a:avLst/>
            <a:gdLst/>
            <a:ahLst/>
            <a:cxnLst/>
            <a:rect l="l" t="t" r="r" b="b"/>
            <a:pathLst>
              <a:path w="1549400" h="594360">
                <a:moveTo>
                  <a:pt x="0" y="0"/>
                </a:moveTo>
                <a:lnTo>
                  <a:pt x="1548805" y="59425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7" name="object 5">
            <a:extLst>
              <a:ext uri="{FF2B5EF4-FFF2-40B4-BE49-F238E27FC236}">
                <a16:creationId xmlns:a16="http://schemas.microsoft.com/office/drawing/2014/main" id="{ADE8D7B3-DE7C-9C07-EC6B-7B6DC64DF563}"/>
              </a:ext>
            </a:extLst>
          </p:cNvPr>
          <p:cNvSpPr/>
          <p:nvPr/>
        </p:nvSpPr>
        <p:spPr>
          <a:xfrm>
            <a:off x="1703782" y="3032325"/>
            <a:ext cx="452780" cy="318609"/>
          </a:xfrm>
          <a:custGeom>
            <a:avLst/>
            <a:gdLst/>
            <a:ahLst/>
            <a:cxnLst/>
            <a:rect l="l" t="t" r="r" b="b"/>
            <a:pathLst>
              <a:path w="1563370" h="621664">
                <a:moveTo>
                  <a:pt x="1563235" y="0"/>
                </a:moveTo>
                <a:lnTo>
                  <a:pt x="0" y="6211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8" name="object 8">
            <a:extLst>
              <a:ext uri="{FF2B5EF4-FFF2-40B4-BE49-F238E27FC236}">
                <a16:creationId xmlns:a16="http://schemas.microsoft.com/office/drawing/2014/main" id="{2291D40F-52F1-6376-1117-C19CBCBE810C}"/>
              </a:ext>
            </a:extLst>
          </p:cNvPr>
          <p:cNvSpPr/>
          <p:nvPr/>
        </p:nvSpPr>
        <p:spPr>
          <a:xfrm>
            <a:off x="2823341" y="3305564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9" name="object 9">
            <a:extLst>
              <a:ext uri="{FF2B5EF4-FFF2-40B4-BE49-F238E27FC236}">
                <a16:creationId xmlns:a16="http://schemas.microsoft.com/office/drawing/2014/main" id="{14488AA2-D1EE-2D6F-6F41-64ADB050E93C}"/>
              </a:ext>
            </a:extLst>
          </p:cNvPr>
          <p:cNvSpPr/>
          <p:nvPr/>
        </p:nvSpPr>
        <p:spPr>
          <a:xfrm>
            <a:off x="2823341" y="330556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71" name="object 11">
            <a:extLst>
              <a:ext uri="{FF2B5EF4-FFF2-40B4-BE49-F238E27FC236}">
                <a16:creationId xmlns:a16="http://schemas.microsoft.com/office/drawing/2014/main" id="{AC89E074-CD2C-17A7-2563-569E3DD2A2DB}"/>
              </a:ext>
            </a:extLst>
          </p:cNvPr>
          <p:cNvSpPr/>
          <p:nvPr/>
        </p:nvSpPr>
        <p:spPr>
          <a:xfrm>
            <a:off x="1047853" y="3420979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782266" y="0"/>
                </a:moveTo>
                <a:lnTo>
                  <a:pt x="0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74" name="object 22">
            <a:extLst>
              <a:ext uri="{FF2B5EF4-FFF2-40B4-BE49-F238E27FC236}">
                <a16:creationId xmlns:a16="http://schemas.microsoft.com/office/drawing/2014/main" id="{273338BA-A344-1841-221F-CD5B99CA572F}"/>
              </a:ext>
            </a:extLst>
          </p:cNvPr>
          <p:cNvSpPr/>
          <p:nvPr/>
        </p:nvSpPr>
        <p:spPr>
          <a:xfrm>
            <a:off x="938062" y="3752048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75" name="object 23">
            <a:extLst>
              <a:ext uri="{FF2B5EF4-FFF2-40B4-BE49-F238E27FC236}">
                <a16:creationId xmlns:a16="http://schemas.microsoft.com/office/drawing/2014/main" id="{F012F2AE-6C6A-009A-BC06-3B030898A8C2}"/>
              </a:ext>
            </a:extLst>
          </p:cNvPr>
          <p:cNvSpPr/>
          <p:nvPr/>
        </p:nvSpPr>
        <p:spPr>
          <a:xfrm>
            <a:off x="938062" y="3752049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76" name="object 49">
            <a:extLst>
              <a:ext uri="{FF2B5EF4-FFF2-40B4-BE49-F238E27FC236}">
                <a16:creationId xmlns:a16="http://schemas.microsoft.com/office/drawing/2014/main" id="{34556B46-E765-68C9-91A2-968607645DCF}"/>
              </a:ext>
            </a:extLst>
          </p:cNvPr>
          <p:cNvSpPr/>
          <p:nvPr/>
        </p:nvSpPr>
        <p:spPr>
          <a:xfrm>
            <a:off x="1500632" y="3305564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77" name="object 50">
            <a:extLst>
              <a:ext uri="{FF2B5EF4-FFF2-40B4-BE49-F238E27FC236}">
                <a16:creationId xmlns:a16="http://schemas.microsoft.com/office/drawing/2014/main" id="{C9AFD2D3-527D-3750-CB3A-DA2FCB007612}"/>
              </a:ext>
            </a:extLst>
          </p:cNvPr>
          <p:cNvSpPr/>
          <p:nvPr/>
        </p:nvSpPr>
        <p:spPr>
          <a:xfrm>
            <a:off x="1500633" y="330556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78" name="object 51">
            <a:extLst>
              <a:ext uri="{FF2B5EF4-FFF2-40B4-BE49-F238E27FC236}">
                <a16:creationId xmlns:a16="http://schemas.microsoft.com/office/drawing/2014/main" id="{9BE21F27-C165-3440-F54B-678276D2406D}"/>
              </a:ext>
            </a:extLst>
          </p:cNvPr>
          <p:cNvSpPr/>
          <p:nvPr/>
        </p:nvSpPr>
        <p:spPr>
          <a:xfrm>
            <a:off x="2143482" y="285908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79" name="object 52">
            <a:extLst>
              <a:ext uri="{FF2B5EF4-FFF2-40B4-BE49-F238E27FC236}">
                <a16:creationId xmlns:a16="http://schemas.microsoft.com/office/drawing/2014/main" id="{A93531F0-078E-60CC-70BA-CDCACF68850C}"/>
              </a:ext>
            </a:extLst>
          </p:cNvPr>
          <p:cNvSpPr/>
          <p:nvPr/>
        </p:nvSpPr>
        <p:spPr>
          <a:xfrm>
            <a:off x="2143483" y="285908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80" name="object 4">
            <a:extLst>
              <a:ext uri="{FF2B5EF4-FFF2-40B4-BE49-F238E27FC236}">
                <a16:creationId xmlns:a16="http://schemas.microsoft.com/office/drawing/2014/main" id="{E0CD1802-4418-70DC-BBDA-5DB1897732C1}"/>
              </a:ext>
            </a:extLst>
          </p:cNvPr>
          <p:cNvSpPr/>
          <p:nvPr/>
        </p:nvSpPr>
        <p:spPr>
          <a:xfrm>
            <a:off x="2793898" y="4906756"/>
            <a:ext cx="609532" cy="399921"/>
          </a:xfrm>
          <a:custGeom>
            <a:avLst/>
            <a:gdLst/>
            <a:ahLst/>
            <a:cxnLst/>
            <a:rect l="l" t="t" r="r" b="b"/>
            <a:pathLst>
              <a:path w="1549400" h="594360">
                <a:moveTo>
                  <a:pt x="0" y="0"/>
                </a:moveTo>
                <a:lnTo>
                  <a:pt x="1548805" y="59425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81" name="object 5">
            <a:extLst>
              <a:ext uri="{FF2B5EF4-FFF2-40B4-BE49-F238E27FC236}">
                <a16:creationId xmlns:a16="http://schemas.microsoft.com/office/drawing/2014/main" id="{BBEBD917-9E57-88F0-F039-A6406E91B3BA}"/>
              </a:ext>
            </a:extLst>
          </p:cNvPr>
          <p:cNvSpPr/>
          <p:nvPr/>
        </p:nvSpPr>
        <p:spPr>
          <a:xfrm>
            <a:off x="2266104" y="4965118"/>
            <a:ext cx="452780" cy="318609"/>
          </a:xfrm>
          <a:custGeom>
            <a:avLst/>
            <a:gdLst/>
            <a:ahLst/>
            <a:cxnLst/>
            <a:rect l="l" t="t" r="r" b="b"/>
            <a:pathLst>
              <a:path w="1563370" h="621664">
                <a:moveTo>
                  <a:pt x="1563235" y="0"/>
                </a:moveTo>
                <a:lnTo>
                  <a:pt x="0" y="6211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82" name="object 8">
            <a:extLst>
              <a:ext uri="{FF2B5EF4-FFF2-40B4-BE49-F238E27FC236}">
                <a16:creationId xmlns:a16="http://schemas.microsoft.com/office/drawing/2014/main" id="{7FA42FEE-722A-E2C0-728B-1D52C99AC09C}"/>
              </a:ext>
            </a:extLst>
          </p:cNvPr>
          <p:cNvSpPr/>
          <p:nvPr/>
        </p:nvSpPr>
        <p:spPr>
          <a:xfrm>
            <a:off x="3385663" y="5238357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83" name="object 9">
            <a:extLst>
              <a:ext uri="{FF2B5EF4-FFF2-40B4-BE49-F238E27FC236}">
                <a16:creationId xmlns:a16="http://schemas.microsoft.com/office/drawing/2014/main" id="{970E007A-9BA0-BA08-15A4-DBC9DFA58055}"/>
              </a:ext>
            </a:extLst>
          </p:cNvPr>
          <p:cNvSpPr/>
          <p:nvPr/>
        </p:nvSpPr>
        <p:spPr>
          <a:xfrm>
            <a:off x="3385663" y="5238358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84" name="object 11">
            <a:extLst>
              <a:ext uri="{FF2B5EF4-FFF2-40B4-BE49-F238E27FC236}">
                <a16:creationId xmlns:a16="http://schemas.microsoft.com/office/drawing/2014/main" id="{FB09A3E3-BE4C-30A9-608F-61444A8A1804}"/>
              </a:ext>
            </a:extLst>
          </p:cNvPr>
          <p:cNvSpPr/>
          <p:nvPr/>
        </p:nvSpPr>
        <p:spPr>
          <a:xfrm>
            <a:off x="2835593" y="5401637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782266" y="0"/>
                </a:moveTo>
                <a:lnTo>
                  <a:pt x="0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85" name="object 22">
            <a:extLst>
              <a:ext uri="{FF2B5EF4-FFF2-40B4-BE49-F238E27FC236}">
                <a16:creationId xmlns:a16="http://schemas.microsoft.com/office/drawing/2014/main" id="{4D3EE43D-119A-0A54-D4EA-871E3107741F}"/>
              </a:ext>
            </a:extLst>
          </p:cNvPr>
          <p:cNvSpPr/>
          <p:nvPr/>
        </p:nvSpPr>
        <p:spPr>
          <a:xfrm>
            <a:off x="2725802" y="5732706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86" name="object 23">
            <a:extLst>
              <a:ext uri="{FF2B5EF4-FFF2-40B4-BE49-F238E27FC236}">
                <a16:creationId xmlns:a16="http://schemas.microsoft.com/office/drawing/2014/main" id="{631AD6F7-90CE-C7AD-6A9A-2FE22F810E29}"/>
              </a:ext>
            </a:extLst>
          </p:cNvPr>
          <p:cNvSpPr/>
          <p:nvPr/>
        </p:nvSpPr>
        <p:spPr>
          <a:xfrm>
            <a:off x="2725802" y="5732707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87" name="object 49">
            <a:extLst>
              <a:ext uri="{FF2B5EF4-FFF2-40B4-BE49-F238E27FC236}">
                <a16:creationId xmlns:a16="http://schemas.microsoft.com/office/drawing/2014/main" id="{856108BC-4E36-B1AA-E21E-43D521174B23}"/>
              </a:ext>
            </a:extLst>
          </p:cNvPr>
          <p:cNvSpPr/>
          <p:nvPr/>
        </p:nvSpPr>
        <p:spPr>
          <a:xfrm>
            <a:off x="2062954" y="5238357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88" name="object 50">
            <a:extLst>
              <a:ext uri="{FF2B5EF4-FFF2-40B4-BE49-F238E27FC236}">
                <a16:creationId xmlns:a16="http://schemas.microsoft.com/office/drawing/2014/main" id="{2AF95C3E-4231-B58A-B2E6-5EB501687570}"/>
              </a:ext>
            </a:extLst>
          </p:cNvPr>
          <p:cNvSpPr/>
          <p:nvPr/>
        </p:nvSpPr>
        <p:spPr>
          <a:xfrm>
            <a:off x="2062955" y="5238358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89" name="object 51">
            <a:extLst>
              <a:ext uri="{FF2B5EF4-FFF2-40B4-BE49-F238E27FC236}">
                <a16:creationId xmlns:a16="http://schemas.microsoft.com/office/drawing/2014/main" id="{04AB2A03-1979-8E18-617F-129434087991}"/>
              </a:ext>
            </a:extLst>
          </p:cNvPr>
          <p:cNvSpPr/>
          <p:nvPr/>
        </p:nvSpPr>
        <p:spPr>
          <a:xfrm>
            <a:off x="2705804" y="4791873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90" name="object 52">
            <a:extLst>
              <a:ext uri="{FF2B5EF4-FFF2-40B4-BE49-F238E27FC236}">
                <a16:creationId xmlns:a16="http://schemas.microsoft.com/office/drawing/2014/main" id="{94F6F716-0055-E84A-748A-77BE7242650D}"/>
              </a:ext>
            </a:extLst>
          </p:cNvPr>
          <p:cNvSpPr/>
          <p:nvPr/>
        </p:nvSpPr>
        <p:spPr>
          <a:xfrm>
            <a:off x="2705805" y="4791873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91" name="object 4">
            <a:extLst>
              <a:ext uri="{FF2B5EF4-FFF2-40B4-BE49-F238E27FC236}">
                <a16:creationId xmlns:a16="http://schemas.microsoft.com/office/drawing/2014/main" id="{54130D70-EBCA-3024-BEF0-CD860542C223}"/>
              </a:ext>
            </a:extLst>
          </p:cNvPr>
          <p:cNvSpPr/>
          <p:nvPr/>
        </p:nvSpPr>
        <p:spPr>
          <a:xfrm>
            <a:off x="4490410" y="4915210"/>
            <a:ext cx="609532" cy="399921"/>
          </a:xfrm>
          <a:custGeom>
            <a:avLst/>
            <a:gdLst/>
            <a:ahLst/>
            <a:cxnLst/>
            <a:rect l="l" t="t" r="r" b="b"/>
            <a:pathLst>
              <a:path w="1549400" h="594360">
                <a:moveTo>
                  <a:pt x="0" y="0"/>
                </a:moveTo>
                <a:lnTo>
                  <a:pt x="1548805" y="59425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92" name="object 5">
            <a:extLst>
              <a:ext uri="{FF2B5EF4-FFF2-40B4-BE49-F238E27FC236}">
                <a16:creationId xmlns:a16="http://schemas.microsoft.com/office/drawing/2014/main" id="{38060095-30C0-255A-B6FE-669B2E325F8D}"/>
              </a:ext>
            </a:extLst>
          </p:cNvPr>
          <p:cNvSpPr/>
          <p:nvPr/>
        </p:nvSpPr>
        <p:spPr>
          <a:xfrm>
            <a:off x="3962616" y="4973572"/>
            <a:ext cx="452780" cy="318609"/>
          </a:xfrm>
          <a:custGeom>
            <a:avLst/>
            <a:gdLst/>
            <a:ahLst/>
            <a:cxnLst/>
            <a:rect l="l" t="t" r="r" b="b"/>
            <a:pathLst>
              <a:path w="1563370" h="621664">
                <a:moveTo>
                  <a:pt x="1563235" y="0"/>
                </a:moveTo>
                <a:lnTo>
                  <a:pt x="0" y="6211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93" name="object 8">
            <a:extLst>
              <a:ext uri="{FF2B5EF4-FFF2-40B4-BE49-F238E27FC236}">
                <a16:creationId xmlns:a16="http://schemas.microsoft.com/office/drawing/2014/main" id="{B31CC493-087E-731D-C9B8-4064D983D0D4}"/>
              </a:ext>
            </a:extLst>
          </p:cNvPr>
          <p:cNvSpPr/>
          <p:nvPr/>
        </p:nvSpPr>
        <p:spPr>
          <a:xfrm>
            <a:off x="5082175" y="5246811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94" name="object 9">
            <a:extLst>
              <a:ext uri="{FF2B5EF4-FFF2-40B4-BE49-F238E27FC236}">
                <a16:creationId xmlns:a16="http://schemas.microsoft.com/office/drawing/2014/main" id="{145F28FD-41A3-6F64-2D90-E0826175F392}"/>
              </a:ext>
            </a:extLst>
          </p:cNvPr>
          <p:cNvSpPr/>
          <p:nvPr/>
        </p:nvSpPr>
        <p:spPr>
          <a:xfrm>
            <a:off x="5082175" y="5246812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98" name="object 49">
            <a:extLst>
              <a:ext uri="{FF2B5EF4-FFF2-40B4-BE49-F238E27FC236}">
                <a16:creationId xmlns:a16="http://schemas.microsoft.com/office/drawing/2014/main" id="{F31DD153-CA67-3341-351B-22142E2E66B2}"/>
              </a:ext>
            </a:extLst>
          </p:cNvPr>
          <p:cNvSpPr/>
          <p:nvPr/>
        </p:nvSpPr>
        <p:spPr>
          <a:xfrm>
            <a:off x="3759466" y="5246811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99" name="object 50">
            <a:extLst>
              <a:ext uri="{FF2B5EF4-FFF2-40B4-BE49-F238E27FC236}">
                <a16:creationId xmlns:a16="http://schemas.microsoft.com/office/drawing/2014/main" id="{8A1ABF2E-E876-1472-D119-02D6C41A38B1}"/>
              </a:ext>
            </a:extLst>
          </p:cNvPr>
          <p:cNvSpPr/>
          <p:nvPr/>
        </p:nvSpPr>
        <p:spPr>
          <a:xfrm>
            <a:off x="3759467" y="5246812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00" name="object 51">
            <a:extLst>
              <a:ext uri="{FF2B5EF4-FFF2-40B4-BE49-F238E27FC236}">
                <a16:creationId xmlns:a16="http://schemas.microsoft.com/office/drawing/2014/main" id="{99473454-F7FB-02B2-2B31-8D17F47C9A5F}"/>
              </a:ext>
            </a:extLst>
          </p:cNvPr>
          <p:cNvSpPr/>
          <p:nvPr/>
        </p:nvSpPr>
        <p:spPr>
          <a:xfrm>
            <a:off x="4402316" y="4800327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01" name="object 52">
            <a:extLst>
              <a:ext uri="{FF2B5EF4-FFF2-40B4-BE49-F238E27FC236}">
                <a16:creationId xmlns:a16="http://schemas.microsoft.com/office/drawing/2014/main" id="{64EF885B-EA4A-0E40-6724-0AD6D5DD40F1}"/>
              </a:ext>
            </a:extLst>
          </p:cNvPr>
          <p:cNvSpPr/>
          <p:nvPr/>
        </p:nvSpPr>
        <p:spPr>
          <a:xfrm>
            <a:off x="4402317" y="4800327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05" name="object 6">
            <a:extLst>
              <a:ext uri="{FF2B5EF4-FFF2-40B4-BE49-F238E27FC236}">
                <a16:creationId xmlns:a16="http://schemas.microsoft.com/office/drawing/2014/main" id="{6CB916AC-53AD-175D-6C7B-36EF6E7765CD}"/>
              </a:ext>
            </a:extLst>
          </p:cNvPr>
          <p:cNvSpPr/>
          <p:nvPr/>
        </p:nvSpPr>
        <p:spPr>
          <a:xfrm>
            <a:off x="5270934" y="5414836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0" y="0"/>
                </a:moveTo>
                <a:lnTo>
                  <a:pt x="782266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06" name="object 18">
            <a:extLst>
              <a:ext uri="{FF2B5EF4-FFF2-40B4-BE49-F238E27FC236}">
                <a16:creationId xmlns:a16="http://schemas.microsoft.com/office/drawing/2014/main" id="{F5016805-1D4D-7229-8FA0-2EAC6ED87DE3}"/>
              </a:ext>
            </a:extLst>
          </p:cNvPr>
          <p:cNvSpPr/>
          <p:nvPr/>
        </p:nvSpPr>
        <p:spPr>
          <a:xfrm>
            <a:off x="5709691" y="5746437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07" name="object 19">
            <a:extLst>
              <a:ext uri="{FF2B5EF4-FFF2-40B4-BE49-F238E27FC236}">
                <a16:creationId xmlns:a16="http://schemas.microsoft.com/office/drawing/2014/main" id="{D29902A8-8588-000E-BAA6-6FD6524A4D01}"/>
              </a:ext>
            </a:extLst>
          </p:cNvPr>
          <p:cNvSpPr/>
          <p:nvPr/>
        </p:nvSpPr>
        <p:spPr>
          <a:xfrm>
            <a:off x="5709691" y="5746438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08" name="object 4">
            <a:extLst>
              <a:ext uri="{FF2B5EF4-FFF2-40B4-BE49-F238E27FC236}">
                <a16:creationId xmlns:a16="http://schemas.microsoft.com/office/drawing/2014/main" id="{D8174AA7-03D7-DE67-7013-C1B57A22AD1A}"/>
              </a:ext>
            </a:extLst>
          </p:cNvPr>
          <p:cNvSpPr/>
          <p:nvPr/>
        </p:nvSpPr>
        <p:spPr>
          <a:xfrm>
            <a:off x="7994393" y="4541963"/>
            <a:ext cx="609532" cy="399921"/>
          </a:xfrm>
          <a:custGeom>
            <a:avLst/>
            <a:gdLst/>
            <a:ahLst/>
            <a:cxnLst/>
            <a:rect l="l" t="t" r="r" b="b"/>
            <a:pathLst>
              <a:path w="1549400" h="594360">
                <a:moveTo>
                  <a:pt x="0" y="0"/>
                </a:moveTo>
                <a:lnTo>
                  <a:pt x="1548805" y="59425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09" name="object 5">
            <a:extLst>
              <a:ext uri="{FF2B5EF4-FFF2-40B4-BE49-F238E27FC236}">
                <a16:creationId xmlns:a16="http://schemas.microsoft.com/office/drawing/2014/main" id="{CEA0BBD7-54BE-E5FC-A5CC-C1310014348C}"/>
              </a:ext>
            </a:extLst>
          </p:cNvPr>
          <p:cNvSpPr/>
          <p:nvPr/>
        </p:nvSpPr>
        <p:spPr>
          <a:xfrm>
            <a:off x="7466599" y="4600325"/>
            <a:ext cx="452780" cy="318609"/>
          </a:xfrm>
          <a:custGeom>
            <a:avLst/>
            <a:gdLst/>
            <a:ahLst/>
            <a:cxnLst/>
            <a:rect l="l" t="t" r="r" b="b"/>
            <a:pathLst>
              <a:path w="1563370" h="621664">
                <a:moveTo>
                  <a:pt x="1563235" y="0"/>
                </a:moveTo>
                <a:lnTo>
                  <a:pt x="0" y="6211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12" name="object 8">
            <a:extLst>
              <a:ext uri="{FF2B5EF4-FFF2-40B4-BE49-F238E27FC236}">
                <a16:creationId xmlns:a16="http://schemas.microsoft.com/office/drawing/2014/main" id="{747C1286-0E7F-B596-8CE9-C5E5DF272C1D}"/>
              </a:ext>
            </a:extLst>
          </p:cNvPr>
          <p:cNvSpPr/>
          <p:nvPr/>
        </p:nvSpPr>
        <p:spPr>
          <a:xfrm>
            <a:off x="8586158" y="4873564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13" name="object 9">
            <a:extLst>
              <a:ext uri="{FF2B5EF4-FFF2-40B4-BE49-F238E27FC236}">
                <a16:creationId xmlns:a16="http://schemas.microsoft.com/office/drawing/2014/main" id="{FF467147-E30B-DDD3-70DB-B9BFD09FEDEE}"/>
              </a:ext>
            </a:extLst>
          </p:cNvPr>
          <p:cNvSpPr/>
          <p:nvPr/>
        </p:nvSpPr>
        <p:spPr>
          <a:xfrm>
            <a:off x="8586158" y="487356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14" name="object 10">
            <a:extLst>
              <a:ext uri="{FF2B5EF4-FFF2-40B4-BE49-F238E27FC236}">
                <a16:creationId xmlns:a16="http://schemas.microsoft.com/office/drawing/2014/main" id="{0BD9FE84-4D30-8160-15D0-D23A85D6EC06}"/>
              </a:ext>
            </a:extLst>
          </p:cNvPr>
          <p:cNvSpPr/>
          <p:nvPr/>
        </p:nvSpPr>
        <p:spPr>
          <a:xfrm>
            <a:off x="7351543" y="4988447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0" y="0"/>
                </a:moveTo>
                <a:lnTo>
                  <a:pt x="782266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15" name="object 11">
            <a:extLst>
              <a:ext uri="{FF2B5EF4-FFF2-40B4-BE49-F238E27FC236}">
                <a16:creationId xmlns:a16="http://schemas.microsoft.com/office/drawing/2014/main" id="{3A51DB8A-E466-FFA8-65AC-B1CAC7B594E3}"/>
              </a:ext>
            </a:extLst>
          </p:cNvPr>
          <p:cNvSpPr/>
          <p:nvPr/>
        </p:nvSpPr>
        <p:spPr>
          <a:xfrm>
            <a:off x="6810670" y="4988979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782266" y="0"/>
                </a:moveTo>
                <a:lnTo>
                  <a:pt x="0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16" name="object 14">
            <a:extLst>
              <a:ext uri="{FF2B5EF4-FFF2-40B4-BE49-F238E27FC236}">
                <a16:creationId xmlns:a16="http://schemas.microsoft.com/office/drawing/2014/main" id="{71974E6E-1864-22B9-7E7A-BA02487F3B50}"/>
              </a:ext>
            </a:extLst>
          </p:cNvPr>
          <p:cNvSpPr/>
          <p:nvPr/>
        </p:nvSpPr>
        <p:spPr>
          <a:xfrm>
            <a:off x="7772441" y="5320048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17" name="object 15">
            <a:extLst>
              <a:ext uri="{FF2B5EF4-FFF2-40B4-BE49-F238E27FC236}">
                <a16:creationId xmlns:a16="http://schemas.microsoft.com/office/drawing/2014/main" id="{396AD576-4015-DAAB-C4B8-7CF12EB9E6ED}"/>
              </a:ext>
            </a:extLst>
          </p:cNvPr>
          <p:cNvSpPr/>
          <p:nvPr/>
        </p:nvSpPr>
        <p:spPr>
          <a:xfrm>
            <a:off x="7772442" y="5320049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20" name="object 22">
            <a:extLst>
              <a:ext uri="{FF2B5EF4-FFF2-40B4-BE49-F238E27FC236}">
                <a16:creationId xmlns:a16="http://schemas.microsoft.com/office/drawing/2014/main" id="{84342756-BAE6-2B28-797A-36F4444571B6}"/>
              </a:ext>
            </a:extLst>
          </p:cNvPr>
          <p:cNvSpPr/>
          <p:nvPr/>
        </p:nvSpPr>
        <p:spPr>
          <a:xfrm>
            <a:off x="6700879" y="5320048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22" name="object 49">
            <a:extLst>
              <a:ext uri="{FF2B5EF4-FFF2-40B4-BE49-F238E27FC236}">
                <a16:creationId xmlns:a16="http://schemas.microsoft.com/office/drawing/2014/main" id="{A0BB471C-30CA-A3A6-60F5-EEE33A8905DE}"/>
              </a:ext>
            </a:extLst>
          </p:cNvPr>
          <p:cNvSpPr/>
          <p:nvPr/>
        </p:nvSpPr>
        <p:spPr>
          <a:xfrm>
            <a:off x="7263449" y="4873564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23" name="object 50">
            <a:extLst>
              <a:ext uri="{FF2B5EF4-FFF2-40B4-BE49-F238E27FC236}">
                <a16:creationId xmlns:a16="http://schemas.microsoft.com/office/drawing/2014/main" id="{40A1C43E-DD94-F250-3E19-89AF77985884}"/>
              </a:ext>
            </a:extLst>
          </p:cNvPr>
          <p:cNvSpPr/>
          <p:nvPr/>
        </p:nvSpPr>
        <p:spPr>
          <a:xfrm>
            <a:off x="7263450" y="487356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24" name="object 51">
            <a:extLst>
              <a:ext uri="{FF2B5EF4-FFF2-40B4-BE49-F238E27FC236}">
                <a16:creationId xmlns:a16="http://schemas.microsoft.com/office/drawing/2014/main" id="{A3320AA3-5E10-574C-4A4E-D24CCBC4D32A}"/>
              </a:ext>
            </a:extLst>
          </p:cNvPr>
          <p:cNvSpPr/>
          <p:nvPr/>
        </p:nvSpPr>
        <p:spPr>
          <a:xfrm>
            <a:off x="7906299" y="442708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25" name="object 52">
            <a:extLst>
              <a:ext uri="{FF2B5EF4-FFF2-40B4-BE49-F238E27FC236}">
                <a16:creationId xmlns:a16="http://schemas.microsoft.com/office/drawing/2014/main" id="{7D86F2D6-EB93-A925-AB5C-8A0429E3D01F}"/>
              </a:ext>
            </a:extLst>
          </p:cNvPr>
          <p:cNvSpPr/>
          <p:nvPr/>
        </p:nvSpPr>
        <p:spPr>
          <a:xfrm>
            <a:off x="7906300" y="442708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26" name="object 55">
            <a:extLst>
              <a:ext uri="{FF2B5EF4-FFF2-40B4-BE49-F238E27FC236}">
                <a16:creationId xmlns:a16="http://schemas.microsoft.com/office/drawing/2014/main" id="{0CF326F4-4F4D-4A39-6A4A-AB316DA9E7F3}"/>
              </a:ext>
            </a:extLst>
          </p:cNvPr>
          <p:cNvSpPr/>
          <p:nvPr/>
        </p:nvSpPr>
        <p:spPr>
          <a:xfrm>
            <a:off x="8032517" y="5320048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28" name="object 10">
            <a:extLst>
              <a:ext uri="{FF2B5EF4-FFF2-40B4-BE49-F238E27FC236}">
                <a16:creationId xmlns:a16="http://schemas.microsoft.com/office/drawing/2014/main" id="{1EFBB98B-ECA0-3638-2710-7787746CCBD2}"/>
              </a:ext>
            </a:extLst>
          </p:cNvPr>
          <p:cNvSpPr/>
          <p:nvPr/>
        </p:nvSpPr>
        <p:spPr>
          <a:xfrm>
            <a:off x="6766320" y="5454159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0" y="0"/>
                </a:moveTo>
                <a:lnTo>
                  <a:pt x="782266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29" name="object 11">
            <a:extLst>
              <a:ext uri="{FF2B5EF4-FFF2-40B4-BE49-F238E27FC236}">
                <a16:creationId xmlns:a16="http://schemas.microsoft.com/office/drawing/2014/main" id="{FD0FAC07-D2AE-0CC3-94C0-81CA630BCA0F}"/>
              </a:ext>
            </a:extLst>
          </p:cNvPr>
          <p:cNvSpPr/>
          <p:nvPr/>
        </p:nvSpPr>
        <p:spPr>
          <a:xfrm>
            <a:off x="6225447" y="5454691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782266" y="0"/>
                </a:moveTo>
                <a:lnTo>
                  <a:pt x="0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30" name="object 14">
            <a:extLst>
              <a:ext uri="{FF2B5EF4-FFF2-40B4-BE49-F238E27FC236}">
                <a16:creationId xmlns:a16="http://schemas.microsoft.com/office/drawing/2014/main" id="{E920DAA4-FE7B-2FAF-8E55-DCF554D86223}"/>
              </a:ext>
            </a:extLst>
          </p:cNvPr>
          <p:cNvSpPr/>
          <p:nvPr/>
        </p:nvSpPr>
        <p:spPr>
          <a:xfrm>
            <a:off x="7187218" y="578576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31" name="object 15">
            <a:extLst>
              <a:ext uri="{FF2B5EF4-FFF2-40B4-BE49-F238E27FC236}">
                <a16:creationId xmlns:a16="http://schemas.microsoft.com/office/drawing/2014/main" id="{146CFA27-63DD-0D77-ADC6-4F9E8AFBAEEC}"/>
              </a:ext>
            </a:extLst>
          </p:cNvPr>
          <p:cNvSpPr/>
          <p:nvPr/>
        </p:nvSpPr>
        <p:spPr>
          <a:xfrm>
            <a:off x="7187219" y="5785761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32" name="object 22">
            <a:extLst>
              <a:ext uri="{FF2B5EF4-FFF2-40B4-BE49-F238E27FC236}">
                <a16:creationId xmlns:a16="http://schemas.microsoft.com/office/drawing/2014/main" id="{4521AF5E-8FD4-6031-64C7-A1F686CE689E}"/>
              </a:ext>
            </a:extLst>
          </p:cNvPr>
          <p:cNvSpPr/>
          <p:nvPr/>
        </p:nvSpPr>
        <p:spPr>
          <a:xfrm>
            <a:off x="6115656" y="578576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33" name="object 23">
            <a:extLst>
              <a:ext uri="{FF2B5EF4-FFF2-40B4-BE49-F238E27FC236}">
                <a16:creationId xmlns:a16="http://schemas.microsoft.com/office/drawing/2014/main" id="{738BB8EC-7BD5-7100-F704-1D4E9A20E94F}"/>
              </a:ext>
            </a:extLst>
          </p:cNvPr>
          <p:cNvSpPr/>
          <p:nvPr/>
        </p:nvSpPr>
        <p:spPr>
          <a:xfrm>
            <a:off x="6115656" y="5785761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34" name="object 49">
            <a:extLst>
              <a:ext uri="{FF2B5EF4-FFF2-40B4-BE49-F238E27FC236}">
                <a16:creationId xmlns:a16="http://schemas.microsoft.com/office/drawing/2014/main" id="{5ED3AF1E-CB2F-AABC-B270-807D6536DAE7}"/>
              </a:ext>
            </a:extLst>
          </p:cNvPr>
          <p:cNvSpPr/>
          <p:nvPr/>
        </p:nvSpPr>
        <p:spPr>
          <a:xfrm>
            <a:off x="6678226" y="5339276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36" name="object 55">
            <a:extLst>
              <a:ext uri="{FF2B5EF4-FFF2-40B4-BE49-F238E27FC236}">
                <a16:creationId xmlns:a16="http://schemas.microsoft.com/office/drawing/2014/main" id="{6F44017D-972F-21C5-B778-2C2588A3A7A8}"/>
              </a:ext>
            </a:extLst>
          </p:cNvPr>
          <p:cNvSpPr/>
          <p:nvPr/>
        </p:nvSpPr>
        <p:spPr>
          <a:xfrm>
            <a:off x="7447294" y="578576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21" name="object 23">
            <a:extLst>
              <a:ext uri="{FF2B5EF4-FFF2-40B4-BE49-F238E27FC236}">
                <a16:creationId xmlns:a16="http://schemas.microsoft.com/office/drawing/2014/main" id="{00C9C87B-A21C-E6D6-DCFD-27CF43ECF5B2}"/>
              </a:ext>
            </a:extLst>
          </p:cNvPr>
          <p:cNvSpPr/>
          <p:nvPr/>
        </p:nvSpPr>
        <p:spPr>
          <a:xfrm>
            <a:off x="6700879" y="5320049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39" name="object 4">
            <a:extLst>
              <a:ext uri="{FF2B5EF4-FFF2-40B4-BE49-F238E27FC236}">
                <a16:creationId xmlns:a16="http://schemas.microsoft.com/office/drawing/2014/main" id="{3D9D6460-99D5-61AA-DC9B-46A8869CE74D}"/>
              </a:ext>
            </a:extLst>
          </p:cNvPr>
          <p:cNvSpPr/>
          <p:nvPr/>
        </p:nvSpPr>
        <p:spPr>
          <a:xfrm>
            <a:off x="847305" y="4915210"/>
            <a:ext cx="609532" cy="399921"/>
          </a:xfrm>
          <a:custGeom>
            <a:avLst/>
            <a:gdLst/>
            <a:ahLst/>
            <a:cxnLst/>
            <a:rect l="l" t="t" r="r" b="b"/>
            <a:pathLst>
              <a:path w="1549400" h="594360">
                <a:moveTo>
                  <a:pt x="0" y="0"/>
                </a:moveTo>
                <a:lnTo>
                  <a:pt x="1548805" y="59425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40" name="object 5">
            <a:extLst>
              <a:ext uri="{FF2B5EF4-FFF2-40B4-BE49-F238E27FC236}">
                <a16:creationId xmlns:a16="http://schemas.microsoft.com/office/drawing/2014/main" id="{EA147FFC-F25C-24A1-34CA-1D7889F348C8}"/>
              </a:ext>
            </a:extLst>
          </p:cNvPr>
          <p:cNvSpPr/>
          <p:nvPr/>
        </p:nvSpPr>
        <p:spPr>
          <a:xfrm>
            <a:off x="319511" y="4973572"/>
            <a:ext cx="452780" cy="318609"/>
          </a:xfrm>
          <a:custGeom>
            <a:avLst/>
            <a:gdLst/>
            <a:ahLst/>
            <a:cxnLst/>
            <a:rect l="l" t="t" r="r" b="b"/>
            <a:pathLst>
              <a:path w="1563370" h="621664">
                <a:moveTo>
                  <a:pt x="1563235" y="0"/>
                </a:moveTo>
                <a:lnTo>
                  <a:pt x="0" y="6211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41" name="object 8">
            <a:extLst>
              <a:ext uri="{FF2B5EF4-FFF2-40B4-BE49-F238E27FC236}">
                <a16:creationId xmlns:a16="http://schemas.microsoft.com/office/drawing/2014/main" id="{09C0E46E-EDF7-A892-A5DC-6F5D5335C8BB}"/>
              </a:ext>
            </a:extLst>
          </p:cNvPr>
          <p:cNvSpPr/>
          <p:nvPr/>
        </p:nvSpPr>
        <p:spPr>
          <a:xfrm>
            <a:off x="1439070" y="5246811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42" name="object 9">
            <a:extLst>
              <a:ext uri="{FF2B5EF4-FFF2-40B4-BE49-F238E27FC236}">
                <a16:creationId xmlns:a16="http://schemas.microsoft.com/office/drawing/2014/main" id="{7DFAD4C3-B2E1-9CA9-8659-AB2F189663A9}"/>
              </a:ext>
            </a:extLst>
          </p:cNvPr>
          <p:cNvSpPr/>
          <p:nvPr/>
        </p:nvSpPr>
        <p:spPr>
          <a:xfrm>
            <a:off x="1439070" y="5246812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43" name="object 10">
            <a:extLst>
              <a:ext uri="{FF2B5EF4-FFF2-40B4-BE49-F238E27FC236}">
                <a16:creationId xmlns:a16="http://schemas.microsoft.com/office/drawing/2014/main" id="{AB99952B-5AD1-6390-0919-43F2D04282A0}"/>
              </a:ext>
            </a:extLst>
          </p:cNvPr>
          <p:cNvSpPr/>
          <p:nvPr/>
        </p:nvSpPr>
        <p:spPr>
          <a:xfrm>
            <a:off x="204455" y="5361694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0" y="0"/>
                </a:moveTo>
                <a:lnTo>
                  <a:pt x="782266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44" name="object 14">
            <a:extLst>
              <a:ext uri="{FF2B5EF4-FFF2-40B4-BE49-F238E27FC236}">
                <a16:creationId xmlns:a16="http://schemas.microsoft.com/office/drawing/2014/main" id="{FCE9332A-47D0-87BD-B1C7-F9BF155FB92C}"/>
              </a:ext>
            </a:extLst>
          </p:cNvPr>
          <p:cNvSpPr/>
          <p:nvPr/>
        </p:nvSpPr>
        <p:spPr>
          <a:xfrm>
            <a:off x="625353" y="569329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45" name="object 15">
            <a:extLst>
              <a:ext uri="{FF2B5EF4-FFF2-40B4-BE49-F238E27FC236}">
                <a16:creationId xmlns:a16="http://schemas.microsoft.com/office/drawing/2014/main" id="{9A3D8B22-3A6D-5E60-0DF8-44618B1AA7AF}"/>
              </a:ext>
            </a:extLst>
          </p:cNvPr>
          <p:cNvSpPr/>
          <p:nvPr/>
        </p:nvSpPr>
        <p:spPr>
          <a:xfrm>
            <a:off x="625354" y="5693296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46" name="object 49">
            <a:extLst>
              <a:ext uri="{FF2B5EF4-FFF2-40B4-BE49-F238E27FC236}">
                <a16:creationId xmlns:a16="http://schemas.microsoft.com/office/drawing/2014/main" id="{22D34E62-2264-5FE3-99DD-D6690107CA31}"/>
              </a:ext>
            </a:extLst>
          </p:cNvPr>
          <p:cNvSpPr/>
          <p:nvPr/>
        </p:nvSpPr>
        <p:spPr>
          <a:xfrm>
            <a:off x="116361" y="5246811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47" name="object 50">
            <a:extLst>
              <a:ext uri="{FF2B5EF4-FFF2-40B4-BE49-F238E27FC236}">
                <a16:creationId xmlns:a16="http://schemas.microsoft.com/office/drawing/2014/main" id="{09F6163B-11C9-40E7-9767-7B49C613DFB9}"/>
              </a:ext>
            </a:extLst>
          </p:cNvPr>
          <p:cNvSpPr/>
          <p:nvPr/>
        </p:nvSpPr>
        <p:spPr>
          <a:xfrm>
            <a:off x="116362" y="5246812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48" name="object 51">
            <a:extLst>
              <a:ext uri="{FF2B5EF4-FFF2-40B4-BE49-F238E27FC236}">
                <a16:creationId xmlns:a16="http://schemas.microsoft.com/office/drawing/2014/main" id="{92FD4A81-88BF-64BB-3C13-3DA4372C5E4A}"/>
              </a:ext>
            </a:extLst>
          </p:cNvPr>
          <p:cNvSpPr/>
          <p:nvPr/>
        </p:nvSpPr>
        <p:spPr>
          <a:xfrm>
            <a:off x="759211" y="4800327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49" name="object 52">
            <a:extLst>
              <a:ext uri="{FF2B5EF4-FFF2-40B4-BE49-F238E27FC236}">
                <a16:creationId xmlns:a16="http://schemas.microsoft.com/office/drawing/2014/main" id="{6EEF1C4F-0BAD-E6D6-BEBC-591015EA30D7}"/>
              </a:ext>
            </a:extLst>
          </p:cNvPr>
          <p:cNvSpPr/>
          <p:nvPr/>
        </p:nvSpPr>
        <p:spPr>
          <a:xfrm>
            <a:off x="759212" y="4800327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A36E3B44-C65B-EA40-C05C-5670377372FA}"/>
              </a:ext>
            </a:extLst>
          </p:cNvPr>
          <p:cNvCxnSpPr/>
          <p:nvPr/>
        </p:nvCxnSpPr>
        <p:spPr>
          <a:xfrm flipV="1">
            <a:off x="255512" y="4054562"/>
            <a:ext cx="8469796" cy="38415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BA30187C-BB23-9FF3-380C-84EAFD133B25}"/>
              </a:ext>
            </a:extLst>
          </p:cNvPr>
          <p:cNvSpPr txBox="1"/>
          <p:nvPr/>
        </p:nvSpPr>
        <p:spPr>
          <a:xfrm>
            <a:off x="4928611" y="3702646"/>
            <a:ext cx="3080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Above: c</a:t>
            </a:r>
            <a:r>
              <a:rPr lang="en-US" altLang="zh-CN" dirty="0"/>
              <a:t>omplete binary trees  </a:t>
            </a:r>
            <a:endParaRPr lang="en-SE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280F0FB4-3AA9-A594-8994-369AAF758D0C}"/>
              </a:ext>
            </a:extLst>
          </p:cNvPr>
          <p:cNvSpPr txBox="1"/>
          <p:nvPr/>
        </p:nvSpPr>
        <p:spPr>
          <a:xfrm>
            <a:off x="4671436" y="4003957"/>
            <a:ext cx="3412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Below: not c</a:t>
            </a:r>
            <a:r>
              <a:rPr lang="en-US" altLang="zh-CN" dirty="0"/>
              <a:t>omplete binary trees  </a:t>
            </a:r>
            <a:endParaRPr lang="en-S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83C6EE-9A0D-FB6E-1452-FCD4D898EA1F}"/>
              </a:ext>
            </a:extLst>
          </p:cNvPr>
          <p:cNvSpPr txBox="1"/>
          <p:nvPr/>
        </p:nvSpPr>
        <p:spPr>
          <a:xfrm>
            <a:off x="1596254" y="6144869"/>
            <a:ext cx="3930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Leaf level is not filled from left to right.</a:t>
            </a:r>
            <a:endParaRPr lang="en-S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624A80-47E4-0622-A15A-835EB3213BB6}"/>
              </a:ext>
            </a:extLst>
          </p:cNvPr>
          <p:cNvSpPr txBox="1"/>
          <p:nvPr/>
        </p:nvSpPr>
        <p:spPr>
          <a:xfrm>
            <a:off x="6775838" y="6260196"/>
            <a:ext cx="2355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Non-leaf level is not completely filled.</a:t>
            </a:r>
            <a:endParaRPr lang="en-SE" dirty="0"/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91031ED4-CB79-93F3-8080-D5BE9FB8B139}"/>
              </a:ext>
            </a:extLst>
          </p:cNvPr>
          <p:cNvSpPr/>
          <p:nvPr/>
        </p:nvSpPr>
        <p:spPr>
          <a:xfrm>
            <a:off x="7315389" y="5483448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782266" y="0"/>
                </a:moveTo>
                <a:lnTo>
                  <a:pt x="0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7" name="object 23">
            <a:extLst>
              <a:ext uri="{FF2B5EF4-FFF2-40B4-BE49-F238E27FC236}">
                <a16:creationId xmlns:a16="http://schemas.microsoft.com/office/drawing/2014/main" id="{72204629-C940-0347-5237-021FB90BE561}"/>
              </a:ext>
            </a:extLst>
          </p:cNvPr>
          <p:cNvSpPr/>
          <p:nvPr/>
        </p:nvSpPr>
        <p:spPr>
          <a:xfrm>
            <a:off x="7205598" y="5814518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8" name="object 10">
            <a:extLst>
              <a:ext uri="{FF2B5EF4-FFF2-40B4-BE49-F238E27FC236}">
                <a16:creationId xmlns:a16="http://schemas.microsoft.com/office/drawing/2014/main" id="{D001385D-1C3A-9C8D-5584-7537AF984C94}"/>
              </a:ext>
            </a:extLst>
          </p:cNvPr>
          <p:cNvSpPr/>
          <p:nvPr/>
        </p:nvSpPr>
        <p:spPr>
          <a:xfrm>
            <a:off x="7994393" y="2094389"/>
            <a:ext cx="516308" cy="393847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0" y="0"/>
                </a:moveTo>
                <a:lnTo>
                  <a:pt x="782266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1" name="object 14">
            <a:extLst>
              <a:ext uri="{FF2B5EF4-FFF2-40B4-BE49-F238E27FC236}">
                <a16:creationId xmlns:a16="http://schemas.microsoft.com/office/drawing/2014/main" id="{375F3289-16D3-C12F-3021-46A7CD99C4BA}"/>
              </a:ext>
            </a:extLst>
          </p:cNvPr>
          <p:cNvSpPr/>
          <p:nvPr/>
        </p:nvSpPr>
        <p:spPr>
          <a:xfrm>
            <a:off x="8338932" y="2385161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9" name="object 15">
            <a:extLst>
              <a:ext uri="{FF2B5EF4-FFF2-40B4-BE49-F238E27FC236}">
                <a16:creationId xmlns:a16="http://schemas.microsoft.com/office/drawing/2014/main" id="{5E7CC57E-D4DC-9261-D8A5-F8D7AB4CFE71}"/>
              </a:ext>
            </a:extLst>
          </p:cNvPr>
          <p:cNvSpPr/>
          <p:nvPr/>
        </p:nvSpPr>
        <p:spPr>
          <a:xfrm>
            <a:off x="8338933" y="2385162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3" name="object 9">
            <a:extLst>
              <a:ext uri="{FF2B5EF4-FFF2-40B4-BE49-F238E27FC236}">
                <a16:creationId xmlns:a16="http://schemas.microsoft.com/office/drawing/2014/main" id="{AB495115-FCFA-AF3A-4D4C-E0A8C7BB0634}"/>
              </a:ext>
            </a:extLst>
          </p:cNvPr>
          <p:cNvSpPr/>
          <p:nvPr/>
        </p:nvSpPr>
        <p:spPr>
          <a:xfrm>
            <a:off x="7805920" y="191137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0" name="object 10">
            <a:extLst>
              <a:ext uri="{FF2B5EF4-FFF2-40B4-BE49-F238E27FC236}">
                <a16:creationId xmlns:a16="http://schemas.microsoft.com/office/drawing/2014/main" id="{974948EE-D3F8-0884-9EDC-9E67E7B18986}"/>
              </a:ext>
            </a:extLst>
          </p:cNvPr>
          <p:cNvSpPr/>
          <p:nvPr/>
        </p:nvSpPr>
        <p:spPr>
          <a:xfrm>
            <a:off x="6645875" y="2094390"/>
            <a:ext cx="516308" cy="393847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0" y="0"/>
                </a:moveTo>
                <a:lnTo>
                  <a:pt x="782266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1" name="object 14">
            <a:extLst>
              <a:ext uri="{FF2B5EF4-FFF2-40B4-BE49-F238E27FC236}">
                <a16:creationId xmlns:a16="http://schemas.microsoft.com/office/drawing/2014/main" id="{E1B44E67-6B42-2A5D-DA3A-EF69DABE5AB2}"/>
              </a:ext>
            </a:extLst>
          </p:cNvPr>
          <p:cNvSpPr/>
          <p:nvPr/>
        </p:nvSpPr>
        <p:spPr>
          <a:xfrm>
            <a:off x="6990414" y="2385162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4" name="object 15">
            <a:extLst>
              <a:ext uri="{FF2B5EF4-FFF2-40B4-BE49-F238E27FC236}">
                <a16:creationId xmlns:a16="http://schemas.microsoft.com/office/drawing/2014/main" id="{7092436A-576A-3290-ADA7-EEBC8CBE7B66}"/>
              </a:ext>
            </a:extLst>
          </p:cNvPr>
          <p:cNvSpPr/>
          <p:nvPr/>
        </p:nvSpPr>
        <p:spPr>
          <a:xfrm>
            <a:off x="6990415" y="2385163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</p:spTree>
    <p:extLst>
      <p:ext uri="{BB962C8B-B14F-4D97-AF65-F5344CB8AC3E}">
        <p14:creationId xmlns:p14="http://schemas.microsoft.com/office/powerpoint/2010/main" val="3535913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8B9F2047-B575-6758-4BFB-44D3B1CF3019}"/>
              </a:ext>
            </a:extLst>
          </p:cNvPr>
          <p:cNvSpPr/>
          <p:nvPr/>
        </p:nvSpPr>
        <p:spPr>
          <a:xfrm>
            <a:off x="554831" y="2713048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BE5439-1E97-6BFC-3334-10FEDD27DAB5}"/>
              </a:ext>
            </a:extLst>
          </p:cNvPr>
          <p:cNvSpPr txBox="1"/>
          <p:nvPr/>
        </p:nvSpPr>
        <p:spPr>
          <a:xfrm>
            <a:off x="587948" y="2714445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1</a:t>
            </a:r>
            <a:endParaRPr lang="en-SE" sz="16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61E7AC-C838-5FD2-E795-F29BC15E9128}"/>
              </a:ext>
            </a:extLst>
          </p:cNvPr>
          <p:cNvSpPr/>
          <p:nvPr/>
        </p:nvSpPr>
        <p:spPr>
          <a:xfrm>
            <a:off x="554831" y="3348401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9933EC-82A8-9D6A-C30F-8FCF8011C3C4}"/>
              </a:ext>
            </a:extLst>
          </p:cNvPr>
          <p:cNvSpPr txBox="1"/>
          <p:nvPr/>
        </p:nvSpPr>
        <p:spPr>
          <a:xfrm>
            <a:off x="587948" y="3349798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3</a:t>
            </a:r>
            <a:endParaRPr lang="en-SE" sz="16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A638D8E-07F5-5E00-CF0A-92D1F8897B8E}"/>
              </a:ext>
            </a:extLst>
          </p:cNvPr>
          <p:cNvSpPr/>
          <p:nvPr/>
        </p:nvSpPr>
        <p:spPr>
          <a:xfrm>
            <a:off x="1400651" y="2728315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2DF21B-8AF9-0849-C830-0B70C424F1D3}"/>
              </a:ext>
            </a:extLst>
          </p:cNvPr>
          <p:cNvSpPr txBox="1"/>
          <p:nvPr/>
        </p:nvSpPr>
        <p:spPr>
          <a:xfrm>
            <a:off x="1433768" y="272971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2</a:t>
            </a:r>
            <a:endParaRPr lang="en-SE" sz="16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1D017E8-B655-2DAB-A46C-688ECD6C95B2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940286" y="2904484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B0774D6-E278-E55D-FB8C-86C68843484A}"/>
              </a:ext>
            </a:extLst>
          </p:cNvPr>
          <p:cNvCxnSpPr>
            <a:cxnSpLocks/>
          </p:cNvCxnSpPr>
          <p:nvPr/>
        </p:nvCxnSpPr>
        <p:spPr>
          <a:xfrm flipH="1" flipV="1">
            <a:off x="755761" y="3075412"/>
            <a:ext cx="6703" cy="27438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AD8B0C1-B04E-4518-1F6D-9F9EA989B090}"/>
              </a:ext>
            </a:extLst>
          </p:cNvPr>
          <p:cNvCxnSpPr>
            <a:cxnSpLocks/>
          </p:cNvCxnSpPr>
          <p:nvPr/>
        </p:nvCxnSpPr>
        <p:spPr>
          <a:xfrm flipH="1">
            <a:off x="925688" y="3052301"/>
            <a:ext cx="536207" cy="46677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1B866F50-4BB6-3D31-D6C0-D1EB5D4124E0}"/>
              </a:ext>
            </a:extLst>
          </p:cNvPr>
          <p:cNvSpPr/>
          <p:nvPr/>
        </p:nvSpPr>
        <p:spPr>
          <a:xfrm>
            <a:off x="1383477" y="3362185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169C1D-E990-7B51-E0F2-D15C8CCC021C}"/>
              </a:ext>
            </a:extLst>
          </p:cNvPr>
          <p:cNvSpPr txBox="1"/>
          <p:nvPr/>
        </p:nvSpPr>
        <p:spPr>
          <a:xfrm>
            <a:off x="1416594" y="336358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4</a:t>
            </a:r>
            <a:endParaRPr lang="en-SE" sz="16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B94BC5-9925-8F71-91B1-08C664A2A5E2}"/>
              </a:ext>
            </a:extLst>
          </p:cNvPr>
          <p:cNvCxnSpPr>
            <a:cxnSpLocks/>
          </p:cNvCxnSpPr>
          <p:nvPr/>
        </p:nvCxnSpPr>
        <p:spPr>
          <a:xfrm flipH="1">
            <a:off x="925688" y="3519075"/>
            <a:ext cx="46036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 Box 28">
            <a:extLst>
              <a:ext uri="{FF2B5EF4-FFF2-40B4-BE49-F238E27FC236}">
                <a16:creationId xmlns:a16="http://schemas.microsoft.com/office/drawing/2014/main" id="{CA4B181C-FBF0-C78D-82E5-F5EE5FF51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207" y="2643559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67" name="Text Box 28">
            <a:extLst>
              <a:ext uri="{FF2B5EF4-FFF2-40B4-BE49-F238E27FC236}">
                <a16:creationId xmlns:a16="http://schemas.microsoft.com/office/drawing/2014/main" id="{C0924756-C6EB-6905-AEB3-6190F4DD6D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474" y="3052047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68" name="Text Box 28">
            <a:extLst>
              <a:ext uri="{FF2B5EF4-FFF2-40B4-BE49-F238E27FC236}">
                <a16:creationId xmlns:a16="http://schemas.microsoft.com/office/drawing/2014/main" id="{AF6EEA42-C2D2-9C16-A029-074AAF0EE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448" y="3074718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9" name="Text Box 28">
            <a:extLst>
              <a:ext uri="{FF2B5EF4-FFF2-40B4-BE49-F238E27FC236}">
                <a16:creationId xmlns:a16="http://schemas.microsoft.com/office/drawing/2014/main" id="{DB621BB0-D540-CBCB-C6E5-50DAA8FBA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4816" y="3461117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0" name="Content Placeholder 4">
                <a:extLst>
                  <a:ext uri="{FF2B5EF4-FFF2-40B4-BE49-F238E27FC236}">
                    <a16:creationId xmlns:a16="http://schemas.microsoft.com/office/drawing/2014/main" id="{EDDE2B71-F755-55F4-3BDC-012BAACF824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17875435"/>
                  </p:ext>
                </p:extLst>
              </p:nvPr>
            </p:nvGraphicFramePr>
            <p:xfrm>
              <a:off x="-1235144" y="4177279"/>
              <a:ext cx="1408679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66055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0" name="Content Placeholder 4">
                <a:extLst>
                  <a:ext uri="{FF2B5EF4-FFF2-40B4-BE49-F238E27FC236}">
                    <a16:creationId xmlns:a16="http://schemas.microsoft.com/office/drawing/2014/main" id="{EDDE2B71-F755-55F4-3BDC-012BAACF824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17875435"/>
                  </p:ext>
                </p:extLst>
              </p:nvPr>
            </p:nvGraphicFramePr>
            <p:xfrm>
              <a:off x="-1235144" y="4177279"/>
              <a:ext cx="1408679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08197" r="-105195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308197" r="-10519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408197" r="-10519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66055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1" name="Arrow: Right 70">
            <a:extLst>
              <a:ext uri="{FF2B5EF4-FFF2-40B4-BE49-F238E27FC236}">
                <a16:creationId xmlns:a16="http://schemas.microsoft.com/office/drawing/2014/main" id="{618CDB60-9675-244D-64E0-C4CBCA6153EA}"/>
              </a:ext>
            </a:extLst>
          </p:cNvPr>
          <p:cNvSpPr/>
          <p:nvPr/>
        </p:nvSpPr>
        <p:spPr>
          <a:xfrm>
            <a:off x="213869" y="4660441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825E8B8-3211-E678-6838-B46FDAD2F07E}"/>
              </a:ext>
            </a:extLst>
          </p:cNvPr>
          <p:cNvSpPr txBox="1"/>
          <p:nvPr/>
        </p:nvSpPr>
        <p:spPr>
          <a:xfrm>
            <a:off x="196170" y="4358383"/>
            <a:ext cx="758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 1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3" name="Content Placeholder 4">
                <a:extLst>
                  <a:ext uri="{FF2B5EF4-FFF2-40B4-BE49-F238E27FC236}">
                    <a16:creationId xmlns:a16="http://schemas.microsoft.com/office/drawing/2014/main" id="{6B5D9A45-C354-EFA2-2736-866E9C21D55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17138108"/>
                  </p:ext>
                </p:extLst>
              </p:nvPr>
            </p:nvGraphicFramePr>
            <p:xfrm>
              <a:off x="1060793" y="4177279"/>
              <a:ext cx="1408679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88970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3" name="Content Placeholder 4">
                <a:extLst>
                  <a:ext uri="{FF2B5EF4-FFF2-40B4-BE49-F238E27FC236}">
                    <a16:creationId xmlns:a16="http://schemas.microsoft.com/office/drawing/2014/main" id="{6B5D9A45-C354-EFA2-2736-866E9C21D55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17138108"/>
                  </p:ext>
                </p:extLst>
              </p:nvPr>
            </p:nvGraphicFramePr>
            <p:xfrm>
              <a:off x="1060793" y="4177279"/>
              <a:ext cx="1408679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3"/>
                          <a:stretch>
                            <a:fillRect l="-101299" t="-408197" r="-10519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889707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4" name="Arrow: Right 73">
            <a:extLst>
              <a:ext uri="{FF2B5EF4-FFF2-40B4-BE49-F238E27FC236}">
                <a16:creationId xmlns:a16="http://schemas.microsoft.com/office/drawing/2014/main" id="{C207B2D7-3BB7-22D7-44DA-374274E47F3C}"/>
              </a:ext>
            </a:extLst>
          </p:cNvPr>
          <p:cNvSpPr/>
          <p:nvPr/>
        </p:nvSpPr>
        <p:spPr>
          <a:xfrm>
            <a:off x="2536981" y="4630485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D1BDF52-4117-E85A-E711-9010EA7BF902}"/>
              </a:ext>
            </a:extLst>
          </p:cNvPr>
          <p:cNvSpPr txBox="1"/>
          <p:nvPr/>
        </p:nvSpPr>
        <p:spPr>
          <a:xfrm>
            <a:off x="2511268" y="4328427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 2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6" name="Content Placeholder 4">
                <a:extLst>
                  <a:ext uri="{FF2B5EF4-FFF2-40B4-BE49-F238E27FC236}">
                    <a16:creationId xmlns:a16="http://schemas.microsoft.com/office/drawing/2014/main" id="{C2E2A52B-3A87-41A8-49FD-1239F11A99C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7874693"/>
                  </p:ext>
                </p:extLst>
              </p:nvPr>
            </p:nvGraphicFramePr>
            <p:xfrm>
              <a:off x="3482380" y="4147323"/>
              <a:ext cx="1408679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08844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6" name="Content Placeholder 4">
                <a:extLst>
                  <a:ext uri="{FF2B5EF4-FFF2-40B4-BE49-F238E27FC236}">
                    <a16:creationId xmlns:a16="http://schemas.microsoft.com/office/drawing/2014/main" id="{C2E2A52B-3A87-41A8-49FD-1239F11A99C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7874693"/>
                  </p:ext>
                </p:extLst>
              </p:nvPr>
            </p:nvGraphicFramePr>
            <p:xfrm>
              <a:off x="3482380" y="4147323"/>
              <a:ext cx="1408679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408197" r="-10519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08844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7" name="Arrow: Right 76">
            <a:extLst>
              <a:ext uri="{FF2B5EF4-FFF2-40B4-BE49-F238E27FC236}">
                <a16:creationId xmlns:a16="http://schemas.microsoft.com/office/drawing/2014/main" id="{C6008B75-7C9A-E53B-9718-FDDDE67DCAB9}"/>
              </a:ext>
            </a:extLst>
          </p:cNvPr>
          <p:cNvSpPr/>
          <p:nvPr/>
        </p:nvSpPr>
        <p:spPr>
          <a:xfrm>
            <a:off x="5020832" y="4630485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F44FD64-F23B-4B10-1BD2-386812369DFA}"/>
              </a:ext>
            </a:extLst>
          </p:cNvPr>
          <p:cNvSpPr txBox="1"/>
          <p:nvPr/>
        </p:nvSpPr>
        <p:spPr>
          <a:xfrm>
            <a:off x="4995119" y="4328427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 3</a:t>
            </a:r>
            <a:endParaRPr lang="en-SE" dirty="0"/>
          </a:p>
        </p:txBody>
      </p:sp>
      <p:graphicFrame>
        <p:nvGraphicFramePr>
          <p:cNvPr id="79" name="Content Placeholder 4">
            <a:extLst>
              <a:ext uri="{FF2B5EF4-FFF2-40B4-BE49-F238E27FC236}">
                <a16:creationId xmlns:a16="http://schemas.microsoft.com/office/drawing/2014/main" id="{70F43669-CADD-A995-9118-325B6FA177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1327553"/>
              </p:ext>
            </p:extLst>
          </p:nvPr>
        </p:nvGraphicFramePr>
        <p:xfrm>
          <a:off x="5966231" y="4147323"/>
          <a:ext cx="140867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</a:tbl>
          </a:graphicData>
        </a:graphic>
      </p:graphicFrame>
      <p:sp>
        <p:nvSpPr>
          <p:cNvPr id="81" name="Title 1">
            <a:extLst>
              <a:ext uri="{FF2B5EF4-FFF2-40B4-BE49-F238E27FC236}">
                <a16:creationId xmlns:a16="http://schemas.microsoft.com/office/drawing/2014/main" id="{A08A0DD2-C868-0AD9-6496-265BC2356F1F}"/>
              </a:ext>
            </a:extLst>
          </p:cNvPr>
          <p:cNvSpPr txBox="1">
            <a:spLocks/>
          </p:cNvSpPr>
          <p:nvPr/>
        </p:nvSpPr>
        <p:spPr>
          <a:xfrm>
            <a:off x="497141" y="4097168"/>
            <a:ext cx="713970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endParaRPr lang="en-SE" dirty="0"/>
          </a:p>
        </p:txBody>
      </p:sp>
      <p:sp>
        <p:nvSpPr>
          <p:cNvPr id="82" name="Arrow: Right 81">
            <a:extLst>
              <a:ext uri="{FF2B5EF4-FFF2-40B4-BE49-F238E27FC236}">
                <a16:creationId xmlns:a16="http://schemas.microsoft.com/office/drawing/2014/main" id="{FFB2A174-67F6-E996-A3D2-BA1890FE23A5}"/>
              </a:ext>
            </a:extLst>
          </p:cNvPr>
          <p:cNvSpPr/>
          <p:nvPr/>
        </p:nvSpPr>
        <p:spPr>
          <a:xfrm>
            <a:off x="7455389" y="4630485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ACA023A-5F30-F693-8530-534D808957C3}"/>
              </a:ext>
            </a:extLst>
          </p:cNvPr>
          <p:cNvSpPr txBox="1"/>
          <p:nvPr/>
        </p:nvSpPr>
        <p:spPr>
          <a:xfrm>
            <a:off x="7429676" y="4328427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 4</a:t>
            </a:r>
            <a:endParaRPr lang="en-SE" dirty="0"/>
          </a:p>
        </p:txBody>
      </p:sp>
      <p:graphicFrame>
        <p:nvGraphicFramePr>
          <p:cNvPr id="84" name="Content Placeholder 4">
            <a:extLst>
              <a:ext uri="{FF2B5EF4-FFF2-40B4-BE49-F238E27FC236}">
                <a16:creationId xmlns:a16="http://schemas.microsoft.com/office/drawing/2014/main" id="{C8B544A2-BD20-1762-48E5-EDE0A788F3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3391730"/>
              </p:ext>
            </p:extLst>
          </p:nvPr>
        </p:nvGraphicFramePr>
        <p:xfrm>
          <a:off x="8400788" y="4147323"/>
          <a:ext cx="140867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5" name="Content Placeholder 4">
                <a:extLst>
                  <a:ext uri="{FF2B5EF4-FFF2-40B4-BE49-F238E27FC236}">
                    <a16:creationId xmlns:a16="http://schemas.microsoft.com/office/drawing/2014/main" id="{A22572B3-9C47-9804-575D-095625A0A5A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63097975"/>
                  </p:ext>
                </p:extLst>
              </p:nvPr>
            </p:nvGraphicFramePr>
            <p:xfrm>
              <a:off x="-1235144" y="621205"/>
              <a:ext cx="1408679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66055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5" name="Content Placeholder 4">
                <a:extLst>
                  <a:ext uri="{FF2B5EF4-FFF2-40B4-BE49-F238E27FC236}">
                    <a16:creationId xmlns:a16="http://schemas.microsoft.com/office/drawing/2014/main" id="{A22572B3-9C47-9804-575D-095625A0A5A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63097975"/>
                  </p:ext>
                </p:extLst>
              </p:nvPr>
            </p:nvGraphicFramePr>
            <p:xfrm>
              <a:off x="-1235144" y="621205"/>
              <a:ext cx="1408679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204839" r="-105195" b="-2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309836" r="-105195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409836" r="-105195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66055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6" name="Arrow: Right 85">
            <a:extLst>
              <a:ext uri="{FF2B5EF4-FFF2-40B4-BE49-F238E27FC236}">
                <a16:creationId xmlns:a16="http://schemas.microsoft.com/office/drawing/2014/main" id="{52EE320D-7070-3AAF-598F-EF6B9357EBD6}"/>
              </a:ext>
            </a:extLst>
          </p:cNvPr>
          <p:cNvSpPr/>
          <p:nvPr/>
        </p:nvSpPr>
        <p:spPr>
          <a:xfrm>
            <a:off x="213869" y="1104367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aphicFrame>
        <p:nvGraphicFramePr>
          <p:cNvPr id="88" name="Content Placeholder 4">
            <a:extLst>
              <a:ext uri="{FF2B5EF4-FFF2-40B4-BE49-F238E27FC236}">
                <a16:creationId xmlns:a16="http://schemas.microsoft.com/office/drawing/2014/main" id="{6DABFE53-FB26-7513-1879-372E9B96AA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1235260"/>
              </p:ext>
            </p:extLst>
          </p:nvPr>
        </p:nvGraphicFramePr>
        <p:xfrm>
          <a:off x="1060793" y="621205"/>
          <a:ext cx="140867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897079"/>
                  </a:ext>
                </a:extLst>
              </a:tr>
            </a:tbl>
          </a:graphicData>
        </a:graphic>
      </p:graphicFrame>
      <p:sp>
        <p:nvSpPr>
          <p:cNvPr id="89" name="Arrow: Right 88">
            <a:extLst>
              <a:ext uri="{FF2B5EF4-FFF2-40B4-BE49-F238E27FC236}">
                <a16:creationId xmlns:a16="http://schemas.microsoft.com/office/drawing/2014/main" id="{B4BCE49D-7C0C-EBCB-E6BA-86A764128F68}"/>
              </a:ext>
            </a:extLst>
          </p:cNvPr>
          <p:cNvSpPr/>
          <p:nvPr/>
        </p:nvSpPr>
        <p:spPr>
          <a:xfrm>
            <a:off x="2536981" y="1074411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aphicFrame>
        <p:nvGraphicFramePr>
          <p:cNvPr id="91" name="Content Placeholder 4">
            <a:extLst>
              <a:ext uri="{FF2B5EF4-FFF2-40B4-BE49-F238E27FC236}">
                <a16:creationId xmlns:a16="http://schemas.microsoft.com/office/drawing/2014/main" id="{0159929A-AD63-4487-400A-A72B31A1FC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0370547"/>
              </p:ext>
            </p:extLst>
          </p:nvPr>
        </p:nvGraphicFramePr>
        <p:xfrm>
          <a:off x="3482380" y="591249"/>
          <a:ext cx="140867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884441"/>
                  </a:ext>
                </a:extLst>
              </a:tr>
            </a:tbl>
          </a:graphicData>
        </a:graphic>
      </p:graphicFrame>
      <p:sp>
        <p:nvSpPr>
          <p:cNvPr id="92" name="Arrow: Right 91">
            <a:extLst>
              <a:ext uri="{FF2B5EF4-FFF2-40B4-BE49-F238E27FC236}">
                <a16:creationId xmlns:a16="http://schemas.microsoft.com/office/drawing/2014/main" id="{50D53B65-C6C7-4594-C564-DB18ED5DC88B}"/>
              </a:ext>
            </a:extLst>
          </p:cNvPr>
          <p:cNvSpPr/>
          <p:nvPr/>
        </p:nvSpPr>
        <p:spPr>
          <a:xfrm>
            <a:off x="5020832" y="1074411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aphicFrame>
        <p:nvGraphicFramePr>
          <p:cNvPr id="94" name="Content Placeholder 4">
            <a:extLst>
              <a:ext uri="{FF2B5EF4-FFF2-40B4-BE49-F238E27FC236}">
                <a16:creationId xmlns:a16="http://schemas.microsoft.com/office/drawing/2014/main" id="{36AD4579-100C-E678-EED0-8F68624FB9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630742"/>
              </p:ext>
            </p:extLst>
          </p:nvPr>
        </p:nvGraphicFramePr>
        <p:xfrm>
          <a:off x="5966231" y="591249"/>
          <a:ext cx="140867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</a:tbl>
          </a:graphicData>
        </a:graphic>
      </p:graphicFrame>
      <p:sp>
        <p:nvSpPr>
          <p:cNvPr id="95" name="Title 1">
            <a:extLst>
              <a:ext uri="{FF2B5EF4-FFF2-40B4-BE49-F238E27FC236}">
                <a16:creationId xmlns:a16="http://schemas.microsoft.com/office/drawing/2014/main" id="{C88D2FBD-C385-A533-CBF1-E1859F88F246}"/>
              </a:ext>
            </a:extLst>
          </p:cNvPr>
          <p:cNvSpPr txBox="1">
            <a:spLocks/>
          </p:cNvSpPr>
          <p:nvPr/>
        </p:nvSpPr>
        <p:spPr>
          <a:xfrm>
            <a:off x="497141" y="541094"/>
            <a:ext cx="713970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endParaRPr lang="en-SE" dirty="0"/>
          </a:p>
        </p:txBody>
      </p:sp>
      <p:sp>
        <p:nvSpPr>
          <p:cNvPr id="96" name="Arrow: Right 95">
            <a:extLst>
              <a:ext uri="{FF2B5EF4-FFF2-40B4-BE49-F238E27FC236}">
                <a16:creationId xmlns:a16="http://schemas.microsoft.com/office/drawing/2014/main" id="{0A46074E-A08C-16AD-A562-9C1442B003A1}"/>
              </a:ext>
            </a:extLst>
          </p:cNvPr>
          <p:cNvSpPr/>
          <p:nvPr/>
        </p:nvSpPr>
        <p:spPr>
          <a:xfrm>
            <a:off x="7455389" y="1074411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aphicFrame>
        <p:nvGraphicFramePr>
          <p:cNvPr id="98" name="Content Placeholder 4">
            <a:extLst>
              <a:ext uri="{FF2B5EF4-FFF2-40B4-BE49-F238E27FC236}">
                <a16:creationId xmlns:a16="http://schemas.microsoft.com/office/drawing/2014/main" id="{0FD72815-D102-439C-D995-08CE9E84D8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8003549"/>
              </p:ext>
            </p:extLst>
          </p:nvPr>
        </p:nvGraphicFramePr>
        <p:xfrm>
          <a:off x="8400788" y="591249"/>
          <a:ext cx="140867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D626FDE-09F2-5202-7E0A-41D033F532CA}"/>
              </a:ext>
            </a:extLst>
          </p:cNvPr>
          <p:cNvSpPr txBox="1"/>
          <p:nvPr/>
        </p:nvSpPr>
        <p:spPr>
          <a:xfrm>
            <a:off x="137940" y="770044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Visit___</a:t>
            </a:r>
            <a:endParaRPr lang="en-S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1748A2-F41F-AD29-1E5F-341C5065D921}"/>
              </a:ext>
            </a:extLst>
          </p:cNvPr>
          <p:cNvSpPr txBox="1"/>
          <p:nvPr/>
        </p:nvSpPr>
        <p:spPr>
          <a:xfrm>
            <a:off x="2511268" y="730647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Visit___</a:t>
            </a:r>
            <a:endParaRPr lang="en-S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29BC21-3121-1F87-1BF5-66935DD65967}"/>
              </a:ext>
            </a:extLst>
          </p:cNvPr>
          <p:cNvSpPr txBox="1"/>
          <p:nvPr/>
        </p:nvSpPr>
        <p:spPr>
          <a:xfrm>
            <a:off x="4916954" y="730647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Visit___</a:t>
            </a:r>
            <a:endParaRPr lang="en-S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8711DE-5C3F-0126-1FE8-7B24A34B8747}"/>
              </a:ext>
            </a:extLst>
          </p:cNvPr>
          <p:cNvSpPr txBox="1"/>
          <p:nvPr/>
        </p:nvSpPr>
        <p:spPr>
          <a:xfrm>
            <a:off x="7380052" y="730647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Visit___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03174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DD9C73-8FE7-2A47-0C74-9DDB00693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0" name="Content Placeholder 4">
                <a:extLst>
                  <a:ext uri="{FF2B5EF4-FFF2-40B4-BE49-F238E27FC236}">
                    <a16:creationId xmlns:a16="http://schemas.microsoft.com/office/drawing/2014/main" id="{8AE09AD8-8101-B789-C256-695715A4A43D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-1235144" y="4177279"/>
              <a:ext cx="1408679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66055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0" name="Content Placeholder 4">
                <a:extLst>
                  <a:ext uri="{FF2B5EF4-FFF2-40B4-BE49-F238E27FC236}">
                    <a16:creationId xmlns:a16="http://schemas.microsoft.com/office/drawing/2014/main" id="{EDDE2B71-F755-55F4-3BDC-012BAACF824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17875435"/>
                  </p:ext>
                </p:extLst>
              </p:nvPr>
            </p:nvGraphicFramePr>
            <p:xfrm>
              <a:off x="-1235144" y="4177279"/>
              <a:ext cx="1408679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08197" r="-105195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308197" r="-10519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408197" r="-10519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66055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1" name="Arrow: Right 70">
            <a:extLst>
              <a:ext uri="{FF2B5EF4-FFF2-40B4-BE49-F238E27FC236}">
                <a16:creationId xmlns:a16="http://schemas.microsoft.com/office/drawing/2014/main" id="{25F8C802-DD14-5A19-6860-67CE24A35EC9}"/>
              </a:ext>
            </a:extLst>
          </p:cNvPr>
          <p:cNvSpPr/>
          <p:nvPr/>
        </p:nvSpPr>
        <p:spPr>
          <a:xfrm>
            <a:off x="213869" y="4660441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A3AFB55-7524-8C95-A285-E1591B8C977B}"/>
              </a:ext>
            </a:extLst>
          </p:cNvPr>
          <p:cNvSpPr txBox="1"/>
          <p:nvPr/>
        </p:nvSpPr>
        <p:spPr>
          <a:xfrm>
            <a:off x="196170" y="4358383"/>
            <a:ext cx="758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 1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3" name="Content Placeholder 4">
                <a:extLst>
                  <a:ext uri="{FF2B5EF4-FFF2-40B4-BE49-F238E27FC236}">
                    <a16:creationId xmlns:a16="http://schemas.microsoft.com/office/drawing/2014/main" id="{5BBB0994-6910-756E-E0ED-0040C72DF52F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060793" y="4177279"/>
              <a:ext cx="1408679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88970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3" name="Content Placeholder 4">
                <a:extLst>
                  <a:ext uri="{FF2B5EF4-FFF2-40B4-BE49-F238E27FC236}">
                    <a16:creationId xmlns:a16="http://schemas.microsoft.com/office/drawing/2014/main" id="{6B5D9A45-C354-EFA2-2736-866E9C21D55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17138108"/>
                  </p:ext>
                </p:extLst>
              </p:nvPr>
            </p:nvGraphicFramePr>
            <p:xfrm>
              <a:off x="1060793" y="4177279"/>
              <a:ext cx="1408679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3"/>
                          <a:stretch>
                            <a:fillRect l="-101299" t="-408197" r="-10519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889707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4" name="Arrow: Right 73">
            <a:extLst>
              <a:ext uri="{FF2B5EF4-FFF2-40B4-BE49-F238E27FC236}">
                <a16:creationId xmlns:a16="http://schemas.microsoft.com/office/drawing/2014/main" id="{7EB3D7ED-9E11-4204-12E1-79300610737E}"/>
              </a:ext>
            </a:extLst>
          </p:cNvPr>
          <p:cNvSpPr/>
          <p:nvPr/>
        </p:nvSpPr>
        <p:spPr>
          <a:xfrm>
            <a:off x="2536981" y="4630485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A055311-CDB7-416B-46AE-9D4F6FE4F522}"/>
              </a:ext>
            </a:extLst>
          </p:cNvPr>
          <p:cNvSpPr txBox="1"/>
          <p:nvPr/>
        </p:nvSpPr>
        <p:spPr>
          <a:xfrm>
            <a:off x="2511268" y="4328427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 2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6" name="Content Placeholder 4">
                <a:extLst>
                  <a:ext uri="{FF2B5EF4-FFF2-40B4-BE49-F238E27FC236}">
                    <a16:creationId xmlns:a16="http://schemas.microsoft.com/office/drawing/2014/main" id="{4D8DE782-855C-42BE-BE2E-23B4800DCF2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82450815"/>
                  </p:ext>
                </p:extLst>
              </p:nvPr>
            </p:nvGraphicFramePr>
            <p:xfrm>
              <a:off x="3482380" y="4147323"/>
              <a:ext cx="1408679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08844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6" name="Content Placeholder 4">
                <a:extLst>
                  <a:ext uri="{FF2B5EF4-FFF2-40B4-BE49-F238E27FC236}">
                    <a16:creationId xmlns:a16="http://schemas.microsoft.com/office/drawing/2014/main" id="{4D8DE782-855C-42BE-BE2E-23B4800DCF2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82450815"/>
                  </p:ext>
                </p:extLst>
              </p:nvPr>
            </p:nvGraphicFramePr>
            <p:xfrm>
              <a:off x="3482380" y="4147323"/>
              <a:ext cx="1408679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408197" r="-10519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08844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7" name="Arrow: Right 76">
            <a:extLst>
              <a:ext uri="{FF2B5EF4-FFF2-40B4-BE49-F238E27FC236}">
                <a16:creationId xmlns:a16="http://schemas.microsoft.com/office/drawing/2014/main" id="{EC829094-0678-9042-B011-91F9F08BD80D}"/>
              </a:ext>
            </a:extLst>
          </p:cNvPr>
          <p:cNvSpPr/>
          <p:nvPr/>
        </p:nvSpPr>
        <p:spPr>
          <a:xfrm>
            <a:off x="5020832" y="4630485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5268F93-192D-E2CE-14DA-1E011C773183}"/>
              </a:ext>
            </a:extLst>
          </p:cNvPr>
          <p:cNvSpPr txBox="1"/>
          <p:nvPr/>
        </p:nvSpPr>
        <p:spPr>
          <a:xfrm>
            <a:off x="4995119" y="4328427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 3</a:t>
            </a:r>
            <a:endParaRPr lang="en-SE" dirty="0"/>
          </a:p>
        </p:txBody>
      </p:sp>
      <p:graphicFrame>
        <p:nvGraphicFramePr>
          <p:cNvPr id="79" name="Content Placeholder 4">
            <a:extLst>
              <a:ext uri="{FF2B5EF4-FFF2-40B4-BE49-F238E27FC236}">
                <a16:creationId xmlns:a16="http://schemas.microsoft.com/office/drawing/2014/main" id="{D50ACCD1-6718-FA06-F0BC-1048226BCF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8160121"/>
              </p:ext>
            </p:extLst>
          </p:nvPr>
        </p:nvGraphicFramePr>
        <p:xfrm>
          <a:off x="5966231" y="4147323"/>
          <a:ext cx="140867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</a:tbl>
          </a:graphicData>
        </a:graphic>
      </p:graphicFrame>
      <p:sp>
        <p:nvSpPr>
          <p:cNvPr id="81" name="Title 1">
            <a:extLst>
              <a:ext uri="{FF2B5EF4-FFF2-40B4-BE49-F238E27FC236}">
                <a16:creationId xmlns:a16="http://schemas.microsoft.com/office/drawing/2014/main" id="{F07B3FE5-07A9-F56C-BE66-31A1AAC5247C}"/>
              </a:ext>
            </a:extLst>
          </p:cNvPr>
          <p:cNvSpPr txBox="1">
            <a:spLocks/>
          </p:cNvSpPr>
          <p:nvPr/>
        </p:nvSpPr>
        <p:spPr>
          <a:xfrm>
            <a:off x="497141" y="4097168"/>
            <a:ext cx="713970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endParaRPr lang="en-SE" dirty="0"/>
          </a:p>
        </p:txBody>
      </p:sp>
      <p:sp>
        <p:nvSpPr>
          <p:cNvPr id="82" name="Arrow: Right 81">
            <a:extLst>
              <a:ext uri="{FF2B5EF4-FFF2-40B4-BE49-F238E27FC236}">
                <a16:creationId xmlns:a16="http://schemas.microsoft.com/office/drawing/2014/main" id="{4B03ABD0-8676-E3C1-3C3D-3076F4426D0C}"/>
              </a:ext>
            </a:extLst>
          </p:cNvPr>
          <p:cNvSpPr/>
          <p:nvPr/>
        </p:nvSpPr>
        <p:spPr>
          <a:xfrm>
            <a:off x="7455389" y="4630485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5378FAE-602C-A4F4-10A9-C058C8B9E67D}"/>
              </a:ext>
            </a:extLst>
          </p:cNvPr>
          <p:cNvSpPr txBox="1"/>
          <p:nvPr/>
        </p:nvSpPr>
        <p:spPr>
          <a:xfrm>
            <a:off x="7429676" y="4328427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 4</a:t>
            </a:r>
            <a:endParaRPr lang="en-SE" dirty="0"/>
          </a:p>
        </p:txBody>
      </p:sp>
      <p:graphicFrame>
        <p:nvGraphicFramePr>
          <p:cNvPr id="84" name="Content Placeholder 4">
            <a:extLst>
              <a:ext uri="{FF2B5EF4-FFF2-40B4-BE49-F238E27FC236}">
                <a16:creationId xmlns:a16="http://schemas.microsoft.com/office/drawing/2014/main" id="{31BB42C2-6554-E812-C325-96C07E17B8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421408"/>
              </p:ext>
            </p:extLst>
          </p:nvPr>
        </p:nvGraphicFramePr>
        <p:xfrm>
          <a:off x="8400788" y="4147323"/>
          <a:ext cx="140867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5" name="Content Placeholder 4">
                <a:extLst>
                  <a:ext uri="{FF2B5EF4-FFF2-40B4-BE49-F238E27FC236}">
                    <a16:creationId xmlns:a16="http://schemas.microsoft.com/office/drawing/2014/main" id="{4D55E622-D890-3703-75C7-CE1540C82F0D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-1235144" y="621205"/>
              <a:ext cx="1408679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66055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5" name="Content Placeholder 4">
                <a:extLst>
                  <a:ext uri="{FF2B5EF4-FFF2-40B4-BE49-F238E27FC236}">
                    <a16:creationId xmlns:a16="http://schemas.microsoft.com/office/drawing/2014/main" id="{A22572B3-9C47-9804-575D-095625A0A5A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63097975"/>
                  </p:ext>
                </p:extLst>
              </p:nvPr>
            </p:nvGraphicFramePr>
            <p:xfrm>
              <a:off x="-1235144" y="621205"/>
              <a:ext cx="1408679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204839" r="-105195" b="-2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309836" r="-105195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409836" r="-105195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66055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6" name="Arrow: Right 85">
            <a:extLst>
              <a:ext uri="{FF2B5EF4-FFF2-40B4-BE49-F238E27FC236}">
                <a16:creationId xmlns:a16="http://schemas.microsoft.com/office/drawing/2014/main" id="{36499CF4-D57B-DFF5-0AC5-A531B226627B}"/>
              </a:ext>
            </a:extLst>
          </p:cNvPr>
          <p:cNvSpPr/>
          <p:nvPr/>
        </p:nvSpPr>
        <p:spPr>
          <a:xfrm>
            <a:off x="213869" y="1104367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aphicFrame>
        <p:nvGraphicFramePr>
          <p:cNvPr id="88" name="Content Placeholder 4">
            <a:extLst>
              <a:ext uri="{FF2B5EF4-FFF2-40B4-BE49-F238E27FC236}">
                <a16:creationId xmlns:a16="http://schemas.microsoft.com/office/drawing/2014/main" id="{BE0338C2-EA33-D8E7-E6A1-32B5404AE355}"/>
              </a:ext>
            </a:extLst>
          </p:cNvPr>
          <p:cNvGraphicFramePr>
            <a:graphicFrameLocks/>
          </p:cNvGraphicFramePr>
          <p:nvPr/>
        </p:nvGraphicFramePr>
        <p:xfrm>
          <a:off x="1060793" y="621205"/>
          <a:ext cx="140867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897079"/>
                  </a:ext>
                </a:extLst>
              </a:tr>
            </a:tbl>
          </a:graphicData>
        </a:graphic>
      </p:graphicFrame>
      <p:sp>
        <p:nvSpPr>
          <p:cNvPr id="89" name="Arrow: Right 88">
            <a:extLst>
              <a:ext uri="{FF2B5EF4-FFF2-40B4-BE49-F238E27FC236}">
                <a16:creationId xmlns:a16="http://schemas.microsoft.com/office/drawing/2014/main" id="{C56E3A3B-3222-15C1-9D7B-8F5B554B5802}"/>
              </a:ext>
            </a:extLst>
          </p:cNvPr>
          <p:cNvSpPr/>
          <p:nvPr/>
        </p:nvSpPr>
        <p:spPr>
          <a:xfrm>
            <a:off x="2536981" y="1074411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aphicFrame>
        <p:nvGraphicFramePr>
          <p:cNvPr id="91" name="Content Placeholder 4">
            <a:extLst>
              <a:ext uri="{FF2B5EF4-FFF2-40B4-BE49-F238E27FC236}">
                <a16:creationId xmlns:a16="http://schemas.microsoft.com/office/drawing/2014/main" id="{16F8520F-FCE2-0297-5EB8-DC47C3FF0E74}"/>
              </a:ext>
            </a:extLst>
          </p:cNvPr>
          <p:cNvGraphicFramePr>
            <a:graphicFrameLocks/>
          </p:cNvGraphicFramePr>
          <p:nvPr/>
        </p:nvGraphicFramePr>
        <p:xfrm>
          <a:off x="3482380" y="591249"/>
          <a:ext cx="140867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884441"/>
                  </a:ext>
                </a:extLst>
              </a:tr>
            </a:tbl>
          </a:graphicData>
        </a:graphic>
      </p:graphicFrame>
      <p:sp>
        <p:nvSpPr>
          <p:cNvPr id="92" name="Arrow: Right 91">
            <a:extLst>
              <a:ext uri="{FF2B5EF4-FFF2-40B4-BE49-F238E27FC236}">
                <a16:creationId xmlns:a16="http://schemas.microsoft.com/office/drawing/2014/main" id="{871F78E4-0F3A-76D2-F8CB-5548F2158590}"/>
              </a:ext>
            </a:extLst>
          </p:cNvPr>
          <p:cNvSpPr/>
          <p:nvPr/>
        </p:nvSpPr>
        <p:spPr>
          <a:xfrm>
            <a:off x="5020832" y="1074411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aphicFrame>
        <p:nvGraphicFramePr>
          <p:cNvPr id="94" name="Content Placeholder 4">
            <a:extLst>
              <a:ext uri="{FF2B5EF4-FFF2-40B4-BE49-F238E27FC236}">
                <a16:creationId xmlns:a16="http://schemas.microsoft.com/office/drawing/2014/main" id="{F7B6B26B-D0C7-2D4A-CD93-C43949DD4067}"/>
              </a:ext>
            </a:extLst>
          </p:cNvPr>
          <p:cNvGraphicFramePr>
            <a:graphicFrameLocks/>
          </p:cNvGraphicFramePr>
          <p:nvPr/>
        </p:nvGraphicFramePr>
        <p:xfrm>
          <a:off x="5966231" y="591249"/>
          <a:ext cx="140867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</a:tbl>
          </a:graphicData>
        </a:graphic>
      </p:graphicFrame>
      <p:sp>
        <p:nvSpPr>
          <p:cNvPr id="95" name="Title 1">
            <a:extLst>
              <a:ext uri="{FF2B5EF4-FFF2-40B4-BE49-F238E27FC236}">
                <a16:creationId xmlns:a16="http://schemas.microsoft.com/office/drawing/2014/main" id="{A5F4C4CF-0147-BB74-E1F3-5751347D0795}"/>
              </a:ext>
            </a:extLst>
          </p:cNvPr>
          <p:cNvSpPr txBox="1">
            <a:spLocks/>
          </p:cNvSpPr>
          <p:nvPr/>
        </p:nvSpPr>
        <p:spPr>
          <a:xfrm>
            <a:off x="497141" y="541094"/>
            <a:ext cx="713970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endParaRPr lang="en-SE" dirty="0"/>
          </a:p>
        </p:txBody>
      </p:sp>
      <p:sp>
        <p:nvSpPr>
          <p:cNvPr id="96" name="Arrow: Right 95">
            <a:extLst>
              <a:ext uri="{FF2B5EF4-FFF2-40B4-BE49-F238E27FC236}">
                <a16:creationId xmlns:a16="http://schemas.microsoft.com/office/drawing/2014/main" id="{26EC787E-D3D5-A1BB-41F6-CFDF53DEC7D8}"/>
              </a:ext>
            </a:extLst>
          </p:cNvPr>
          <p:cNvSpPr/>
          <p:nvPr/>
        </p:nvSpPr>
        <p:spPr>
          <a:xfrm>
            <a:off x="7455389" y="1074411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aphicFrame>
        <p:nvGraphicFramePr>
          <p:cNvPr id="98" name="Content Placeholder 4">
            <a:extLst>
              <a:ext uri="{FF2B5EF4-FFF2-40B4-BE49-F238E27FC236}">
                <a16:creationId xmlns:a16="http://schemas.microsoft.com/office/drawing/2014/main" id="{4018F56E-0E11-3BF4-0562-A6681D9F0351}"/>
              </a:ext>
            </a:extLst>
          </p:cNvPr>
          <p:cNvGraphicFramePr>
            <a:graphicFrameLocks/>
          </p:cNvGraphicFramePr>
          <p:nvPr/>
        </p:nvGraphicFramePr>
        <p:xfrm>
          <a:off x="8400788" y="591249"/>
          <a:ext cx="140867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82342286-54E3-6056-6CEF-297A1402660B}"/>
              </a:ext>
            </a:extLst>
          </p:cNvPr>
          <p:cNvSpPr/>
          <p:nvPr/>
        </p:nvSpPr>
        <p:spPr>
          <a:xfrm>
            <a:off x="554831" y="2713048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CF9C4F-E71A-BA0E-369F-5725A0696FDA}"/>
              </a:ext>
            </a:extLst>
          </p:cNvPr>
          <p:cNvSpPr txBox="1"/>
          <p:nvPr/>
        </p:nvSpPr>
        <p:spPr>
          <a:xfrm>
            <a:off x="587948" y="2714445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1</a:t>
            </a:r>
            <a:endParaRPr lang="en-SE" sz="16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0E171A2-B15C-31B0-D7C3-C08F5506966D}"/>
              </a:ext>
            </a:extLst>
          </p:cNvPr>
          <p:cNvSpPr/>
          <p:nvPr/>
        </p:nvSpPr>
        <p:spPr>
          <a:xfrm>
            <a:off x="554831" y="3348401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232F24-2A2C-391C-E2B8-E7C45B0575AD}"/>
              </a:ext>
            </a:extLst>
          </p:cNvPr>
          <p:cNvSpPr txBox="1"/>
          <p:nvPr/>
        </p:nvSpPr>
        <p:spPr>
          <a:xfrm>
            <a:off x="587948" y="3349798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3</a:t>
            </a:r>
            <a:endParaRPr lang="en-SE" sz="16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C3B3BFB-85AA-2F31-38F9-0549C10DCB18}"/>
              </a:ext>
            </a:extLst>
          </p:cNvPr>
          <p:cNvSpPr/>
          <p:nvPr/>
        </p:nvSpPr>
        <p:spPr>
          <a:xfrm>
            <a:off x="1400651" y="2728315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C6CC8C-DA35-86A7-104B-FE83963FA051}"/>
              </a:ext>
            </a:extLst>
          </p:cNvPr>
          <p:cNvSpPr txBox="1"/>
          <p:nvPr/>
        </p:nvSpPr>
        <p:spPr>
          <a:xfrm>
            <a:off x="1433768" y="272971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2</a:t>
            </a:r>
            <a:endParaRPr lang="en-SE" sz="16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C4BC709-F710-1A9A-C402-0D523CF9FC28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940286" y="2904484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F103A11-CF28-2B70-F1AD-F07148E609BA}"/>
              </a:ext>
            </a:extLst>
          </p:cNvPr>
          <p:cNvCxnSpPr>
            <a:cxnSpLocks/>
          </p:cNvCxnSpPr>
          <p:nvPr/>
        </p:nvCxnSpPr>
        <p:spPr>
          <a:xfrm flipH="1" flipV="1">
            <a:off x="755761" y="3075412"/>
            <a:ext cx="6703" cy="274386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1D3CF8B-8CFE-E1AD-FA4F-D277B9B6CECB}"/>
              </a:ext>
            </a:extLst>
          </p:cNvPr>
          <p:cNvCxnSpPr>
            <a:cxnSpLocks/>
          </p:cNvCxnSpPr>
          <p:nvPr/>
        </p:nvCxnSpPr>
        <p:spPr>
          <a:xfrm flipH="1">
            <a:off x="925688" y="3052301"/>
            <a:ext cx="536207" cy="466774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667A5094-AAB2-B633-037E-C050706AF6F7}"/>
              </a:ext>
            </a:extLst>
          </p:cNvPr>
          <p:cNvSpPr/>
          <p:nvPr/>
        </p:nvSpPr>
        <p:spPr>
          <a:xfrm>
            <a:off x="1383477" y="3362185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53A5A6-2570-21A4-84C4-495DAC286565}"/>
              </a:ext>
            </a:extLst>
          </p:cNvPr>
          <p:cNvSpPr txBox="1"/>
          <p:nvPr/>
        </p:nvSpPr>
        <p:spPr>
          <a:xfrm>
            <a:off x="1416594" y="336358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4</a:t>
            </a:r>
            <a:endParaRPr lang="en-SE" sz="16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8EE6FDB-6409-9E4E-A76D-824A889C8E43}"/>
              </a:ext>
            </a:extLst>
          </p:cNvPr>
          <p:cNvCxnSpPr>
            <a:cxnSpLocks/>
          </p:cNvCxnSpPr>
          <p:nvPr/>
        </p:nvCxnSpPr>
        <p:spPr>
          <a:xfrm flipH="1">
            <a:off x="925688" y="3519075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Box 28">
            <a:extLst>
              <a:ext uri="{FF2B5EF4-FFF2-40B4-BE49-F238E27FC236}">
                <a16:creationId xmlns:a16="http://schemas.microsoft.com/office/drawing/2014/main" id="{AE67044C-5CC5-0910-118E-71DA778D3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526" y="2643290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7" name="Text Box 28">
            <a:extLst>
              <a:ext uri="{FF2B5EF4-FFF2-40B4-BE49-F238E27FC236}">
                <a16:creationId xmlns:a16="http://schemas.microsoft.com/office/drawing/2014/main" id="{336ACD1A-0081-B7EC-E895-47943D5B4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474" y="3052047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28" name="Text Box 28">
            <a:extLst>
              <a:ext uri="{FF2B5EF4-FFF2-40B4-BE49-F238E27FC236}">
                <a16:creationId xmlns:a16="http://schemas.microsoft.com/office/drawing/2014/main" id="{1548A840-536E-AB28-D57A-45322DA901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448" y="3074718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9" name="Text Box 28">
            <a:extLst>
              <a:ext uri="{FF2B5EF4-FFF2-40B4-BE49-F238E27FC236}">
                <a16:creationId xmlns:a16="http://schemas.microsoft.com/office/drawing/2014/main" id="{0C9A872F-2C78-886A-1375-7EE92027A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7840" y="3465208"/>
            <a:ext cx="31331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D48A783-F8FF-77A8-2283-269EAB7888A6}"/>
              </a:ext>
            </a:extLst>
          </p:cNvPr>
          <p:cNvSpPr txBox="1"/>
          <p:nvPr/>
        </p:nvSpPr>
        <p:spPr>
          <a:xfrm>
            <a:off x="128678" y="781326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Visit___</a:t>
            </a:r>
            <a:endParaRPr lang="en-SE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9EBD2AA-A594-0A45-28BC-1C5C63890A85}"/>
              </a:ext>
            </a:extLst>
          </p:cNvPr>
          <p:cNvSpPr txBox="1"/>
          <p:nvPr/>
        </p:nvSpPr>
        <p:spPr>
          <a:xfrm>
            <a:off x="2502006" y="741929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Visit___</a:t>
            </a:r>
            <a:endParaRPr lang="en-SE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B4F24A0-E470-A6A9-70C3-1311F505E51B}"/>
              </a:ext>
            </a:extLst>
          </p:cNvPr>
          <p:cNvSpPr txBox="1"/>
          <p:nvPr/>
        </p:nvSpPr>
        <p:spPr>
          <a:xfrm>
            <a:off x="4907692" y="741929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Visit___</a:t>
            </a:r>
            <a:endParaRPr lang="en-SE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034EB83-0DFB-B150-1749-4AB1CFE5926B}"/>
              </a:ext>
            </a:extLst>
          </p:cNvPr>
          <p:cNvSpPr txBox="1"/>
          <p:nvPr/>
        </p:nvSpPr>
        <p:spPr>
          <a:xfrm>
            <a:off x="7370790" y="741929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Visit___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73062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18" grpId="0" animBg="1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ADDFED-0C74-D3C2-8329-7E014438D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3301C567-1FF0-874A-83A5-4D99B4B6DD45}"/>
              </a:ext>
            </a:extLst>
          </p:cNvPr>
          <p:cNvSpPr/>
          <p:nvPr/>
        </p:nvSpPr>
        <p:spPr>
          <a:xfrm>
            <a:off x="554831" y="2713048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A93D00-0D1A-27AA-6BB3-8F1D7E817C83}"/>
              </a:ext>
            </a:extLst>
          </p:cNvPr>
          <p:cNvSpPr txBox="1"/>
          <p:nvPr/>
        </p:nvSpPr>
        <p:spPr>
          <a:xfrm>
            <a:off x="587948" y="2714445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1</a:t>
            </a:r>
            <a:endParaRPr lang="en-SE" sz="16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4E2C6F9-13B7-5F7A-3C6A-0CC9B88C497E}"/>
              </a:ext>
            </a:extLst>
          </p:cNvPr>
          <p:cNvSpPr/>
          <p:nvPr/>
        </p:nvSpPr>
        <p:spPr>
          <a:xfrm>
            <a:off x="554831" y="3348401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4F1697-3EB3-29FC-6A1F-166A2434FAD7}"/>
              </a:ext>
            </a:extLst>
          </p:cNvPr>
          <p:cNvSpPr txBox="1"/>
          <p:nvPr/>
        </p:nvSpPr>
        <p:spPr>
          <a:xfrm>
            <a:off x="587948" y="3349798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3</a:t>
            </a:r>
            <a:endParaRPr lang="en-SE" sz="16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3D590A-3353-17E1-7BEA-3F83E69B48C8}"/>
              </a:ext>
            </a:extLst>
          </p:cNvPr>
          <p:cNvSpPr/>
          <p:nvPr/>
        </p:nvSpPr>
        <p:spPr>
          <a:xfrm>
            <a:off x="1400651" y="2728315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DEA19A-12D6-3513-E8C7-7950E4F0C0A9}"/>
              </a:ext>
            </a:extLst>
          </p:cNvPr>
          <p:cNvSpPr txBox="1"/>
          <p:nvPr/>
        </p:nvSpPr>
        <p:spPr>
          <a:xfrm>
            <a:off x="1433768" y="272971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2</a:t>
            </a:r>
            <a:endParaRPr lang="en-SE" sz="16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4D2EF51-342E-D19B-0BC4-E0898F5A1BDE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940286" y="2904484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32933A5-DBD9-6954-94E0-674E457B9C71}"/>
              </a:ext>
            </a:extLst>
          </p:cNvPr>
          <p:cNvCxnSpPr>
            <a:cxnSpLocks/>
          </p:cNvCxnSpPr>
          <p:nvPr/>
        </p:nvCxnSpPr>
        <p:spPr>
          <a:xfrm flipH="1" flipV="1">
            <a:off x="755761" y="3075412"/>
            <a:ext cx="6703" cy="27438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0CA570B-D898-216D-1C77-A4CA0C6375EC}"/>
              </a:ext>
            </a:extLst>
          </p:cNvPr>
          <p:cNvCxnSpPr>
            <a:cxnSpLocks/>
          </p:cNvCxnSpPr>
          <p:nvPr/>
        </p:nvCxnSpPr>
        <p:spPr>
          <a:xfrm flipH="1">
            <a:off x="925688" y="3052301"/>
            <a:ext cx="536207" cy="46677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38294C4-96D3-845F-5DF2-FA79A3494CDF}"/>
              </a:ext>
            </a:extLst>
          </p:cNvPr>
          <p:cNvSpPr/>
          <p:nvPr/>
        </p:nvSpPr>
        <p:spPr>
          <a:xfrm>
            <a:off x="1383477" y="3362185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499352-1E7C-BFF9-A221-8905A5561D5D}"/>
              </a:ext>
            </a:extLst>
          </p:cNvPr>
          <p:cNvSpPr txBox="1"/>
          <p:nvPr/>
        </p:nvSpPr>
        <p:spPr>
          <a:xfrm>
            <a:off x="1416594" y="336358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4</a:t>
            </a:r>
            <a:endParaRPr lang="en-SE" sz="16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1DA0776-939D-F1C7-409B-DEEABA3D8BA4}"/>
              </a:ext>
            </a:extLst>
          </p:cNvPr>
          <p:cNvCxnSpPr>
            <a:cxnSpLocks/>
          </p:cNvCxnSpPr>
          <p:nvPr/>
        </p:nvCxnSpPr>
        <p:spPr>
          <a:xfrm flipH="1">
            <a:off x="925688" y="3519075"/>
            <a:ext cx="46036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 Box 28">
            <a:extLst>
              <a:ext uri="{FF2B5EF4-FFF2-40B4-BE49-F238E27FC236}">
                <a16:creationId xmlns:a16="http://schemas.microsoft.com/office/drawing/2014/main" id="{3CB2460B-BAE4-81DC-6E1A-48CC43BDA8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207" y="2643559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67" name="Text Box 28">
            <a:extLst>
              <a:ext uri="{FF2B5EF4-FFF2-40B4-BE49-F238E27FC236}">
                <a16:creationId xmlns:a16="http://schemas.microsoft.com/office/drawing/2014/main" id="{189711BA-1375-0948-B73A-E63AA3C557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474" y="3052047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68" name="Text Box 28">
            <a:extLst>
              <a:ext uri="{FF2B5EF4-FFF2-40B4-BE49-F238E27FC236}">
                <a16:creationId xmlns:a16="http://schemas.microsoft.com/office/drawing/2014/main" id="{72F08A2D-0411-AACB-619C-27401AE08E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448" y="3074718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9" name="Text Box 28">
            <a:extLst>
              <a:ext uri="{FF2B5EF4-FFF2-40B4-BE49-F238E27FC236}">
                <a16:creationId xmlns:a16="http://schemas.microsoft.com/office/drawing/2014/main" id="{D0870585-283E-3442-2487-636D41078C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4816" y="3461117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5" name="Content Placeholder 4">
                <a:extLst>
                  <a:ext uri="{FF2B5EF4-FFF2-40B4-BE49-F238E27FC236}">
                    <a16:creationId xmlns:a16="http://schemas.microsoft.com/office/drawing/2014/main" id="{92322C72-6DF3-C59F-3974-73B0D8690B2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66478075"/>
                  </p:ext>
                </p:extLst>
              </p:nvPr>
            </p:nvGraphicFramePr>
            <p:xfrm>
              <a:off x="-1235144" y="235125"/>
              <a:ext cx="1408679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66055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11798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5" name="Content Placeholder 4">
                <a:extLst>
                  <a:ext uri="{FF2B5EF4-FFF2-40B4-BE49-F238E27FC236}">
                    <a16:creationId xmlns:a16="http://schemas.microsoft.com/office/drawing/2014/main" id="{92322C72-6DF3-C59F-3974-73B0D8690B2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66478075"/>
                  </p:ext>
                </p:extLst>
              </p:nvPr>
            </p:nvGraphicFramePr>
            <p:xfrm>
              <a:off x="-1235144" y="235125"/>
              <a:ext cx="1408679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08197" r="-105195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308197" r="-105195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408197" r="-10519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66055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117986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6" name="Arrow: Right 85">
            <a:extLst>
              <a:ext uri="{FF2B5EF4-FFF2-40B4-BE49-F238E27FC236}">
                <a16:creationId xmlns:a16="http://schemas.microsoft.com/office/drawing/2014/main" id="{29384BD9-9268-1037-DF45-F033E2B85491}"/>
              </a:ext>
            </a:extLst>
          </p:cNvPr>
          <p:cNvSpPr/>
          <p:nvPr/>
        </p:nvSpPr>
        <p:spPr>
          <a:xfrm>
            <a:off x="213869" y="718287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aphicFrame>
        <p:nvGraphicFramePr>
          <p:cNvPr id="88" name="Content Placeholder 4">
            <a:extLst>
              <a:ext uri="{FF2B5EF4-FFF2-40B4-BE49-F238E27FC236}">
                <a16:creationId xmlns:a16="http://schemas.microsoft.com/office/drawing/2014/main" id="{8182DF5D-2424-636C-FC58-5D4D6E365E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5289829"/>
              </p:ext>
            </p:extLst>
          </p:nvPr>
        </p:nvGraphicFramePr>
        <p:xfrm>
          <a:off x="1060793" y="235125"/>
          <a:ext cx="140867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897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968640"/>
                  </a:ext>
                </a:extLst>
              </a:tr>
            </a:tbl>
          </a:graphicData>
        </a:graphic>
      </p:graphicFrame>
      <p:sp>
        <p:nvSpPr>
          <p:cNvPr id="89" name="Arrow: Right 88">
            <a:extLst>
              <a:ext uri="{FF2B5EF4-FFF2-40B4-BE49-F238E27FC236}">
                <a16:creationId xmlns:a16="http://schemas.microsoft.com/office/drawing/2014/main" id="{70A29039-8913-B1B1-5E8E-2199EB3957F5}"/>
              </a:ext>
            </a:extLst>
          </p:cNvPr>
          <p:cNvSpPr/>
          <p:nvPr/>
        </p:nvSpPr>
        <p:spPr>
          <a:xfrm>
            <a:off x="2536981" y="688331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aphicFrame>
        <p:nvGraphicFramePr>
          <p:cNvPr id="91" name="Content Placeholder 4">
            <a:extLst>
              <a:ext uri="{FF2B5EF4-FFF2-40B4-BE49-F238E27FC236}">
                <a16:creationId xmlns:a16="http://schemas.microsoft.com/office/drawing/2014/main" id="{C73E33E7-DC75-8E4E-CBB7-88F0379D0B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2384702"/>
              </p:ext>
            </p:extLst>
          </p:nvPr>
        </p:nvGraphicFramePr>
        <p:xfrm>
          <a:off x="3482380" y="205169"/>
          <a:ext cx="140867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884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030321"/>
                  </a:ext>
                </a:extLst>
              </a:tr>
            </a:tbl>
          </a:graphicData>
        </a:graphic>
      </p:graphicFrame>
      <p:sp>
        <p:nvSpPr>
          <p:cNvPr id="92" name="Arrow: Right 91">
            <a:extLst>
              <a:ext uri="{FF2B5EF4-FFF2-40B4-BE49-F238E27FC236}">
                <a16:creationId xmlns:a16="http://schemas.microsoft.com/office/drawing/2014/main" id="{AF263D1E-1179-DE58-A187-1B1C22F17F59}"/>
              </a:ext>
            </a:extLst>
          </p:cNvPr>
          <p:cNvSpPr/>
          <p:nvPr/>
        </p:nvSpPr>
        <p:spPr>
          <a:xfrm>
            <a:off x="5020832" y="688331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aphicFrame>
        <p:nvGraphicFramePr>
          <p:cNvPr id="94" name="Content Placeholder 4">
            <a:extLst>
              <a:ext uri="{FF2B5EF4-FFF2-40B4-BE49-F238E27FC236}">
                <a16:creationId xmlns:a16="http://schemas.microsoft.com/office/drawing/2014/main" id="{20C4D82C-2553-8680-1040-0551FF8C2E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1718181"/>
              </p:ext>
            </p:extLst>
          </p:nvPr>
        </p:nvGraphicFramePr>
        <p:xfrm>
          <a:off x="5966231" y="205169"/>
          <a:ext cx="140867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685710"/>
                  </a:ext>
                </a:extLst>
              </a:tr>
            </a:tbl>
          </a:graphicData>
        </a:graphic>
      </p:graphicFrame>
      <p:sp>
        <p:nvSpPr>
          <p:cNvPr id="95" name="Title 1">
            <a:extLst>
              <a:ext uri="{FF2B5EF4-FFF2-40B4-BE49-F238E27FC236}">
                <a16:creationId xmlns:a16="http://schemas.microsoft.com/office/drawing/2014/main" id="{357C3AA7-124A-106B-1949-FFE06A91B7AD}"/>
              </a:ext>
            </a:extLst>
          </p:cNvPr>
          <p:cNvSpPr txBox="1">
            <a:spLocks/>
          </p:cNvSpPr>
          <p:nvPr/>
        </p:nvSpPr>
        <p:spPr>
          <a:xfrm>
            <a:off x="497141" y="155014"/>
            <a:ext cx="713970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endParaRPr lang="en-SE" dirty="0"/>
          </a:p>
        </p:txBody>
      </p:sp>
      <p:sp>
        <p:nvSpPr>
          <p:cNvPr id="96" name="Arrow: Right 95">
            <a:extLst>
              <a:ext uri="{FF2B5EF4-FFF2-40B4-BE49-F238E27FC236}">
                <a16:creationId xmlns:a16="http://schemas.microsoft.com/office/drawing/2014/main" id="{3677D649-6A11-4271-9F55-2CAB6EFA558A}"/>
              </a:ext>
            </a:extLst>
          </p:cNvPr>
          <p:cNvSpPr/>
          <p:nvPr/>
        </p:nvSpPr>
        <p:spPr>
          <a:xfrm>
            <a:off x="7455389" y="688331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aphicFrame>
        <p:nvGraphicFramePr>
          <p:cNvPr id="98" name="Content Placeholder 4">
            <a:extLst>
              <a:ext uri="{FF2B5EF4-FFF2-40B4-BE49-F238E27FC236}">
                <a16:creationId xmlns:a16="http://schemas.microsoft.com/office/drawing/2014/main" id="{7088B188-3F6A-AAF3-3F40-CA4CB09A68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6473817"/>
              </p:ext>
            </p:extLst>
          </p:nvPr>
        </p:nvGraphicFramePr>
        <p:xfrm>
          <a:off x="8400788" y="205169"/>
          <a:ext cx="140867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849801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C2CEBCD7-11DA-29DF-9434-D37D569A7D84}"/>
              </a:ext>
            </a:extLst>
          </p:cNvPr>
          <p:cNvSpPr/>
          <p:nvPr/>
        </p:nvSpPr>
        <p:spPr>
          <a:xfrm>
            <a:off x="2043299" y="3066869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504BF9-4FB6-F81E-15C0-AC18FB94D9D8}"/>
              </a:ext>
            </a:extLst>
          </p:cNvPr>
          <p:cNvSpPr txBox="1"/>
          <p:nvPr/>
        </p:nvSpPr>
        <p:spPr>
          <a:xfrm>
            <a:off x="2076416" y="3068266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5</a:t>
            </a:r>
            <a:endParaRPr lang="en-SE" sz="16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8EA3B4E-CA21-759E-B046-3AD719B6368D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1716115" y="2971430"/>
            <a:ext cx="378783" cy="14703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C316AFC-49B5-6190-A770-0A1A62797D46}"/>
              </a:ext>
            </a:extLst>
          </p:cNvPr>
          <p:cNvCxnSpPr>
            <a:cxnSpLocks/>
          </p:cNvCxnSpPr>
          <p:nvPr/>
        </p:nvCxnSpPr>
        <p:spPr>
          <a:xfrm flipH="1">
            <a:off x="1732768" y="3376929"/>
            <a:ext cx="343648" cy="17009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 Box 28">
            <a:extLst>
              <a:ext uri="{FF2B5EF4-FFF2-40B4-BE49-F238E27FC236}">
                <a16:creationId xmlns:a16="http://schemas.microsoft.com/office/drawing/2014/main" id="{AE9F1C59-A099-D637-DE0B-043B8763D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7154" y="2797179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1" name="Text Box 28">
            <a:extLst>
              <a:ext uri="{FF2B5EF4-FFF2-40B4-BE49-F238E27FC236}">
                <a16:creationId xmlns:a16="http://schemas.microsoft.com/office/drawing/2014/main" id="{BF09B652-8D32-0FBE-33BB-4F8D94ACB8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7601" y="3427317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BBD0C8-A8B5-6E57-E735-3E5815DFAC46}"/>
              </a:ext>
            </a:extLst>
          </p:cNvPr>
          <p:cNvSpPr txBox="1"/>
          <p:nvPr/>
        </p:nvSpPr>
        <p:spPr>
          <a:xfrm>
            <a:off x="128678" y="395712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Visit___</a:t>
            </a:r>
            <a:endParaRPr lang="en-SE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BC8FE5C-240A-1C5A-E4DE-4217A3816544}"/>
              </a:ext>
            </a:extLst>
          </p:cNvPr>
          <p:cNvSpPr txBox="1"/>
          <p:nvPr/>
        </p:nvSpPr>
        <p:spPr>
          <a:xfrm>
            <a:off x="2502006" y="356315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Visit___</a:t>
            </a:r>
            <a:endParaRPr lang="en-SE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0FC5FE4-3043-5568-B1CF-D1DDE7BE0F1D}"/>
              </a:ext>
            </a:extLst>
          </p:cNvPr>
          <p:cNvSpPr txBox="1"/>
          <p:nvPr/>
        </p:nvSpPr>
        <p:spPr>
          <a:xfrm>
            <a:off x="4907692" y="356315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Visit___</a:t>
            </a:r>
            <a:endParaRPr lang="en-SE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90853CF-AFEA-A8A9-1990-8303D178455A}"/>
              </a:ext>
            </a:extLst>
          </p:cNvPr>
          <p:cNvSpPr txBox="1"/>
          <p:nvPr/>
        </p:nvSpPr>
        <p:spPr>
          <a:xfrm>
            <a:off x="7370790" y="356315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Visit___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1031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4" grpId="0" animBg="1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95D56-9B29-ADAB-1FE2-D242E8868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0" name="Content Placeholder 4">
                <a:extLst>
                  <a:ext uri="{FF2B5EF4-FFF2-40B4-BE49-F238E27FC236}">
                    <a16:creationId xmlns:a16="http://schemas.microsoft.com/office/drawing/2014/main" id="{27BEA7B5-B074-FED6-E66A-5133E839938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37777980"/>
                  </p:ext>
                </p:extLst>
              </p:nvPr>
            </p:nvGraphicFramePr>
            <p:xfrm>
              <a:off x="-973207" y="2346436"/>
              <a:ext cx="1408679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66055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21115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0" name="Content Placeholder 4">
                <a:extLst>
                  <a:ext uri="{FF2B5EF4-FFF2-40B4-BE49-F238E27FC236}">
                    <a16:creationId xmlns:a16="http://schemas.microsoft.com/office/drawing/2014/main" id="{27BEA7B5-B074-FED6-E66A-5133E839938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37777980"/>
                  </p:ext>
                </p:extLst>
              </p:nvPr>
            </p:nvGraphicFramePr>
            <p:xfrm>
              <a:off x="-973207" y="2346436"/>
              <a:ext cx="1408679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08197" r="-105195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308197" r="-105195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408197" r="-10519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66055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508197" r="-10519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211157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1" name="Arrow: Right 70">
            <a:extLst>
              <a:ext uri="{FF2B5EF4-FFF2-40B4-BE49-F238E27FC236}">
                <a16:creationId xmlns:a16="http://schemas.microsoft.com/office/drawing/2014/main" id="{334B9448-3AE8-5534-F146-A26D9B81B9CE}"/>
              </a:ext>
            </a:extLst>
          </p:cNvPr>
          <p:cNvSpPr/>
          <p:nvPr/>
        </p:nvSpPr>
        <p:spPr>
          <a:xfrm>
            <a:off x="475806" y="2829598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A32691E-420A-B94D-5638-C2B7659D0843}"/>
              </a:ext>
            </a:extLst>
          </p:cNvPr>
          <p:cNvSpPr txBox="1"/>
          <p:nvPr/>
        </p:nvSpPr>
        <p:spPr>
          <a:xfrm>
            <a:off x="458107" y="2527540"/>
            <a:ext cx="758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 1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3" name="Content Placeholder 4">
                <a:extLst>
                  <a:ext uri="{FF2B5EF4-FFF2-40B4-BE49-F238E27FC236}">
                    <a16:creationId xmlns:a16="http://schemas.microsoft.com/office/drawing/2014/main" id="{F7315EFD-4E46-325D-2115-0E85E9F1E5B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71812406"/>
                  </p:ext>
                </p:extLst>
              </p:nvPr>
            </p:nvGraphicFramePr>
            <p:xfrm>
              <a:off x="1322730" y="2346436"/>
              <a:ext cx="1408679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88970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78059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3" name="Content Placeholder 4">
                <a:extLst>
                  <a:ext uri="{FF2B5EF4-FFF2-40B4-BE49-F238E27FC236}">
                    <a16:creationId xmlns:a16="http://schemas.microsoft.com/office/drawing/2014/main" id="{F7315EFD-4E46-325D-2115-0E85E9F1E5B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71812406"/>
                  </p:ext>
                </p:extLst>
              </p:nvPr>
            </p:nvGraphicFramePr>
            <p:xfrm>
              <a:off x="1322730" y="2346436"/>
              <a:ext cx="1408679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3"/>
                          <a:stretch>
                            <a:fillRect l="-98718" t="-408197" r="-10384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88970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3"/>
                          <a:stretch>
                            <a:fillRect l="-98718" t="-508197" r="-10384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780596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4" name="Arrow: Right 73">
            <a:extLst>
              <a:ext uri="{FF2B5EF4-FFF2-40B4-BE49-F238E27FC236}">
                <a16:creationId xmlns:a16="http://schemas.microsoft.com/office/drawing/2014/main" id="{9DA5C89F-2471-C491-95A5-37A9ABAFBF29}"/>
              </a:ext>
            </a:extLst>
          </p:cNvPr>
          <p:cNvSpPr/>
          <p:nvPr/>
        </p:nvSpPr>
        <p:spPr>
          <a:xfrm>
            <a:off x="2798918" y="2799642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9447A22-42B4-2C31-F28A-01EA6AB67F61}"/>
              </a:ext>
            </a:extLst>
          </p:cNvPr>
          <p:cNvSpPr txBox="1"/>
          <p:nvPr/>
        </p:nvSpPr>
        <p:spPr>
          <a:xfrm>
            <a:off x="2773205" y="249758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 2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6" name="Content Placeholder 4">
                <a:extLst>
                  <a:ext uri="{FF2B5EF4-FFF2-40B4-BE49-F238E27FC236}">
                    <a16:creationId xmlns:a16="http://schemas.microsoft.com/office/drawing/2014/main" id="{BC9EDA3C-E709-9334-E6FC-128FCED1A14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95455513"/>
                  </p:ext>
                </p:extLst>
              </p:nvPr>
            </p:nvGraphicFramePr>
            <p:xfrm>
              <a:off x="3744317" y="2316480"/>
              <a:ext cx="1408679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08844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6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37909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6" name="Content Placeholder 4">
                <a:extLst>
                  <a:ext uri="{FF2B5EF4-FFF2-40B4-BE49-F238E27FC236}">
                    <a16:creationId xmlns:a16="http://schemas.microsoft.com/office/drawing/2014/main" id="{BC9EDA3C-E709-9334-E6FC-128FCED1A14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95455513"/>
                  </p:ext>
                </p:extLst>
              </p:nvPr>
            </p:nvGraphicFramePr>
            <p:xfrm>
              <a:off x="3744317" y="2316480"/>
              <a:ext cx="1408679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406557" r="-10519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08844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6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379096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7" name="Arrow: Right 76">
            <a:extLst>
              <a:ext uri="{FF2B5EF4-FFF2-40B4-BE49-F238E27FC236}">
                <a16:creationId xmlns:a16="http://schemas.microsoft.com/office/drawing/2014/main" id="{707E515A-D9D1-3D83-F2A4-015C41403B9B}"/>
              </a:ext>
            </a:extLst>
          </p:cNvPr>
          <p:cNvSpPr/>
          <p:nvPr/>
        </p:nvSpPr>
        <p:spPr>
          <a:xfrm>
            <a:off x="5282769" y="2799642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36B225C-E217-59A9-85CA-9DA2F77CBEB5}"/>
              </a:ext>
            </a:extLst>
          </p:cNvPr>
          <p:cNvSpPr txBox="1"/>
          <p:nvPr/>
        </p:nvSpPr>
        <p:spPr>
          <a:xfrm>
            <a:off x="5257056" y="249758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 3</a:t>
            </a:r>
            <a:endParaRPr lang="en-SE" dirty="0"/>
          </a:p>
        </p:txBody>
      </p:sp>
      <p:graphicFrame>
        <p:nvGraphicFramePr>
          <p:cNvPr id="79" name="Content Placeholder 4">
            <a:extLst>
              <a:ext uri="{FF2B5EF4-FFF2-40B4-BE49-F238E27FC236}">
                <a16:creationId xmlns:a16="http://schemas.microsoft.com/office/drawing/2014/main" id="{82984195-4AD1-E4DD-6B9D-C56D98EE58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4230839"/>
              </p:ext>
            </p:extLst>
          </p:nvPr>
        </p:nvGraphicFramePr>
        <p:xfrm>
          <a:off x="6228168" y="2316480"/>
          <a:ext cx="140867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6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817740"/>
                  </a:ext>
                </a:extLst>
              </a:tr>
            </a:tbl>
          </a:graphicData>
        </a:graphic>
      </p:graphicFrame>
      <p:sp>
        <p:nvSpPr>
          <p:cNvPr id="81" name="Title 1">
            <a:extLst>
              <a:ext uri="{FF2B5EF4-FFF2-40B4-BE49-F238E27FC236}">
                <a16:creationId xmlns:a16="http://schemas.microsoft.com/office/drawing/2014/main" id="{9341E672-91E8-34EA-6F1C-49CE7B479E43}"/>
              </a:ext>
            </a:extLst>
          </p:cNvPr>
          <p:cNvSpPr txBox="1">
            <a:spLocks/>
          </p:cNvSpPr>
          <p:nvPr/>
        </p:nvSpPr>
        <p:spPr>
          <a:xfrm>
            <a:off x="759078" y="2266325"/>
            <a:ext cx="713970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endParaRPr lang="en-SE" dirty="0"/>
          </a:p>
        </p:txBody>
      </p:sp>
      <p:sp>
        <p:nvSpPr>
          <p:cNvPr id="82" name="Arrow: Right 81">
            <a:extLst>
              <a:ext uri="{FF2B5EF4-FFF2-40B4-BE49-F238E27FC236}">
                <a16:creationId xmlns:a16="http://schemas.microsoft.com/office/drawing/2014/main" id="{AA9BBEFF-CBA1-00C9-FF6B-A54F2C89DF02}"/>
              </a:ext>
            </a:extLst>
          </p:cNvPr>
          <p:cNvSpPr/>
          <p:nvPr/>
        </p:nvSpPr>
        <p:spPr>
          <a:xfrm>
            <a:off x="7717326" y="2799642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D02673E-33BD-B895-7DB9-74D3A4C5AA65}"/>
              </a:ext>
            </a:extLst>
          </p:cNvPr>
          <p:cNvSpPr txBox="1"/>
          <p:nvPr/>
        </p:nvSpPr>
        <p:spPr>
          <a:xfrm>
            <a:off x="7691613" y="249758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 4</a:t>
            </a:r>
            <a:endParaRPr lang="en-SE" dirty="0"/>
          </a:p>
        </p:txBody>
      </p:sp>
      <p:graphicFrame>
        <p:nvGraphicFramePr>
          <p:cNvPr id="84" name="Content Placeholder 4">
            <a:extLst>
              <a:ext uri="{FF2B5EF4-FFF2-40B4-BE49-F238E27FC236}">
                <a16:creationId xmlns:a16="http://schemas.microsoft.com/office/drawing/2014/main" id="{C8F0BDFB-76FA-C982-8C04-9DF6BF9736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5605491"/>
              </p:ext>
            </p:extLst>
          </p:nvPr>
        </p:nvGraphicFramePr>
        <p:xfrm>
          <a:off x="8662725" y="2316480"/>
          <a:ext cx="140867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229911"/>
                  </a:ext>
                </a:extLst>
              </a:tr>
            </a:tbl>
          </a:graphicData>
        </a:graphic>
      </p:graphicFrame>
      <p:sp>
        <p:nvSpPr>
          <p:cNvPr id="15" name="Arrow: Right 14">
            <a:extLst>
              <a:ext uri="{FF2B5EF4-FFF2-40B4-BE49-F238E27FC236}">
                <a16:creationId xmlns:a16="http://schemas.microsoft.com/office/drawing/2014/main" id="{BF5625FC-198B-5AEC-08D1-47C7C364A904}"/>
              </a:ext>
            </a:extLst>
          </p:cNvPr>
          <p:cNvSpPr/>
          <p:nvPr/>
        </p:nvSpPr>
        <p:spPr>
          <a:xfrm>
            <a:off x="-947494" y="5299689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70B2B5-0662-FD31-5B10-A3204452C73C}"/>
              </a:ext>
            </a:extLst>
          </p:cNvPr>
          <p:cNvSpPr txBox="1"/>
          <p:nvPr/>
        </p:nvSpPr>
        <p:spPr>
          <a:xfrm>
            <a:off x="-973207" y="4997631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 5</a:t>
            </a:r>
            <a:endParaRPr lang="en-SE" dirty="0"/>
          </a:p>
        </p:txBody>
      </p:sp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9A2AC827-7DAB-CB28-4645-7813A9B57E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7158222"/>
              </p:ext>
            </p:extLst>
          </p:nvPr>
        </p:nvGraphicFramePr>
        <p:xfrm>
          <a:off x="-33900" y="4612158"/>
          <a:ext cx="140867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229911"/>
                  </a:ext>
                </a:extLst>
              </a:tr>
            </a:tbl>
          </a:graphicData>
        </a:graphic>
      </p:graphicFrame>
      <p:sp>
        <p:nvSpPr>
          <p:cNvPr id="18" name="Oval 17">
            <a:extLst>
              <a:ext uri="{FF2B5EF4-FFF2-40B4-BE49-F238E27FC236}">
                <a16:creationId xmlns:a16="http://schemas.microsoft.com/office/drawing/2014/main" id="{4A99FA7A-FD61-CB95-AFD7-46C7F5CBD067}"/>
              </a:ext>
            </a:extLst>
          </p:cNvPr>
          <p:cNvSpPr/>
          <p:nvPr/>
        </p:nvSpPr>
        <p:spPr>
          <a:xfrm>
            <a:off x="3870673" y="525058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4233D7-5846-6C7B-CE74-1844339EB3BF}"/>
              </a:ext>
            </a:extLst>
          </p:cNvPr>
          <p:cNvSpPr txBox="1"/>
          <p:nvPr/>
        </p:nvSpPr>
        <p:spPr>
          <a:xfrm>
            <a:off x="3903790" y="526455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1</a:t>
            </a:r>
            <a:endParaRPr lang="en-SE" sz="16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26C9893-101F-7A5B-50F6-8B50FE79811B}"/>
              </a:ext>
            </a:extLst>
          </p:cNvPr>
          <p:cNvSpPr/>
          <p:nvPr/>
        </p:nvSpPr>
        <p:spPr>
          <a:xfrm>
            <a:off x="3870673" y="1160411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414453-7C9A-1C9F-6DA8-4E59AC82EC64}"/>
              </a:ext>
            </a:extLst>
          </p:cNvPr>
          <p:cNvSpPr txBox="1"/>
          <p:nvPr/>
        </p:nvSpPr>
        <p:spPr>
          <a:xfrm>
            <a:off x="3903790" y="1161808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3</a:t>
            </a:r>
            <a:endParaRPr lang="en-SE" sz="16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677F8BC-186B-5356-B8EE-707448282453}"/>
              </a:ext>
            </a:extLst>
          </p:cNvPr>
          <p:cNvSpPr/>
          <p:nvPr/>
        </p:nvSpPr>
        <p:spPr>
          <a:xfrm>
            <a:off x="4716493" y="540325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E7D76E-4A50-BA12-CB3A-F4EA6C8F01C1}"/>
              </a:ext>
            </a:extLst>
          </p:cNvPr>
          <p:cNvSpPr txBox="1"/>
          <p:nvPr/>
        </p:nvSpPr>
        <p:spPr>
          <a:xfrm>
            <a:off x="4749610" y="54172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2</a:t>
            </a:r>
            <a:endParaRPr lang="en-SE" sz="16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533540-D6F0-74F6-A078-6F91CC3291F6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4256128" y="716494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922EEF8-6A84-F4AA-F144-4327BCB20515}"/>
              </a:ext>
            </a:extLst>
          </p:cNvPr>
          <p:cNvCxnSpPr>
            <a:cxnSpLocks/>
          </p:cNvCxnSpPr>
          <p:nvPr/>
        </p:nvCxnSpPr>
        <p:spPr>
          <a:xfrm flipH="1" flipV="1">
            <a:off x="4071603" y="887422"/>
            <a:ext cx="6703" cy="27438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AE64447-0FCD-EBEF-8F62-BDE00957BC56}"/>
              </a:ext>
            </a:extLst>
          </p:cNvPr>
          <p:cNvCxnSpPr>
            <a:cxnSpLocks/>
          </p:cNvCxnSpPr>
          <p:nvPr/>
        </p:nvCxnSpPr>
        <p:spPr>
          <a:xfrm flipH="1">
            <a:off x="4241530" y="864311"/>
            <a:ext cx="536207" cy="46677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EF29190B-E852-28FE-1864-EAB1BCFBBC82}"/>
              </a:ext>
            </a:extLst>
          </p:cNvPr>
          <p:cNvSpPr/>
          <p:nvPr/>
        </p:nvSpPr>
        <p:spPr>
          <a:xfrm>
            <a:off x="4699319" y="1174195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933DCC-AC12-EB25-BD47-F13EA6385DFF}"/>
              </a:ext>
            </a:extLst>
          </p:cNvPr>
          <p:cNvSpPr txBox="1"/>
          <p:nvPr/>
        </p:nvSpPr>
        <p:spPr>
          <a:xfrm>
            <a:off x="4732436" y="117559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4</a:t>
            </a:r>
            <a:endParaRPr lang="en-SE" sz="160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22183EB-3E75-E852-6A40-188891E2DDDB}"/>
              </a:ext>
            </a:extLst>
          </p:cNvPr>
          <p:cNvCxnSpPr>
            <a:cxnSpLocks/>
          </p:cNvCxnSpPr>
          <p:nvPr/>
        </p:nvCxnSpPr>
        <p:spPr>
          <a:xfrm flipH="1">
            <a:off x="4241530" y="1331085"/>
            <a:ext cx="46036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 Box 28">
            <a:extLst>
              <a:ext uri="{FF2B5EF4-FFF2-40B4-BE49-F238E27FC236}">
                <a16:creationId xmlns:a16="http://schemas.microsoft.com/office/drawing/2014/main" id="{6878F479-7B63-DA53-BFB6-3DC84154C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9049" y="455569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1" name="Text Box 28">
            <a:extLst>
              <a:ext uri="{FF2B5EF4-FFF2-40B4-BE49-F238E27FC236}">
                <a16:creationId xmlns:a16="http://schemas.microsoft.com/office/drawing/2014/main" id="{C14D51E2-1054-CC59-39E6-12C129E113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2316" y="864057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2" name="Text Box 28">
            <a:extLst>
              <a:ext uri="{FF2B5EF4-FFF2-40B4-BE49-F238E27FC236}">
                <a16:creationId xmlns:a16="http://schemas.microsoft.com/office/drawing/2014/main" id="{407F5964-869E-A101-0E63-F0494BD70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0290" y="886728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3" name="Text Box 28">
            <a:extLst>
              <a:ext uri="{FF2B5EF4-FFF2-40B4-BE49-F238E27FC236}">
                <a16:creationId xmlns:a16="http://schemas.microsoft.com/office/drawing/2014/main" id="{855846A4-6DDC-1833-A223-946A45F652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0658" y="1273127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32EB3EA-2F74-4AED-8A05-6FD9C8C5F23B}"/>
              </a:ext>
            </a:extLst>
          </p:cNvPr>
          <p:cNvSpPr/>
          <p:nvPr/>
        </p:nvSpPr>
        <p:spPr>
          <a:xfrm>
            <a:off x="5359141" y="878879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A7DE0A3-BB07-5E3E-9023-2D7564F98CCA}"/>
              </a:ext>
            </a:extLst>
          </p:cNvPr>
          <p:cNvSpPr txBox="1"/>
          <p:nvPr/>
        </p:nvSpPr>
        <p:spPr>
          <a:xfrm>
            <a:off x="5392258" y="880276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5</a:t>
            </a:r>
            <a:endParaRPr lang="en-SE" sz="1600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CD228E7-8896-01FD-9549-7DF08BC9CA0A}"/>
              </a:ext>
            </a:extLst>
          </p:cNvPr>
          <p:cNvCxnSpPr>
            <a:cxnSpLocks/>
            <a:stCxn id="34" idx="1"/>
          </p:cNvCxnSpPr>
          <p:nvPr/>
        </p:nvCxnSpPr>
        <p:spPr>
          <a:xfrm flipH="1" flipV="1">
            <a:off x="5031957" y="783440"/>
            <a:ext cx="378783" cy="14703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13D5930-D97A-47A9-D120-72D80ACBAEE1}"/>
              </a:ext>
            </a:extLst>
          </p:cNvPr>
          <p:cNvCxnSpPr>
            <a:cxnSpLocks/>
          </p:cNvCxnSpPr>
          <p:nvPr/>
        </p:nvCxnSpPr>
        <p:spPr>
          <a:xfrm flipH="1">
            <a:off x="5048610" y="1188939"/>
            <a:ext cx="343648" cy="17009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 Box 28">
            <a:extLst>
              <a:ext uri="{FF2B5EF4-FFF2-40B4-BE49-F238E27FC236}">
                <a16:creationId xmlns:a16="http://schemas.microsoft.com/office/drawing/2014/main" id="{1A0EBE3C-C912-5F7B-4798-89D31EF6D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2996" y="609189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9" name="Text Box 28">
            <a:extLst>
              <a:ext uri="{FF2B5EF4-FFF2-40B4-BE49-F238E27FC236}">
                <a16:creationId xmlns:a16="http://schemas.microsoft.com/office/drawing/2014/main" id="{6621EEB4-3D21-0116-D9B8-41C68A408D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3443" y="1239327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9956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2" grpId="0" animBg="1"/>
      <p:bldP spid="27" grpId="0" animBg="1"/>
      <p:bldP spid="3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CB3EB-5D09-088C-8A0D-929E3624E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Confusion Entries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B7EF4-E742-8CA2-4F0D-6461E680F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 dirty="0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43ECECF7-EDDE-2B8A-D8C7-33D853CDDF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7511130"/>
              </p:ext>
            </p:extLst>
          </p:nvPr>
        </p:nvGraphicFramePr>
        <p:xfrm>
          <a:off x="1743717" y="3291358"/>
          <a:ext cx="140867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229911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A9DFA0A9-CB71-EFA8-FFD8-388EA3DC22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0696418"/>
              </p:ext>
            </p:extLst>
          </p:nvPr>
        </p:nvGraphicFramePr>
        <p:xfrm>
          <a:off x="5726437" y="3290876"/>
          <a:ext cx="140867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6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229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1706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327BCB-D5EE-B60F-650E-CA5DB1FB4B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7F49B349-9C77-DBFF-08FA-91355F76A1E8}"/>
              </a:ext>
            </a:extLst>
          </p:cNvPr>
          <p:cNvSpPr/>
          <p:nvPr/>
        </p:nvSpPr>
        <p:spPr>
          <a:xfrm>
            <a:off x="4533715" y="6081021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D49FBE-5B44-8AB0-834D-BA3155C87CE4}"/>
              </a:ext>
            </a:extLst>
          </p:cNvPr>
          <p:cNvSpPr txBox="1"/>
          <p:nvPr/>
        </p:nvSpPr>
        <p:spPr>
          <a:xfrm>
            <a:off x="4566832" y="6082418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1</a:t>
            </a:r>
            <a:endParaRPr lang="en-SE" sz="16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FFD4FF2-8526-8E59-146C-76AFDE449B0B}"/>
              </a:ext>
            </a:extLst>
          </p:cNvPr>
          <p:cNvSpPr/>
          <p:nvPr/>
        </p:nvSpPr>
        <p:spPr>
          <a:xfrm>
            <a:off x="4533715" y="6716374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11C539-EBDE-58CC-D85B-F49B7F3F3B0A}"/>
              </a:ext>
            </a:extLst>
          </p:cNvPr>
          <p:cNvSpPr txBox="1"/>
          <p:nvPr/>
        </p:nvSpPr>
        <p:spPr>
          <a:xfrm>
            <a:off x="4566832" y="6717771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3</a:t>
            </a:r>
            <a:endParaRPr lang="en-SE" sz="16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7446266-E2AC-9F8C-C5CF-C02E633F2A43}"/>
              </a:ext>
            </a:extLst>
          </p:cNvPr>
          <p:cNvSpPr/>
          <p:nvPr/>
        </p:nvSpPr>
        <p:spPr>
          <a:xfrm>
            <a:off x="5379535" y="6096288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3703AE-76B3-30D8-E194-F3B7F4CE5BF9}"/>
              </a:ext>
            </a:extLst>
          </p:cNvPr>
          <p:cNvSpPr txBox="1"/>
          <p:nvPr/>
        </p:nvSpPr>
        <p:spPr>
          <a:xfrm>
            <a:off x="5412652" y="6097685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2</a:t>
            </a:r>
            <a:endParaRPr lang="en-SE" sz="16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A3E87EE-E27B-13F6-BAFA-3382D88D05A2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4919170" y="6272457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84C16E-9EAD-F56F-4A47-A647766C9E7E}"/>
              </a:ext>
            </a:extLst>
          </p:cNvPr>
          <p:cNvCxnSpPr>
            <a:cxnSpLocks/>
          </p:cNvCxnSpPr>
          <p:nvPr/>
        </p:nvCxnSpPr>
        <p:spPr>
          <a:xfrm flipH="1" flipV="1">
            <a:off x="4734645" y="6443385"/>
            <a:ext cx="6703" cy="274386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ECFDF4F-B2EE-EB63-6C98-E150BCC9C072}"/>
              </a:ext>
            </a:extLst>
          </p:cNvPr>
          <p:cNvCxnSpPr>
            <a:cxnSpLocks/>
          </p:cNvCxnSpPr>
          <p:nvPr/>
        </p:nvCxnSpPr>
        <p:spPr>
          <a:xfrm flipH="1">
            <a:off x="4904572" y="6420274"/>
            <a:ext cx="536207" cy="466774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64C9D8DA-451B-CB1D-E2D5-F60D56B01238}"/>
              </a:ext>
            </a:extLst>
          </p:cNvPr>
          <p:cNvSpPr/>
          <p:nvPr/>
        </p:nvSpPr>
        <p:spPr>
          <a:xfrm>
            <a:off x="5362361" y="6730158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96E470-0F09-ADE4-1EF9-B59E39D8987A}"/>
              </a:ext>
            </a:extLst>
          </p:cNvPr>
          <p:cNvSpPr txBox="1"/>
          <p:nvPr/>
        </p:nvSpPr>
        <p:spPr>
          <a:xfrm>
            <a:off x="5395478" y="6731555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4</a:t>
            </a:r>
            <a:endParaRPr lang="en-SE" sz="16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44BBF3-1C86-F624-2CE8-D5ABFC820061}"/>
              </a:ext>
            </a:extLst>
          </p:cNvPr>
          <p:cNvCxnSpPr>
            <a:cxnSpLocks/>
          </p:cNvCxnSpPr>
          <p:nvPr/>
        </p:nvCxnSpPr>
        <p:spPr>
          <a:xfrm flipH="1">
            <a:off x="4904572" y="6887048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 Box 28">
            <a:extLst>
              <a:ext uri="{FF2B5EF4-FFF2-40B4-BE49-F238E27FC236}">
                <a16:creationId xmlns:a16="http://schemas.microsoft.com/office/drawing/2014/main" id="{6FF8668A-D5E0-6788-6ABD-E77DF1B5E1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4410" y="6011263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67" name="Text Box 28">
            <a:extLst>
              <a:ext uri="{FF2B5EF4-FFF2-40B4-BE49-F238E27FC236}">
                <a16:creationId xmlns:a16="http://schemas.microsoft.com/office/drawing/2014/main" id="{81698A46-23A9-83C1-576B-4813019F42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5358" y="6420020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68" name="Text Box 28">
            <a:extLst>
              <a:ext uri="{FF2B5EF4-FFF2-40B4-BE49-F238E27FC236}">
                <a16:creationId xmlns:a16="http://schemas.microsoft.com/office/drawing/2014/main" id="{B76397DE-AC85-5970-7F7F-F273C343F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3332" y="6442691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9" name="Text Box 28">
            <a:extLst>
              <a:ext uri="{FF2B5EF4-FFF2-40B4-BE49-F238E27FC236}">
                <a16:creationId xmlns:a16="http://schemas.microsoft.com/office/drawing/2014/main" id="{F4119586-855C-CE1E-2CCA-53F07EA14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6724" y="6833181"/>
            <a:ext cx="31331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5" name="Content Placeholder 4">
                <a:extLst>
                  <a:ext uri="{FF2B5EF4-FFF2-40B4-BE49-F238E27FC236}">
                    <a16:creationId xmlns:a16="http://schemas.microsoft.com/office/drawing/2014/main" id="{4A4A823F-6040-2801-8221-AF5ED584447E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-1235144" y="235125"/>
              <a:ext cx="1408679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66055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11798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5" name="Content Placeholder 4">
                <a:extLst>
                  <a:ext uri="{FF2B5EF4-FFF2-40B4-BE49-F238E27FC236}">
                    <a16:creationId xmlns:a16="http://schemas.microsoft.com/office/drawing/2014/main" id="{4A4A823F-6040-2801-8221-AF5ED584447E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-1235144" y="235125"/>
              <a:ext cx="1408679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08197" r="-105195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308197" r="-105195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408197" r="-10519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66055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117986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6" name="Arrow: Right 85">
            <a:extLst>
              <a:ext uri="{FF2B5EF4-FFF2-40B4-BE49-F238E27FC236}">
                <a16:creationId xmlns:a16="http://schemas.microsoft.com/office/drawing/2014/main" id="{E7873ADF-1334-0A35-EC50-60B97F0B71CB}"/>
              </a:ext>
            </a:extLst>
          </p:cNvPr>
          <p:cNvSpPr/>
          <p:nvPr/>
        </p:nvSpPr>
        <p:spPr>
          <a:xfrm>
            <a:off x="213869" y="718287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1964935-F2F0-EFE8-040C-D306873F5675}"/>
              </a:ext>
            </a:extLst>
          </p:cNvPr>
          <p:cNvSpPr txBox="1"/>
          <p:nvPr/>
        </p:nvSpPr>
        <p:spPr>
          <a:xfrm>
            <a:off x="128678" y="395712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Visit___</a:t>
            </a:r>
            <a:endParaRPr lang="en-SE" dirty="0"/>
          </a:p>
        </p:txBody>
      </p:sp>
      <p:graphicFrame>
        <p:nvGraphicFramePr>
          <p:cNvPr id="88" name="Content Placeholder 4">
            <a:extLst>
              <a:ext uri="{FF2B5EF4-FFF2-40B4-BE49-F238E27FC236}">
                <a16:creationId xmlns:a16="http://schemas.microsoft.com/office/drawing/2014/main" id="{6C997046-62A9-3538-0C81-CB9BF5D9030B}"/>
              </a:ext>
            </a:extLst>
          </p:cNvPr>
          <p:cNvGraphicFramePr>
            <a:graphicFrameLocks/>
          </p:cNvGraphicFramePr>
          <p:nvPr/>
        </p:nvGraphicFramePr>
        <p:xfrm>
          <a:off x="1060793" y="235125"/>
          <a:ext cx="140867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897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968640"/>
                  </a:ext>
                </a:extLst>
              </a:tr>
            </a:tbl>
          </a:graphicData>
        </a:graphic>
      </p:graphicFrame>
      <p:sp>
        <p:nvSpPr>
          <p:cNvPr id="89" name="Arrow: Right 88">
            <a:extLst>
              <a:ext uri="{FF2B5EF4-FFF2-40B4-BE49-F238E27FC236}">
                <a16:creationId xmlns:a16="http://schemas.microsoft.com/office/drawing/2014/main" id="{F4F150E7-FA08-167D-CCA8-97506D99A3B8}"/>
              </a:ext>
            </a:extLst>
          </p:cNvPr>
          <p:cNvSpPr/>
          <p:nvPr/>
        </p:nvSpPr>
        <p:spPr>
          <a:xfrm>
            <a:off x="2536981" y="688331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aphicFrame>
        <p:nvGraphicFramePr>
          <p:cNvPr id="91" name="Content Placeholder 4">
            <a:extLst>
              <a:ext uri="{FF2B5EF4-FFF2-40B4-BE49-F238E27FC236}">
                <a16:creationId xmlns:a16="http://schemas.microsoft.com/office/drawing/2014/main" id="{39E13C9B-9160-29F3-355C-559A1E19F10B}"/>
              </a:ext>
            </a:extLst>
          </p:cNvPr>
          <p:cNvGraphicFramePr>
            <a:graphicFrameLocks/>
          </p:cNvGraphicFramePr>
          <p:nvPr/>
        </p:nvGraphicFramePr>
        <p:xfrm>
          <a:off x="3482380" y="205169"/>
          <a:ext cx="140867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884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030321"/>
                  </a:ext>
                </a:extLst>
              </a:tr>
            </a:tbl>
          </a:graphicData>
        </a:graphic>
      </p:graphicFrame>
      <p:sp>
        <p:nvSpPr>
          <p:cNvPr id="92" name="Arrow: Right 91">
            <a:extLst>
              <a:ext uri="{FF2B5EF4-FFF2-40B4-BE49-F238E27FC236}">
                <a16:creationId xmlns:a16="http://schemas.microsoft.com/office/drawing/2014/main" id="{6D72D7D4-F0F7-1A71-5BBF-3D0D62BBA6FD}"/>
              </a:ext>
            </a:extLst>
          </p:cNvPr>
          <p:cNvSpPr/>
          <p:nvPr/>
        </p:nvSpPr>
        <p:spPr>
          <a:xfrm>
            <a:off x="5020832" y="688331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aphicFrame>
        <p:nvGraphicFramePr>
          <p:cNvPr id="94" name="Content Placeholder 4">
            <a:extLst>
              <a:ext uri="{FF2B5EF4-FFF2-40B4-BE49-F238E27FC236}">
                <a16:creationId xmlns:a16="http://schemas.microsoft.com/office/drawing/2014/main" id="{5AA91CAB-259C-57E8-C3AA-01D78D41A0AE}"/>
              </a:ext>
            </a:extLst>
          </p:cNvPr>
          <p:cNvGraphicFramePr>
            <a:graphicFrameLocks/>
          </p:cNvGraphicFramePr>
          <p:nvPr/>
        </p:nvGraphicFramePr>
        <p:xfrm>
          <a:off x="5966231" y="205169"/>
          <a:ext cx="140867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685710"/>
                  </a:ext>
                </a:extLst>
              </a:tr>
            </a:tbl>
          </a:graphicData>
        </a:graphic>
      </p:graphicFrame>
      <p:sp>
        <p:nvSpPr>
          <p:cNvPr id="95" name="Title 1">
            <a:extLst>
              <a:ext uri="{FF2B5EF4-FFF2-40B4-BE49-F238E27FC236}">
                <a16:creationId xmlns:a16="http://schemas.microsoft.com/office/drawing/2014/main" id="{B3EF13D1-2C34-4F50-3E5B-2EFAD3CFCE0C}"/>
              </a:ext>
            </a:extLst>
          </p:cNvPr>
          <p:cNvSpPr txBox="1">
            <a:spLocks/>
          </p:cNvSpPr>
          <p:nvPr/>
        </p:nvSpPr>
        <p:spPr>
          <a:xfrm>
            <a:off x="497141" y="155014"/>
            <a:ext cx="713970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endParaRPr lang="en-SE" dirty="0"/>
          </a:p>
        </p:txBody>
      </p:sp>
      <p:sp>
        <p:nvSpPr>
          <p:cNvPr id="96" name="Arrow: Right 95">
            <a:extLst>
              <a:ext uri="{FF2B5EF4-FFF2-40B4-BE49-F238E27FC236}">
                <a16:creationId xmlns:a16="http://schemas.microsoft.com/office/drawing/2014/main" id="{E52B8856-94F4-6931-A343-EC7A672C9B37}"/>
              </a:ext>
            </a:extLst>
          </p:cNvPr>
          <p:cNvSpPr/>
          <p:nvPr/>
        </p:nvSpPr>
        <p:spPr>
          <a:xfrm>
            <a:off x="7455389" y="688331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aphicFrame>
        <p:nvGraphicFramePr>
          <p:cNvPr id="98" name="Content Placeholder 4">
            <a:extLst>
              <a:ext uri="{FF2B5EF4-FFF2-40B4-BE49-F238E27FC236}">
                <a16:creationId xmlns:a16="http://schemas.microsoft.com/office/drawing/2014/main" id="{18B5C38F-D19A-1D87-E340-0309FF2289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1838622"/>
              </p:ext>
            </p:extLst>
          </p:nvPr>
        </p:nvGraphicFramePr>
        <p:xfrm>
          <a:off x="8400788" y="205169"/>
          <a:ext cx="140867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849801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E62BEAF6-C134-D772-23A7-C9D49913DAF2}"/>
              </a:ext>
            </a:extLst>
          </p:cNvPr>
          <p:cNvSpPr/>
          <p:nvPr/>
        </p:nvSpPr>
        <p:spPr>
          <a:xfrm>
            <a:off x="6022183" y="6434842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ACB9C1-FB59-2F88-2320-1445687B82DC}"/>
              </a:ext>
            </a:extLst>
          </p:cNvPr>
          <p:cNvSpPr txBox="1"/>
          <p:nvPr/>
        </p:nvSpPr>
        <p:spPr>
          <a:xfrm>
            <a:off x="6055300" y="6436239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5</a:t>
            </a:r>
            <a:endParaRPr lang="en-SE" sz="16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59363AA-4EC3-BA45-7822-7037DFD54C00}"/>
              </a:ext>
            </a:extLst>
          </p:cNvPr>
          <p:cNvCxnSpPr>
            <a:cxnSpLocks/>
          </p:cNvCxnSpPr>
          <p:nvPr/>
        </p:nvCxnSpPr>
        <p:spPr>
          <a:xfrm flipH="1" flipV="1">
            <a:off x="5694999" y="6354643"/>
            <a:ext cx="378783" cy="147038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AA2DB9A-FC09-4EEA-C42C-99B67DCDFBD1}"/>
              </a:ext>
            </a:extLst>
          </p:cNvPr>
          <p:cNvCxnSpPr>
            <a:cxnSpLocks/>
          </p:cNvCxnSpPr>
          <p:nvPr/>
        </p:nvCxnSpPr>
        <p:spPr>
          <a:xfrm flipH="1">
            <a:off x="5711652" y="6744902"/>
            <a:ext cx="343648" cy="170095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 Box 28">
            <a:extLst>
              <a:ext uri="{FF2B5EF4-FFF2-40B4-BE49-F238E27FC236}">
                <a16:creationId xmlns:a16="http://schemas.microsoft.com/office/drawing/2014/main" id="{32A488AF-42D0-A9E9-74C2-38926D9190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6038" y="6165152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1" name="Text Box 28">
            <a:extLst>
              <a:ext uri="{FF2B5EF4-FFF2-40B4-BE49-F238E27FC236}">
                <a16:creationId xmlns:a16="http://schemas.microsoft.com/office/drawing/2014/main" id="{CB27E5ED-56ED-1D87-E6E2-B0C805890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6485" y="6795290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374BF6-D8E2-D41E-98D0-67364BE3DE12}"/>
              </a:ext>
            </a:extLst>
          </p:cNvPr>
          <p:cNvSpPr txBox="1"/>
          <p:nvPr/>
        </p:nvSpPr>
        <p:spPr>
          <a:xfrm>
            <a:off x="2502006" y="356315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Visit___</a:t>
            </a:r>
            <a:endParaRPr lang="en-S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FA2843-16B5-3A44-C715-88D626AD9EC5}"/>
              </a:ext>
            </a:extLst>
          </p:cNvPr>
          <p:cNvSpPr txBox="1"/>
          <p:nvPr/>
        </p:nvSpPr>
        <p:spPr>
          <a:xfrm>
            <a:off x="4907692" y="356315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Visit___</a:t>
            </a:r>
            <a:endParaRPr lang="en-S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E66BED-98BE-97E8-EBC7-9505C10C99CC}"/>
              </a:ext>
            </a:extLst>
          </p:cNvPr>
          <p:cNvSpPr txBox="1"/>
          <p:nvPr/>
        </p:nvSpPr>
        <p:spPr>
          <a:xfrm>
            <a:off x="7370790" y="356315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Visit___</a:t>
            </a:r>
            <a:endParaRPr lang="en-SE" dirty="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86FDF230-B2B3-9134-5CDB-909DCBABC076}"/>
              </a:ext>
            </a:extLst>
          </p:cNvPr>
          <p:cNvSpPr/>
          <p:nvPr/>
        </p:nvSpPr>
        <p:spPr>
          <a:xfrm>
            <a:off x="-1239381" y="3248733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id="{CC00A430-3119-59E0-B65A-90F35DC3C2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1838622"/>
              </p:ext>
            </p:extLst>
          </p:nvPr>
        </p:nvGraphicFramePr>
        <p:xfrm>
          <a:off x="-293982" y="2765571"/>
          <a:ext cx="140867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849801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842AB99E-0AFB-9FB9-F6BB-9463E6DB0B60}"/>
              </a:ext>
            </a:extLst>
          </p:cNvPr>
          <p:cNvSpPr txBox="1"/>
          <p:nvPr/>
        </p:nvSpPr>
        <p:spPr>
          <a:xfrm>
            <a:off x="-1323980" y="2916717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Visit___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677982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4" grpId="0" animBg="1"/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2F840-2F31-9A2C-E402-205EDB1EE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0" name="Content Placeholder 4">
                <a:extLst>
                  <a:ext uri="{FF2B5EF4-FFF2-40B4-BE49-F238E27FC236}">
                    <a16:creationId xmlns:a16="http://schemas.microsoft.com/office/drawing/2014/main" id="{2BEFE986-52F1-21CF-C87B-B1C27C45910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75561834"/>
                  </p:ext>
                </p:extLst>
              </p:nvPr>
            </p:nvGraphicFramePr>
            <p:xfrm>
              <a:off x="-949132" y="1682354"/>
              <a:ext cx="1408679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66055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21115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0" name="Content Placeholder 4">
                <a:extLst>
                  <a:ext uri="{FF2B5EF4-FFF2-40B4-BE49-F238E27FC236}">
                    <a16:creationId xmlns:a16="http://schemas.microsoft.com/office/drawing/2014/main" id="{2BEFE986-52F1-21CF-C87B-B1C27C45910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75561834"/>
                  </p:ext>
                </p:extLst>
              </p:nvPr>
            </p:nvGraphicFramePr>
            <p:xfrm>
              <a:off x="-949132" y="1682354"/>
              <a:ext cx="1408679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08197" r="-105195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308197" r="-105195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408197" r="-10519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66055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508197" r="-10519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211157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1" name="Arrow: Right 70">
            <a:extLst>
              <a:ext uri="{FF2B5EF4-FFF2-40B4-BE49-F238E27FC236}">
                <a16:creationId xmlns:a16="http://schemas.microsoft.com/office/drawing/2014/main" id="{D2B502C3-0187-14F4-7F37-E85B14968DE4}"/>
              </a:ext>
            </a:extLst>
          </p:cNvPr>
          <p:cNvSpPr/>
          <p:nvPr/>
        </p:nvSpPr>
        <p:spPr>
          <a:xfrm>
            <a:off x="499881" y="2165516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C642787-2D4F-0FCD-F649-9EC617547D74}"/>
              </a:ext>
            </a:extLst>
          </p:cNvPr>
          <p:cNvSpPr txBox="1"/>
          <p:nvPr/>
        </p:nvSpPr>
        <p:spPr>
          <a:xfrm>
            <a:off x="482182" y="1863458"/>
            <a:ext cx="758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 1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3" name="Content Placeholder 4">
                <a:extLst>
                  <a:ext uri="{FF2B5EF4-FFF2-40B4-BE49-F238E27FC236}">
                    <a16:creationId xmlns:a16="http://schemas.microsoft.com/office/drawing/2014/main" id="{5D28AAF6-8EB0-BF17-D3B4-71F4565C960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04174891"/>
                  </p:ext>
                </p:extLst>
              </p:nvPr>
            </p:nvGraphicFramePr>
            <p:xfrm>
              <a:off x="1346805" y="1682354"/>
              <a:ext cx="1408679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88970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78059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3" name="Content Placeholder 4">
                <a:extLst>
                  <a:ext uri="{FF2B5EF4-FFF2-40B4-BE49-F238E27FC236}">
                    <a16:creationId xmlns:a16="http://schemas.microsoft.com/office/drawing/2014/main" id="{5D28AAF6-8EB0-BF17-D3B4-71F4565C960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04174891"/>
                  </p:ext>
                </p:extLst>
              </p:nvPr>
            </p:nvGraphicFramePr>
            <p:xfrm>
              <a:off x="1346805" y="1682354"/>
              <a:ext cx="1408679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3"/>
                          <a:stretch>
                            <a:fillRect l="-98718" t="-408197" r="-10384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88970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3"/>
                          <a:stretch>
                            <a:fillRect l="-98718" t="-508197" r="-10384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780596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4" name="Arrow: Right 73">
            <a:extLst>
              <a:ext uri="{FF2B5EF4-FFF2-40B4-BE49-F238E27FC236}">
                <a16:creationId xmlns:a16="http://schemas.microsoft.com/office/drawing/2014/main" id="{9C7F5B58-09B4-3508-F3B7-016204B3725D}"/>
              </a:ext>
            </a:extLst>
          </p:cNvPr>
          <p:cNvSpPr/>
          <p:nvPr/>
        </p:nvSpPr>
        <p:spPr>
          <a:xfrm>
            <a:off x="2822993" y="2135560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2C960F4-0CFE-80F8-E39E-8435B66458DD}"/>
              </a:ext>
            </a:extLst>
          </p:cNvPr>
          <p:cNvSpPr txBox="1"/>
          <p:nvPr/>
        </p:nvSpPr>
        <p:spPr>
          <a:xfrm>
            <a:off x="2797280" y="1833502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 2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6" name="Content Placeholder 4">
                <a:extLst>
                  <a:ext uri="{FF2B5EF4-FFF2-40B4-BE49-F238E27FC236}">
                    <a16:creationId xmlns:a16="http://schemas.microsoft.com/office/drawing/2014/main" id="{63701468-774F-CBBF-6A8C-8F98159CCFE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03796816"/>
                  </p:ext>
                </p:extLst>
              </p:nvPr>
            </p:nvGraphicFramePr>
            <p:xfrm>
              <a:off x="3768392" y="1652398"/>
              <a:ext cx="1408679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08844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6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37909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6" name="Content Placeholder 4">
                <a:extLst>
                  <a:ext uri="{FF2B5EF4-FFF2-40B4-BE49-F238E27FC236}">
                    <a16:creationId xmlns:a16="http://schemas.microsoft.com/office/drawing/2014/main" id="{63701468-774F-CBBF-6A8C-8F98159CCFE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03796816"/>
                  </p:ext>
                </p:extLst>
              </p:nvPr>
            </p:nvGraphicFramePr>
            <p:xfrm>
              <a:off x="3768392" y="1652398"/>
              <a:ext cx="1408679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408197" r="-105195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08844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6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379096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7" name="Arrow: Right 76">
            <a:extLst>
              <a:ext uri="{FF2B5EF4-FFF2-40B4-BE49-F238E27FC236}">
                <a16:creationId xmlns:a16="http://schemas.microsoft.com/office/drawing/2014/main" id="{55F561C7-B120-9989-E720-305B3DC53809}"/>
              </a:ext>
            </a:extLst>
          </p:cNvPr>
          <p:cNvSpPr/>
          <p:nvPr/>
        </p:nvSpPr>
        <p:spPr>
          <a:xfrm>
            <a:off x="5306844" y="2135560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48CB429-726F-E436-2655-8FCEF0548156}"/>
              </a:ext>
            </a:extLst>
          </p:cNvPr>
          <p:cNvSpPr txBox="1"/>
          <p:nvPr/>
        </p:nvSpPr>
        <p:spPr>
          <a:xfrm>
            <a:off x="5281131" y="1833502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 3</a:t>
            </a:r>
            <a:endParaRPr lang="en-SE" dirty="0"/>
          </a:p>
        </p:txBody>
      </p:sp>
      <p:graphicFrame>
        <p:nvGraphicFramePr>
          <p:cNvPr id="79" name="Content Placeholder 4">
            <a:extLst>
              <a:ext uri="{FF2B5EF4-FFF2-40B4-BE49-F238E27FC236}">
                <a16:creationId xmlns:a16="http://schemas.microsoft.com/office/drawing/2014/main" id="{B89827CE-067D-3F29-AE80-912F2613F8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9920893"/>
              </p:ext>
            </p:extLst>
          </p:nvPr>
        </p:nvGraphicFramePr>
        <p:xfrm>
          <a:off x="6252243" y="1652398"/>
          <a:ext cx="140867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6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817740"/>
                  </a:ext>
                </a:extLst>
              </a:tr>
            </a:tbl>
          </a:graphicData>
        </a:graphic>
      </p:graphicFrame>
      <p:sp>
        <p:nvSpPr>
          <p:cNvPr id="81" name="Title 1">
            <a:extLst>
              <a:ext uri="{FF2B5EF4-FFF2-40B4-BE49-F238E27FC236}">
                <a16:creationId xmlns:a16="http://schemas.microsoft.com/office/drawing/2014/main" id="{318C4256-7F4D-C8AC-A03C-F25A9BE9B45A}"/>
              </a:ext>
            </a:extLst>
          </p:cNvPr>
          <p:cNvSpPr txBox="1">
            <a:spLocks/>
          </p:cNvSpPr>
          <p:nvPr/>
        </p:nvSpPr>
        <p:spPr>
          <a:xfrm>
            <a:off x="783153" y="1602243"/>
            <a:ext cx="713970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endParaRPr lang="en-SE" dirty="0"/>
          </a:p>
        </p:txBody>
      </p:sp>
      <p:sp>
        <p:nvSpPr>
          <p:cNvPr id="82" name="Arrow: Right 81">
            <a:extLst>
              <a:ext uri="{FF2B5EF4-FFF2-40B4-BE49-F238E27FC236}">
                <a16:creationId xmlns:a16="http://schemas.microsoft.com/office/drawing/2014/main" id="{7F904160-0F49-EC2F-4305-42C2DCBC810C}"/>
              </a:ext>
            </a:extLst>
          </p:cNvPr>
          <p:cNvSpPr/>
          <p:nvPr/>
        </p:nvSpPr>
        <p:spPr>
          <a:xfrm>
            <a:off x="7741401" y="2135560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90FC8E5-4206-CDCD-136E-4CE66C9D6FF4}"/>
              </a:ext>
            </a:extLst>
          </p:cNvPr>
          <p:cNvSpPr txBox="1"/>
          <p:nvPr/>
        </p:nvSpPr>
        <p:spPr>
          <a:xfrm>
            <a:off x="7715688" y="1833502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 4</a:t>
            </a:r>
            <a:endParaRPr lang="en-SE" dirty="0"/>
          </a:p>
        </p:txBody>
      </p:sp>
      <p:graphicFrame>
        <p:nvGraphicFramePr>
          <p:cNvPr id="84" name="Content Placeholder 4">
            <a:extLst>
              <a:ext uri="{FF2B5EF4-FFF2-40B4-BE49-F238E27FC236}">
                <a16:creationId xmlns:a16="http://schemas.microsoft.com/office/drawing/2014/main" id="{19A00AEA-E26F-7D3D-2009-B702715809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2678293"/>
              </p:ext>
            </p:extLst>
          </p:nvPr>
        </p:nvGraphicFramePr>
        <p:xfrm>
          <a:off x="8686800" y="1652398"/>
          <a:ext cx="140867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229911"/>
                  </a:ext>
                </a:extLst>
              </a:tr>
            </a:tbl>
          </a:graphicData>
        </a:graphic>
      </p:graphicFrame>
      <p:sp>
        <p:nvSpPr>
          <p:cNvPr id="4" name="Arrow: Right 3">
            <a:extLst>
              <a:ext uri="{FF2B5EF4-FFF2-40B4-BE49-F238E27FC236}">
                <a16:creationId xmlns:a16="http://schemas.microsoft.com/office/drawing/2014/main" id="{C77CC75B-79C4-FA07-76B2-53EDC3968AEC}"/>
              </a:ext>
            </a:extLst>
          </p:cNvPr>
          <p:cNvSpPr/>
          <p:nvPr/>
        </p:nvSpPr>
        <p:spPr>
          <a:xfrm>
            <a:off x="-970812" y="4633423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7E7EE6-88E5-7071-B3B4-54D5779175D5}"/>
              </a:ext>
            </a:extLst>
          </p:cNvPr>
          <p:cNvSpPr txBox="1"/>
          <p:nvPr/>
        </p:nvSpPr>
        <p:spPr>
          <a:xfrm>
            <a:off x="-996525" y="433136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 5</a:t>
            </a:r>
            <a:endParaRPr lang="en-SE" dirty="0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B07AAF3-6CFC-B50F-E0EC-FE18BD278F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4743367"/>
              </p:ext>
            </p:extLst>
          </p:nvPr>
        </p:nvGraphicFramePr>
        <p:xfrm>
          <a:off x="-25413" y="4150261"/>
          <a:ext cx="144584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879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229911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BB1E638D-0BE9-EF19-8882-EEE964F7A188}"/>
              </a:ext>
            </a:extLst>
          </p:cNvPr>
          <p:cNvSpPr/>
          <p:nvPr/>
        </p:nvSpPr>
        <p:spPr>
          <a:xfrm>
            <a:off x="4739860" y="5238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557EAB-162D-9B54-1377-76384F1E6712}"/>
              </a:ext>
            </a:extLst>
          </p:cNvPr>
          <p:cNvSpPr txBox="1"/>
          <p:nvPr/>
        </p:nvSpPr>
        <p:spPr>
          <a:xfrm>
            <a:off x="4772977" y="6635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1</a:t>
            </a:r>
            <a:endParaRPr lang="en-SE" sz="16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527156C-54F5-BDC8-E3BC-0CF4B7EED9C9}"/>
              </a:ext>
            </a:extLst>
          </p:cNvPr>
          <p:cNvSpPr/>
          <p:nvPr/>
        </p:nvSpPr>
        <p:spPr>
          <a:xfrm>
            <a:off x="4739860" y="640591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98D71F-7DF9-069C-6F31-73C1056C3FD2}"/>
              </a:ext>
            </a:extLst>
          </p:cNvPr>
          <p:cNvSpPr txBox="1"/>
          <p:nvPr/>
        </p:nvSpPr>
        <p:spPr>
          <a:xfrm>
            <a:off x="4772977" y="641988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3</a:t>
            </a:r>
            <a:endParaRPr lang="en-SE" sz="16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1D33D19-5BF4-1174-AA57-97D304834CC3}"/>
              </a:ext>
            </a:extLst>
          </p:cNvPr>
          <p:cNvSpPr/>
          <p:nvPr/>
        </p:nvSpPr>
        <p:spPr>
          <a:xfrm>
            <a:off x="5585680" y="20505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F32D791-0AEB-2F78-18A5-1C7946076804}"/>
              </a:ext>
            </a:extLst>
          </p:cNvPr>
          <p:cNvSpPr txBox="1"/>
          <p:nvPr/>
        </p:nvSpPr>
        <p:spPr>
          <a:xfrm>
            <a:off x="5618797" y="2190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2</a:t>
            </a:r>
            <a:endParaRPr lang="en-SE" sz="160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F2A13B8-CA9B-7932-77CA-2919E4449C2E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5125315" y="196674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C2F10DB-78B8-70CF-64A0-79A4886FE172}"/>
              </a:ext>
            </a:extLst>
          </p:cNvPr>
          <p:cNvCxnSpPr>
            <a:cxnSpLocks/>
          </p:cNvCxnSpPr>
          <p:nvPr/>
        </p:nvCxnSpPr>
        <p:spPr>
          <a:xfrm flipH="1" flipV="1">
            <a:off x="4940790" y="367602"/>
            <a:ext cx="6703" cy="274386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7D09757-5044-952F-4439-8264383A8996}"/>
              </a:ext>
            </a:extLst>
          </p:cNvPr>
          <p:cNvCxnSpPr>
            <a:cxnSpLocks/>
          </p:cNvCxnSpPr>
          <p:nvPr/>
        </p:nvCxnSpPr>
        <p:spPr>
          <a:xfrm flipH="1">
            <a:off x="5110717" y="344491"/>
            <a:ext cx="536207" cy="466774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2B6BFA37-0CA0-C60A-15C0-09B3E2AB0AC0}"/>
              </a:ext>
            </a:extLst>
          </p:cNvPr>
          <p:cNvSpPr/>
          <p:nvPr/>
        </p:nvSpPr>
        <p:spPr>
          <a:xfrm>
            <a:off x="5568506" y="654375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2EF951C-7410-5175-970E-3C25E2C9FA4D}"/>
              </a:ext>
            </a:extLst>
          </p:cNvPr>
          <p:cNvSpPr txBox="1"/>
          <p:nvPr/>
        </p:nvSpPr>
        <p:spPr>
          <a:xfrm>
            <a:off x="5601623" y="65577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4</a:t>
            </a:r>
            <a:endParaRPr lang="en-SE" sz="1600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1F6B6A2-CCA8-7A00-37BE-A87F4796B715}"/>
              </a:ext>
            </a:extLst>
          </p:cNvPr>
          <p:cNvCxnSpPr>
            <a:cxnSpLocks/>
          </p:cNvCxnSpPr>
          <p:nvPr/>
        </p:nvCxnSpPr>
        <p:spPr>
          <a:xfrm flipH="1">
            <a:off x="5110717" y="811265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 Box 28">
            <a:extLst>
              <a:ext uri="{FF2B5EF4-FFF2-40B4-BE49-F238E27FC236}">
                <a16:creationId xmlns:a16="http://schemas.microsoft.com/office/drawing/2014/main" id="{2582D142-45B6-42CE-452B-803769F85A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0555" y="-64520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41" name="Text Box 28">
            <a:extLst>
              <a:ext uri="{FF2B5EF4-FFF2-40B4-BE49-F238E27FC236}">
                <a16:creationId xmlns:a16="http://schemas.microsoft.com/office/drawing/2014/main" id="{B4E13522-1E2A-B143-B7EA-6814608D1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1503" y="344237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42" name="Text Box 28">
            <a:extLst>
              <a:ext uri="{FF2B5EF4-FFF2-40B4-BE49-F238E27FC236}">
                <a16:creationId xmlns:a16="http://schemas.microsoft.com/office/drawing/2014/main" id="{EA7AA112-9247-777F-804E-67658E70FE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9477" y="366908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43" name="Text Box 28">
            <a:extLst>
              <a:ext uri="{FF2B5EF4-FFF2-40B4-BE49-F238E27FC236}">
                <a16:creationId xmlns:a16="http://schemas.microsoft.com/office/drawing/2014/main" id="{5128E636-D0BC-8A30-54E3-060D56E31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2869" y="757398"/>
            <a:ext cx="31331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4794849-681B-BAC6-AA2F-585EAFAE8D91}"/>
              </a:ext>
            </a:extLst>
          </p:cNvPr>
          <p:cNvSpPr/>
          <p:nvPr/>
        </p:nvSpPr>
        <p:spPr>
          <a:xfrm>
            <a:off x="6228328" y="359059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1AB8BE9-9A43-9B9B-7F6E-2CD95C45B587}"/>
              </a:ext>
            </a:extLst>
          </p:cNvPr>
          <p:cNvSpPr txBox="1"/>
          <p:nvPr/>
        </p:nvSpPr>
        <p:spPr>
          <a:xfrm>
            <a:off x="6261445" y="360456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5</a:t>
            </a:r>
            <a:endParaRPr lang="en-SE" sz="1600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279E050-FD53-4A24-92A7-49149B208AD9}"/>
              </a:ext>
            </a:extLst>
          </p:cNvPr>
          <p:cNvCxnSpPr>
            <a:cxnSpLocks/>
          </p:cNvCxnSpPr>
          <p:nvPr/>
        </p:nvCxnSpPr>
        <p:spPr>
          <a:xfrm flipH="1" flipV="1">
            <a:off x="5901144" y="278860"/>
            <a:ext cx="378783" cy="147038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05236BC-1BF1-BE08-9C62-0C4B110F55D4}"/>
              </a:ext>
            </a:extLst>
          </p:cNvPr>
          <p:cNvCxnSpPr>
            <a:cxnSpLocks/>
          </p:cNvCxnSpPr>
          <p:nvPr/>
        </p:nvCxnSpPr>
        <p:spPr>
          <a:xfrm flipH="1">
            <a:off x="5917797" y="669119"/>
            <a:ext cx="343648" cy="170095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 Box 28">
            <a:extLst>
              <a:ext uri="{FF2B5EF4-FFF2-40B4-BE49-F238E27FC236}">
                <a16:creationId xmlns:a16="http://schemas.microsoft.com/office/drawing/2014/main" id="{DFB0E6A7-F95F-9D80-CC6D-CA302417E6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2183" y="89369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49" name="Text Box 28">
            <a:extLst>
              <a:ext uri="{FF2B5EF4-FFF2-40B4-BE49-F238E27FC236}">
                <a16:creationId xmlns:a16="http://schemas.microsoft.com/office/drawing/2014/main" id="{4FEDD096-2067-49F8-2CBF-3DD412F3D6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2630" y="719507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94303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0" grpId="0" animBg="1"/>
      <p:bldP spid="32" grpId="0" animBg="1"/>
      <p:bldP spid="37" grpId="0" animBg="1"/>
      <p:bldP spid="4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79C70-4B44-0289-21B2-C129D616C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72121-1495-62C5-9C67-DF2269BFA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10E0AA-E135-9E39-7FB4-8FF54737A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686" y="0"/>
            <a:ext cx="888169" cy="68237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A769F8-C2BA-0747-166B-E9B7A191B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123" y="23433"/>
            <a:ext cx="900052" cy="69260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BC7121-879A-5BE5-C11F-19702FA096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4191" y="2243931"/>
            <a:ext cx="2724150" cy="16192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68489BE-CEB3-3ABC-FB7B-F65448AAF7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2683" y="2456815"/>
            <a:ext cx="273367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55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1F964-6FE8-0113-5FEB-9DB1BA3D9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Johnson’s Algorithm 1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DD03D-EB19-3358-E0AC-0FF6F0FBD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1E1698D-FB10-4E03-1AD3-E3D0A1CA6DAF}"/>
              </a:ext>
            </a:extLst>
          </p:cNvPr>
          <p:cNvSpPr/>
          <p:nvPr/>
        </p:nvSpPr>
        <p:spPr>
          <a:xfrm>
            <a:off x="678016" y="5071858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AA6F2C-EE54-0711-2A1E-3ACBEB04BBDB}"/>
              </a:ext>
            </a:extLst>
          </p:cNvPr>
          <p:cNvSpPr txBox="1"/>
          <p:nvPr/>
        </p:nvSpPr>
        <p:spPr>
          <a:xfrm>
            <a:off x="711133" y="5073255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1</a:t>
            </a:r>
            <a:endParaRPr lang="en-SE" sz="16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70EA463-DE43-2780-69BE-EA2E7F759037}"/>
              </a:ext>
            </a:extLst>
          </p:cNvPr>
          <p:cNvSpPr/>
          <p:nvPr/>
        </p:nvSpPr>
        <p:spPr>
          <a:xfrm>
            <a:off x="678016" y="5707211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2788AC-2954-A4B7-E1D3-449AB3F22F64}"/>
              </a:ext>
            </a:extLst>
          </p:cNvPr>
          <p:cNvSpPr txBox="1"/>
          <p:nvPr/>
        </p:nvSpPr>
        <p:spPr>
          <a:xfrm>
            <a:off x="711133" y="5708608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3</a:t>
            </a:r>
            <a:endParaRPr lang="en-SE" sz="16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86127AE-1C74-93F6-653B-991E83613227}"/>
              </a:ext>
            </a:extLst>
          </p:cNvPr>
          <p:cNvSpPr/>
          <p:nvPr/>
        </p:nvSpPr>
        <p:spPr>
          <a:xfrm>
            <a:off x="1523836" y="5087125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C5144A-BD57-2EB1-C715-99186894382C}"/>
              </a:ext>
            </a:extLst>
          </p:cNvPr>
          <p:cNvSpPr txBox="1"/>
          <p:nvPr/>
        </p:nvSpPr>
        <p:spPr>
          <a:xfrm>
            <a:off x="1556953" y="508852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2</a:t>
            </a:r>
            <a:endParaRPr lang="en-SE" sz="16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C4D2F12-3D46-32C8-25A5-E1FDBEDCBB98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1063471" y="5263294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52091FB-95E2-B41F-E4DE-A84FB2E8C684}"/>
              </a:ext>
            </a:extLst>
          </p:cNvPr>
          <p:cNvCxnSpPr>
            <a:cxnSpLocks/>
          </p:cNvCxnSpPr>
          <p:nvPr/>
        </p:nvCxnSpPr>
        <p:spPr>
          <a:xfrm flipH="1" flipV="1">
            <a:off x="878946" y="5434222"/>
            <a:ext cx="6703" cy="274386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2D9E714-456E-3438-C4D4-C2557C8D8D24}"/>
              </a:ext>
            </a:extLst>
          </p:cNvPr>
          <p:cNvCxnSpPr>
            <a:cxnSpLocks/>
          </p:cNvCxnSpPr>
          <p:nvPr/>
        </p:nvCxnSpPr>
        <p:spPr>
          <a:xfrm flipH="1">
            <a:off x="1048873" y="5411111"/>
            <a:ext cx="536207" cy="466774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358A128E-B8BD-9DE3-04A4-39ECC947F159}"/>
              </a:ext>
            </a:extLst>
          </p:cNvPr>
          <p:cNvSpPr/>
          <p:nvPr/>
        </p:nvSpPr>
        <p:spPr>
          <a:xfrm>
            <a:off x="1506662" y="5720995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AFDA51-3550-26FF-594D-7680527E6B3F}"/>
              </a:ext>
            </a:extLst>
          </p:cNvPr>
          <p:cNvSpPr txBox="1"/>
          <p:nvPr/>
        </p:nvSpPr>
        <p:spPr>
          <a:xfrm>
            <a:off x="1539779" y="572239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4</a:t>
            </a:r>
            <a:endParaRPr lang="en-SE" sz="16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2EC29A4-FC9D-E45A-01E4-6E732F0C8001}"/>
              </a:ext>
            </a:extLst>
          </p:cNvPr>
          <p:cNvCxnSpPr>
            <a:cxnSpLocks/>
          </p:cNvCxnSpPr>
          <p:nvPr/>
        </p:nvCxnSpPr>
        <p:spPr>
          <a:xfrm flipH="1">
            <a:off x="1048873" y="5877885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 Box 28">
            <a:extLst>
              <a:ext uri="{FF2B5EF4-FFF2-40B4-BE49-F238E27FC236}">
                <a16:creationId xmlns:a16="http://schemas.microsoft.com/office/drawing/2014/main" id="{8FC63407-AB6A-031C-A90E-F470D3C5E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6392" y="5002369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-2</a:t>
            </a:r>
          </a:p>
        </p:txBody>
      </p:sp>
      <p:sp>
        <p:nvSpPr>
          <p:cNvPr id="30" name="Text Box 28">
            <a:extLst>
              <a:ext uri="{FF2B5EF4-FFF2-40B4-BE49-F238E27FC236}">
                <a16:creationId xmlns:a16="http://schemas.microsoft.com/office/drawing/2014/main" id="{EFB03E2A-362F-D6CD-F151-4A13AB121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759" y="5410857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1" name="Text Box 28">
            <a:extLst>
              <a:ext uri="{FF2B5EF4-FFF2-40B4-BE49-F238E27FC236}">
                <a16:creationId xmlns:a16="http://schemas.microsoft.com/office/drawing/2014/main" id="{2593F8BB-9A57-098B-E013-30D58C8992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7633" y="5433528"/>
            <a:ext cx="23748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3" name="Text Box 28">
            <a:extLst>
              <a:ext uri="{FF2B5EF4-FFF2-40B4-BE49-F238E27FC236}">
                <a16:creationId xmlns:a16="http://schemas.microsoft.com/office/drawing/2014/main" id="{8FDB6EB1-29F9-EFE5-6821-053DDACF9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935" y="5815061"/>
            <a:ext cx="2378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0878AC4-66EE-E1F8-C851-AF339221C34A}"/>
              </a:ext>
            </a:extLst>
          </p:cNvPr>
          <p:cNvSpPr txBox="1"/>
          <p:nvPr/>
        </p:nvSpPr>
        <p:spPr>
          <a:xfrm>
            <a:off x="538717" y="4794421"/>
            <a:ext cx="7489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H[1]=0</a:t>
            </a:r>
            <a:endParaRPr lang="en-SE" sz="16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A078D40-2C8E-E829-4311-597E9C84FE7C}"/>
              </a:ext>
            </a:extLst>
          </p:cNvPr>
          <p:cNvSpPr txBox="1"/>
          <p:nvPr/>
        </p:nvSpPr>
        <p:spPr>
          <a:xfrm>
            <a:off x="517940" y="5995276"/>
            <a:ext cx="7489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H[3]=0</a:t>
            </a:r>
            <a:endParaRPr lang="en-SE" sz="16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E475D94-B4D5-4430-1B4A-BFBE0C7BB469}"/>
              </a:ext>
            </a:extLst>
          </p:cNvPr>
          <p:cNvSpPr txBox="1"/>
          <p:nvPr/>
        </p:nvSpPr>
        <p:spPr>
          <a:xfrm>
            <a:off x="1389528" y="4794421"/>
            <a:ext cx="811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H[2]=-2</a:t>
            </a:r>
            <a:endParaRPr lang="en-SE" sz="1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36A9415-792F-D93B-A4F6-163AEE568D28}"/>
              </a:ext>
            </a:extLst>
          </p:cNvPr>
          <p:cNvSpPr txBox="1"/>
          <p:nvPr/>
        </p:nvSpPr>
        <p:spPr>
          <a:xfrm>
            <a:off x="1373014" y="5995276"/>
            <a:ext cx="7489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H[4]=0</a:t>
            </a:r>
            <a:endParaRPr lang="en-SE" sz="1600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BDEC114-D435-EE14-1917-383DF0913A8D}"/>
              </a:ext>
            </a:extLst>
          </p:cNvPr>
          <p:cNvSpPr/>
          <p:nvPr/>
        </p:nvSpPr>
        <p:spPr>
          <a:xfrm>
            <a:off x="2676431" y="5156436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99110A-59CE-87C4-10E2-8092E1A8EA0E}"/>
              </a:ext>
            </a:extLst>
          </p:cNvPr>
          <p:cNvSpPr txBox="1"/>
          <p:nvPr/>
        </p:nvSpPr>
        <p:spPr>
          <a:xfrm>
            <a:off x="2709548" y="5157833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1</a:t>
            </a:r>
            <a:endParaRPr lang="en-SE" sz="1600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5DB26B1-E483-48CF-1494-A55BF99E9EF1}"/>
              </a:ext>
            </a:extLst>
          </p:cNvPr>
          <p:cNvSpPr/>
          <p:nvPr/>
        </p:nvSpPr>
        <p:spPr>
          <a:xfrm>
            <a:off x="2676431" y="5791789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76B6C5F-0131-B88E-FA46-7FEAFDF81560}"/>
              </a:ext>
            </a:extLst>
          </p:cNvPr>
          <p:cNvSpPr txBox="1"/>
          <p:nvPr/>
        </p:nvSpPr>
        <p:spPr>
          <a:xfrm>
            <a:off x="2709548" y="5793186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3</a:t>
            </a:r>
            <a:endParaRPr lang="en-SE" sz="1600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411B5F8-8C0B-CA1E-CA4C-F3136DD9A796}"/>
              </a:ext>
            </a:extLst>
          </p:cNvPr>
          <p:cNvSpPr/>
          <p:nvPr/>
        </p:nvSpPr>
        <p:spPr>
          <a:xfrm>
            <a:off x="3522251" y="5171703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9847CE1-E4B5-B696-7BF7-D5116A493662}"/>
              </a:ext>
            </a:extLst>
          </p:cNvPr>
          <p:cNvSpPr txBox="1"/>
          <p:nvPr/>
        </p:nvSpPr>
        <p:spPr>
          <a:xfrm>
            <a:off x="3555368" y="5173100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2</a:t>
            </a:r>
            <a:endParaRPr lang="en-SE" sz="1600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40DD8AB-2C0B-2CF8-0865-4CE46E555923}"/>
              </a:ext>
            </a:extLst>
          </p:cNvPr>
          <p:cNvCxnSpPr>
            <a:cxnSpLocks/>
            <a:stCxn id="50" idx="2"/>
          </p:cNvCxnSpPr>
          <p:nvPr/>
        </p:nvCxnSpPr>
        <p:spPr>
          <a:xfrm flipH="1">
            <a:off x="3061886" y="5347872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05B1E52-8C02-769A-9D0D-5276B4DC579D}"/>
              </a:ext>
            </a:extLst>
          </p:cNvPr>
          <p:cNvCxnSpPr>
            <a:cxnSpLocks/>
          </p:cNvCxnSpPr>
          <p:nvPr/>
        </p:nvCxnSpPr>
        <p:spPr>
          <a:xfrm flipH="1" flipV="1">
            <a:off x="2877361" y="5518800"/>
            <a:ext cx="6703" cy="274386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CC22E6B-87C6-0B82-1B31-20A8DD142A37}"/>
              </a:ext>
            </a:extLst>
          </p:cNvPr>
          <p:cNvCxnSpPr>
            <a:cxnSpLocks/>
          </p:cNvCxnSpPr>
          <p:nvPr/>
        </p:nvCxnSpPr>
        <p:spPr>
          <a:xfrm flipH="1">
            <a:off x="3047288" y="5495689"/>
            <a:ext cx="536207" cy="466774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5E1955D9-0001-2ACE-FB0C-0B479D6E5ED2}"/>
              </a:ext>
            </a:extLst>
          </p:cNvPr>
          <p:cNvSpPr/>
          <p:nvPr/>
        </p:nvSpPr>
        <p:spPr>
          <a:xfrm>
            <a:off x="3505077" y="5805573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D260399-B011-DE7A-4D62-9A6A0C936E18}"/>
              </a:ext>
            </a:extLst>
          </p:cNvPr>
          <p:cNvSpPr txBox="1"/>
          <p:nvPr/>
        </p:nvSpPr>
        <p:spPr>
          <a:xfrm>
            <a:off x="3538194" y="5806970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4</a:t>
            </a:r>
            <a:endParaRPr lang="en-SE" sz="1600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0539456-9D8D-1A94-C21B-66AFB37BC02A}"/>
              </a:ext>
            </a:extLst>
          </p:cNvPr>
          <p:cNvCxnSpPr>
            <a:cxnSpLocks/>
          </p:cNvCxnSpPr>
          <p:nvPr/>
        </p:nvCxnSpPr>
        <p:spPr>
          <a:xfrm flipH="1">
            <a:off x="3047288" y="5962463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 Box 28">
            <a:extLst>
              <a:ext uri="{FF2B5EF4-FFF2-40B4-BE49-F238E27FC236}">
                <a16:creationId xmlns:a16="http://schemas.microsoft.com/office/drawing/2014/main" id="{89EFB3CB-A68F-099E-E0C9-0D36866DF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7865" y="4934633"/>
            <a:ext cx="112725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-2+0-(-2)=0</a:t>
            </a:r>
          </a:p>
        </p:txBody>
      </p:sp>
      <p:sp>
        <p:nvSpPr>
          <p:cNvPr id="59" name="Text Box 28">
            <a:extLst>
              <a:ext uri="{FF2B5EF4-FFF2-40B4-BE49-F238E27FC236}">
                <a16:creationId xmlns:a16="http://schemas.microsoft.com/office/drawing/2014/main" id="{BA14691E-A30B-9A58-52B0-24CD32214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2255" y="5495435"/>
            <a:ext cx="97136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1+0-0=1</a:t>
            </a:r>
          </a:p>
        </p:txBody>
      </p:sp>
      <p:sp>
        <p:nvSpPr>
          <p:cNvPr id="62" name="Text Box 28">
            <a:extLst>
              <a:ext uri="{FF2B5EF4-FFF2-40B4-BE49-F238E27FC236}">
                <a16:creationId xmlns:a16="http://schemas.microsoft.com/office/drawing/2014/main" id="{CCA4435A-5D35-1A3E-A8EF-4FFDC0A1D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2283" y="6022342"/>
            <a:ext cx="87189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1+0-0=1</a:t>
            </a:r>
          </a:p>
        </p:txBody>
      </p:sp>
      <p:sp>
        <p:nvSpPr>
          <p:cNvPr id="63" name="Text Box 28">
            <a:extLst>
              <a:ext uri="{FF2B5EF4-FFF2-40B4-BE49-F238E27FC236}">
                <a16:creationId xmlns:a16="http://schemas.microsoft.com/office/drawing/2014/main" id="{497ECF17-0880-2423-DE92-5799735AD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3180" y="5564745"/>
            <a:ext cx="112725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1+0-(-2)=3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48689D1-803C-113C-0D46-F8581DBE9D91}"/>
              </a:ext>
            </a:extLst>
          </p:cNvPr>
          <p:cNvSpPr txBox="1"/>
          <p:nvPr/>
        </p:nvSpPr>
        <p:spPr>
          <a:xfrm>
            <a:off x="2489453" y="4731511"/>
            <a:ext cx="748923" cy="40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H[1]=0</a:t>
            </a:r>
            <a:endParaRPr lang="en-SE" sz="16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BD89841-A2D9-225B-FB30-A1E9050EDE9F}"/>
              </a:ext>
            </a:extLst>
          </p:cNvPr>
          <p:cNvSpPr txBox="1"/>
          <p:nvPr/>
        </p:nvSpPr>
        <p:spPr>
          <a:xfrm>
            <a:off x="2468676" y="6138602"/>
            <a:ext cx="7489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H[3]=0</a:t>
            </a:r>
            <a:endParaRPr lang="en-SE" sz="16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57544F1-32EC-4EA8-F708-BA86E2DB137D}"/>
              </a:ext>
            </a:extLst>
          </p:cNvPr>
          <p:cNvSpPr txBox="1"/>
          <p:nvPr/>
        </p:nvSpPr>
        <p:spPr>
          <a:xfrm>
            <a:off x="3340264" y="4731511"/>
            <a:ext cx="811441" cy="40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H[2]=-2</a:t>
            </a:r>
            <a:endParaRPr lang="en-SE" sz="16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612A211-8224-B13A-2058-C2720CB1199F}"/>
              </a:ext>
            </a:extLst>
          </p:cNvPr>
          <p:cNvSpPr txBox="1"/>
          <p:nvPr/>
        </p:nvSpPr>
        <p:spPr>
          <a:xfrm>
            <a:off x="3323750" y="6138602"/>
            <a:ext cx="7489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H[4]=0</a:t>
            </a:r>
            <a:endParaRPr lang="en-SE" sz="16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8534239-67EE-C25F-6E92-2DAF9B6607C8}"/>
              </a:ext>
            </a:extLst>
          </p:cNvPr>
          <p:cNvSpPr/>
          <p:nvPr/>
        </p:nvSpPr>
        <p:spPr>
          <a:xfrm>
            <a:off x="5165117" y="5236645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F4A345-96D8-9775-EFC6-6584ADC973AD}"/>
              </a:ext>
            </a:extLst>
          </p:cNvPr>
          <p:cNvSpPr txBox="1"/>
          <p:nvPr/>
        </p:nvSpPr>
        <p:spPr>
          <a:xfrm>
            <a:off x="5198234" y="523804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1</a:t>
            </a:r>
            <a:endParaRPr lang="en-SE" sz="16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9D947EA-A7F3-D8E9-F13C-30E8581B4621}"/>
              </a:ext>
            </a:extLst>
          </p:cNvPr>
          <p:cNvSpPr/>
          <p:nvPr/>
        </p:nvSpPr>
        <p:spPr>
          <a:xfrm>
            <a:off x="5165117" y="5871998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BA5B04-C9FA-6AF4-1366-9B6969FE7243}"/>
              </a:ext>
            </a:extLst>
          </p:cNvPr>
          <p:cNvSpPr txBox="1"/>
          <p:nvPr/>
        </p:nvSpPr>
        <p:spPr>
          <a:xfrm>
            <a:off x="5198234" y="5873395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3</a:t>
            </a:r>
            <a:endParaRPr lang="en-SE" sz="16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729BE1B-4686-B3C1-94A8-BB99E065EDCE}"/>
              </a:ext>
            </a:extLst>
          </p:cNvPr>
          <p:cNvSpPr/>
          <p:nvPr/>
        </p:nvSpPr>
        <p:spPr>
          <a:xfrm>
            <a:off x="6010937" y="5251912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6493F4-BA77-0D23-B833-FC7901E8418B}"/>
              </a:ext>
            </a:extLst>
          </p:cNvPr>
          <p:cNvSpPr txBox="1"/>
          <p:nvPr/>
        </p:nvSpPr>
        <p:spPr>
          <a:xfrm>
            <a:off x="6044054" y="5253309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2</a:t>
            </a:r>
            <a:endParaRPr lang="en-SE" sz="16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C45EC78-2D65-B6D0-9836-7A6424D3F653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5550572" y="5428081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71C0AAC-FFF8-B576-B14D-70E21840E2D3}"/>
              </a:ext>
            </a:extLst>
          </p:cNvPr>
          <p:cNvCxnSpPr>
            <a:cxnSpLocks/>
          </p:cNvCxnSpPr>
          <p:nvPr/>
        </p:nvCxnSpPr>
        <p:spPr>
          <a:xfrm flipH="1" flipV="1">
            <a:off x="5366047" y="5599009"/>
            <a:ext cx="6703" cy="274386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4293940-EE9E-2BA4-F0FD-E881F5AF2C1B}"/>
              </a:ext>
            </a:extLst>
          </p:cNvPr>
          <p:cNvCxnSpPr>
            <a:cxnSpLocks/>
          </p:cNvCxnSpPr>
          <p:nvPr/>
        </p:nvCxnSpPr>
        <p:spPr>
          <a:xfrm flipH="1">
            <a:off x="5535974" y="5575898"/>
            <a:ext cx="536207" cy="466774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D518D628-2063-D4F8-9D54-79975C6058FA}"/>
              </a:ext>
            </a:extLst>
          </p:cNvPr>
          <p:cNvSpPr/>
          <p:nvPr/>
        </p:nvSpPr>
        <p:spPr>
          <a:xfrm>
            <a:off x="5993763" y="5885782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9524D7-E92B-5769-27CE-B43A7B10451B}"/>
              </a:ext>
            </a:extLst>
          </p:cNvPr>
          <p:cNvSpPr txBox="1"/>
          <p:nvPr/>
        </p:nvSpPr>
        <p:spPr>
          <a:xfrm>
            <a:off x="6026880" y="5887179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4</a:t>
            </a:r>
            <a:endParaRPr lang="en-SE" sz="16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0B3D7B7-E894-8D83-8A9E-F650803BFC13}"/>
              </a:ext>
            </a:extLst>
          </p:cNvPr>
          <p:cNvCxnSpPr>
            <a:cxnSpLocks/>
          </p:cNvCxnSpPr>
          <p:nvPr/>
        </p:nvCxnSpPr>
        <p:spPr>
          <a:xfrm flipH="1">
            <a:off x="5535974" y="6042672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Box 28">
            <a:extLst>
              <a:ext uri="{FF2B5EF4-FFF2-40B4-BE49-F238E27FC236}">
                <a16:creationId xmlns:a16="http://schemas.microsoft.com/office/drawing/2014/main" id="{8C632DBA-C1A0-C54A-8FFA-CA1997FAB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3813" y="5167156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32" name="Text Box 28">
            <a:extLst>
              <a:ext uri="{FF2B5EF4-FFF2-40B4-BE49-F238E27FC236}">
                <a16:creationId xmlns:a16="http://schemas.microsoft.com/office/drawing/2014/main" id="{7B7514F9-B0EB-BFA5-1CF3-52E901B35D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4860" y="5575644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4" name="Text Box 28">
            <a:extLst>
              <a:ext uri="{FF2B5EF4-FFF2-40B4-BE49-F238E27FC236}">
                <a16:creationId xmlns:a16="http://schemas.microsoft.com/office/drawing/2014/main" id="{45322F81-FDA5-EA1D-3F5E-D2DFAFB114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4734" y="5598315"/>
            <a:ext cx="23748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5" name="Text Box 28">
            <a:extLst>
              <a:ext uri="{FF2B5EF4-FFF2-40B4-BE49-F238E27FC236}">
                <a16:creationId xmlns:a16="http://schemas.microsoft.com/office/drawing/2014/main" id="{CE234820-B1E8-D12F-7CCE-91B5F2986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4036" y="5979848"/>
            <a:ext cx="2378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8966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1" grpId="0" animBg="1"/>
      <p:bldP spid="26" grpId="0" animBg="1"/>
      <p:bldP spid="46" grpId="0" animBg="1"/>
      <p:bldP spid="48" grpId="0" animBg="1"/>
      <p:bldP spid="50" grpId="0" animBg="1"/>
      <p:bldP spid="55" grpId="0" animBg="1"/>
      <p:bldP spid="4" grpId="0" animBg="1"/>
      <p:bldP spid="6" grpId="0" animBg="1"/>
      <p:bldP spid="8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5693D-F9F2-43C6-CA6E-85D5C73D7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8EBCA-4515-168B-8C74-9B3D3D336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3D7E30-D200-AB93-6BB5-2991D92BF7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475" y="2857500"/>
            <a:ext cx="1289050" cy="1143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337027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8CB27-311F-B043-0B48-E76B0626B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Johnson’s Algorithm 2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A5EA6-A2BA-ABD4-30ED-966D73DB4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2999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0 –(</a:t>
            </a:r>
            <a:r>
              <a:rPr lang="en-US" altLang="en-SE" sz="2400" dirty="0">
                <a:solidFill>
                  <a:srgbClr val="000000"/>
                </a:solidFill>
                <a:latin typeface="Arial" panose="020B0604020202020204" pitchFamily="34" charset="0"/>
              </a:rPr>
              <a:t>0-(-2))=-2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1-(0-0)=1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1 – (0-(-1))=0</a:t>
            </a:r>
            <a:endParaRPr lang="en-SE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8468037-74F1-B0DF-A426-683FA9488396}"/>
              </a:ext>
            </a:extLst>
          </p:cNvPr>
          <p:cNvSpPr/>
          <p:nvPr/>
        </p:nvSpPr>
        <p:spPr>
          <a:xfrm>
            <a:off x="877638" y="5211146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173E3BE-A6F5-02C5-80B9-E91766743D48}"/>
              </a:ext>
            </a:extLst>
          </p:cNvPr>
          <p:cNvSpPr txBox="1"/>
          <p:nvPr/>
        </p:nvSpPr>
        <p:spPr>
          <a:xfrm>
            <a:off x="910755" y="5212543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1</a:t>
            </a:r>
            <a:endParaRPr lang="en-SE" sz="1600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70C5B052-F032-BCA2-6707-A2DA808A5E5B}"/>
              </a:ext>
            </a:extLst>
          </p:cNvPr>
          <p:cNvSpPr/>
          <p:nvPr/>
        </p:nvSpPr>
        <p:spPr>
          <a:xfrm>
            <a:off x="877638" y="5846499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342DE9E-77EC-BA3B-F121-C85265CF061F}"/>
              </a:ext>
            </a:extLst>
          </p:cNvPr>
          <p:cNvSpPr txBox="1"/>
          <p:nvPr/>
        </p:nvSpPr>
        <p:spPr>
          <a:xfrm>
            <a:off x="910755" y="5847896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3</a:t>
            </a:r>
            <a:endParaRPr lang="en-SE" sz="1600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42DDA234-3BFB-11D5-5CC2-48EC1FDFFE5C}"/>
              </a:ext>
            </a:extLst>
          </p:cNvPr>
          <p:cNvSpPr/>
          <p:nvPr/>
        </p:nvSpPr>
        <p:spPr>
          <a:xfrm>
            <a:off x="1723458" y="5226413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D45F69-BE25-11A5-C802-104ADE67E7AC}"/>
              </a:ext>
            </a:extLst>
          </p:cNvPr>
          <p:cNvSpPr txBox="1"/>
          <p:nvPr/>
        </p:nvSpPr>
        <p:spPr>
          <a:xfrm>
            <a:off x="1756575" y="5227810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2</a:t>
            </a:r>
            <a:endParaRPr lang="en-SE" sz="1600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64144F9-763B-266D-F125-519F749DD52D}"/>
              </a:ext>
            </a:extLst>
          </p:cNvPr>
          <p:cNvCxnSpPr>
            <a:cxnSpLocks/>
            <a:stCxn id="78" idx="2"/>
          </p:cNvCxnSpPr>
          <p:nvPr/>
        </p:nvCxnSpPr>
        <p:spPr>
          <a:xfrm flipH="1">
            <a:off x="1263093" y="5402582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AFDFF97-6011-E6BA-5AAF-9862E2C5A9D2}"/>
              </a:ext>
            </a:extLst>
          </p:cNvPr>
          <p:cNvCxnSpPr>
            <a:cxnSpLocks/>
          </p:cNvCxnSpPr>
          <p:nvPr/>
        </p:nvCxnSpPr>
        <p:spPr>
          <a:xfrm flipH="1" flipV="1">
            <a:off x="1078568" y="5573510"/>
            <a:ext cx="6703" cy="274386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3D81531-BD66-43B8-A972-0168B96E543A}"/>
              </a:ext>
            </a:extLst>
          </p:cNvPr>
          <p:cNvCxnSpPr>
            <a:cxnSpLocks/>
          </p:cNvCxnSpPr>
          <p:nvPr/>
        </p:nvCxnSpPr>
        <p:spPr>
          <a:xfrm flipH="1">
            <a:off x="1248495" y="5550399"/>
            <a:ext cx="536207" cy="466774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D6B34391-E920-02B4-4218-A1666FD1AE60}"/>
              </a:ext>
            </a:extLst>
          </p:cNvPr>
          <p:cNvSpPr/>
          <p:nvPr/>
        </p:nvSpPr>
        <p:spPr>
          <a:xfrm>
            <a:off x="1706284" y="5860283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32DD2FF-3673-22A3-7B2E-5DE26EA2127D}"/>
              </a:ext>
            </a:extLst>
          </p:cNvPr>
          <p:cNvSpPr txBox="1"/>
          <p:nvPr/>
        </p:nvSpPr>
        <p:spPr>
          <a:xfrm>
            <a:off x="1739401" y="5861680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4</a:t>
            </a:r>
            <a:endParaRPr lang="en-SE" sz="1600" dirty="0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974B2D9-2B24-CF83-E861-95BCBA2BF3F5}"/>
              </a:ext>
            </a:extLst>
          </p:cNvPr>
          <p:cNvCxnSpPr>
            <a:cxnSpLocks/>
          </p:cNvCxnSpPr>
          <p:nvPr/>
        </p:nvCxnSpPr>
        <p:spPr>
          <a:xfrm flipH="1">
            <a:off x="1248495" y="6017173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 Box 28">
            <a:extLst>
              <a:ext uri="{FF2B5EF4-FFF2-40B4-BE49-F238E27FC236}">
                <a16:creationId xmlns:a16="http://schemas.microsoft.com/office/drawing/2014/main" id="{BAB3879C-3833-7A33-46E9-CA4F3148B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6557" y="5954349"/>
            <a:ext cx="3523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-1</a:t>
            </a:r>
          </a:p>
        </p:txBody>
      </p:sp>
      <p:sp>
        <p:nvSpPr>
          <p:cNvPr id="87" name="Text Box 28">
            <a:extLst>
              <a:ext uri="{FF2B5EF4-FFF2-40B4-BE49-F238E27FC236}">
                <a16:creationId xmlns:a16="http://schemas.microsoft.com/office/drawing/2014/main" id="{4D707C82-FD9B-E985-58D2-53CEB0B34E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243" y="5528750"/>
            <a:ext cx="3523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88" name="Text Box 28">
            <a:extLst>
              <a:ext uri="{FF2B5EF4-FFF2-40B4-BE49-F238E27FC236}">
                <a16:creationId xmlns:a16="http://schemas.microsoft.com/office/drawing/2014/main" id="{82488E10-654B-BED1-CBFB-4B3D550EF6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8091" y="5514690"/>
            <a:ext cx="35480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90" name="Text Box 28">
            <a:extLst>
              <a:ext uri="{FF2B5EF4-FFF2-40B4-BE49-F238E27FC236}">
                <a16:creationId xmlns:a16="http://schemas.microsoft.com/office/drawing/2014/main" id="{B96CC4E5-08D3-DBA2-1E37-49ED8DF9E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1244" y="5141223"/>
            <a:ext cx="34539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-2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9C0D5A7-E46D-913A-C3E8-BF8A4C53308D}"/>
              </a:ext>
            </a:extLst>
          </p:cNvPr>
          <p:cNvSpPr txBox="1"/>
          <p:nvPr/>
        </p:nvSpPr>
        <p:spPr>
          <a:xfrm>
            <a:off x="684682" y="4932518"/>
            <a:ext cx="7489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h[1]=0</a:t>
            </a:r>
            <a:endParaRPr lang="en-SE" sz="16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BC07693-536C-1FB6-1F39-5F3F333DBA19}"/>
              </a:ext>
            </a:extLst>
          </p:cNvPr>
          <p:cNvSpPr txBox="1"/>
          <p:nvPr/>
        </p:nvSpPr>
        <p:spPr>
          <a:xfrm>
            <a:off x="682193" y="6127277"/>
            <a:ext cx="7280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h[3]=0</a:t>
            </a:r>
            <a:endParaRPr lang="en-SE" sz="16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D60D61C-BA9A-D5D5-3C87-E490BECFD2A3}"/>
              </a:ext>
            </a:extLst>
          </p:cNvPr>
          <p:cNvSpPr txBox="1"/>
          <p:nvPr/>
        </p:nvSpPr>
        <p:spPr>
          <a:xfrm>
            <a:off x="1535493" y="4932518"/>
            <a:ext cx="790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h[2]=-2</a:t>
            </a:r>
            <a:endParaRPr lang="en-SE" sz="16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B310113-BA89-B318-E263-A76933CD9369}"/>
              </a:ext>
            </a:extLst>
          </p:cNvPr>
          <p:cNvSpPr txBox="1"/>
          <p:nvPr/>
        </p:nvSpPr>
        <p:spPr>
          <a:xfrm>
            <a:off x="1537267" y="6127277"/>
            <a:ext cx="790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h[4]=-1</a:t>
            </a:r>
            <a:endParaRPr lang="en-SE" sz="1600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993E2ACA-F828-4F66-D777-A95A60F75FFC}"/>
              </a:ext>
            </a:extLst>
          </p:cNvPr>
          <p:cNvSpPr/>
          <p:nvPr/>
        </p:nvSpPr>
        <p:spPr>
          <a:xfrm>
            <a:off x="3073104" y="5154891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4E2DD39-EBB1-BB4A-3C8F-8B8288E5BFB6}"/>
              </a:ext>
            </a:extLst>
          </p:cNvPr>
          <p:cNvSpPr txBox="1"/>
          <p:nvPr/>
        </p:nvSpPr>
        <p:spPr>
          <a:xfrm>
            <a:off x="3106221" y="5156288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1</a:t>
            </a:r>
            <a:endParaRPr lang="en-SE" sz="1600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A24AAB01-7B44-486B-EA58-013AD7F02A5A}"/>
              </a:ext>
            </a:extLst>
          </p:cNvPr>
          <p:cNvSpPr/>
          <p:nvPr/>
        </p:nvSpPr>
        <p:spPr>
          <a:xfrm>
            <a:off x="3073104" y="5790244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0CE3793-68DF-34E0-2B3A-667FDCDE597E}"/>
              </a:ext>
            </a:extLst>
          </p:cNvPr>
          <p:cNvSpPr txBox="1"/>
          <p:nvPr/>
        </p:nvSpPr>
        <p:spPr>
          <a:xfrm>
            <a:off x="3106221" y="5791641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3</a:t>
            </a:r>
            <a:endParaRPr lang="en-SE" sz="1600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349102BE-CE9F-DE0B-446F-24985282BE82}"/>
              </a:ext>
            </a:extLst>
          </p:cNvPr>
          <p:cNvSpPr/>
          <p:nvPr/>
        </p:nvSpPr>
        <p:spPr>
          <a:xfrm>
            <a:off x="3918924" y="5170158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74C81D3-6897-7D48-E0A1-614E22EB915A}"/>
              </a:ext>
            </a:extLst>
          </p:cNvPr>
          <p:cNvSpPr txBox="1"/>
          <p:nvPr/>
        </p:nvSpPr>
        <p:spPr>
          <a:xfrm>
            <a:off x="3952041" y="5171555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2</a:t>
            </a:r>
            <a:endParaRPr lang="en-SE" sz="1600" dirty="0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5E3361AA-69B8-393E-40F9-EB0493049E7D}"/>
              </a:ext>
            </a:extLst>
          </p:cNvPr>
          <p:cNvCxnSpPr>
            <a:cxnSpLocks/>
            <a:stCxn id="103" idx="2"/>
          </p:cNvCxnSpPr>
          <p:nvPr/>
        </p:nvCxnSpPr>
        <p:spPr>
          <a:xfrm flipH="1">
            <a:off x="3458559" y="5346327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AA6DAA7-F9D1-A787-1D0F-04A6F07A0612}"/>
              </a:ext>
            </a:extLst>
          </p:cNvPr>
          <p:cNvCxnSpPr>
            <a:cxnSpLocks/>
          </p:cNvCxnSpPr>
          <p:nvPr/>
        </p:nvCxnSpPr>
        <p:spPr>
          <a:xfrm flipH="1" flipV="1">
            <a:off x="3274034" y="5517255"/>
            <a:ext cx="6703" cy="274386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56C4D593-6911-43F5-204F-048A08758365}"/>
              </a:ext>
            </a:extLst>
          </p:cNvPr>
          <p:cNvCxnSpPr>
            <a:cxnSpLocks/>
          </p:cNvCxnSpPr>
          <p:nvPr/>
        </p:nvCxnSpPr>
        <p:spPr>
          <a:xfrm flipH="1">
            <a:off x="3443961" y="5494144"/>
            <a:ext cx="536207" cy="466774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E1382CA7-0E49-F12D-4534-5432DAE5B3AC}"/>
              </a:ext>
            </a:extLst>
          </p:cNvPr>
          <p:cNvSpPr/>
          <p:nvPr/>
        </p:nvSpPr>
        <p:spPr>
          <a:xfrm>
            <a:off x="3901750" y="5804028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82380D6-6069-BD1F-C76B-E858241C5F16}"/>
              </a:ext>
            </a:extLst>
          </p:cNvPr>
          <p:cNvSpPr txBox="1"/>
          <p:nvPr/>
        </p:nvSpPr>
        <p:spPr>
          <a:xfrm>
            <a:off x="3934867" y="5805425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4</a:t>
            </a:r>
            <a:endParaRPr lang="en-SE" sz="1600" dirty="0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BEC2E28-E650-6E75-72E5-2DD70BFD96D6}"/>
              </a:ext>
            </a:extLst>
          </p:cNvPr>
          <p:cNvCxnSpPr>
            <a:cxnSpLocks/>
          </p:cNvCxnSpPr>
          <p:nvPr/>
        </p:nvCxnSpPr>
        <p:spPr>
          <a:xfrm flipH="1">
            <a:off x="3443961" y="5960918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8F7393C7-C71B-7193-990E-A5B420AE0BD5}"/>
              </a:ext>
            </a:extLst>
          </p:cNvPr>
          <p:cNvSpPr txBox="1"/>
          <p:nvPr/>
        </p:nvSpPr>
        <p:spPr>
          <a:xfrm>
            <a:off x="2895161" y="4699186"/>
            <a:ext cx="7280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h[1]=0</a:t>
            </a:r>
            <a:endParaRPr lang="en-SE" sz="16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2A591F1-6037-7F97-FD32-C32564CF5265}"/>
              </a:ext>
            </a:extLst>
          </p:cNvPr>
          <p:cNvSpPr txBox="1"/>
          <p:nvPr/>
        </p:nvSpPr>
        <p:spPr>
          <a:xfrm>
            <a:off x="2880480" y="6241417"/>
            <a:ext cx="7280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h[3]=0</a:t>
            </a:r>
            <a:endParaRPr lang="en-SE" sz="16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6518AFC-F01B-F1D7-ACC6-6BCFC2C0A68C}"/>
              </a:ext>
            </a:extLst>
          </p:cNvPr>
          <p:cNvSpPr txBox="1"/>
          <p:nvPr/>
        </p:nvSpPr>
        <p:spPr>
          <a:xfrm>
            <a:off x="3745972" y="4699186"/>
            <a:ext cx="790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h[2]=-2</a:t>
            </a:r>
            <a:endParaRPr lang="en-SE" sz="16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57F5BAB-0157-02E8-BFBD-06494EA28725}"/>
              </a:ext>
            </a:extLst>
          </p:cNvPr>
          <p:cNvSpPr txBox="1"/>
          <p:nvPr/>
        </p:nvSpPr>
        <p:spPr>
          <a:xfrm>
            <a:off x="3735554" y="6241417"/>
            <a:ext cx="790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h[4]=-1</a:t>
            </a:r>
            <a:endParaRPr lang="en-SE" sz="1600" dirty="0"/>
          </a:p>
        </p:txBody>
      </p:sp>
      <p:sp>
        <p:nvSpPr>
          <p:cNvPr id="115" name="Text Box 28">
            <a:extLst>
              <a:ext uri="{FF2B5EF4-FFF2-40B4-BE49-F238E27FC236}">
                <a16:creationId xmlns:a16="http://schemas.microsoft.com/office/drawing/2014/main" id="{B1342F81-9DF7-671B-436A-B45C352821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8561" y="4930433"/>
            <a:ext cx="112725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-2+0-(-2)=0</a:t>
            </a:r>
          </a:p>
        </p:txBody>
      </p:sp>
      <p:sp>
        <p:nvSpPr>
          <p:cNvPr id="116" name="Text Box 28">
            <a:extLst>
              <a:ext uri="{FF2B5EF4-FFF2-40B4-BE49-F238E27FC236}">
                <a16:creationId xmlns:a16="http://schemas.microsoft.com/office/drawing/2014/main" id="{F4B2D53F-6E60-1A4E-71BF-8210B4C470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9843" y="5464710"/>
            <a:ext cx="89711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1+0-0=1</a:t>
            </a:r>
          </a:p>
        </p:txBody>
      </p:sp>
      <p:sp>
        <p:nvSpPr>
          <p:cNvPr id="117" name="Text Box 28">
            <a:extLst>
              <a:ext uri="{FF2B5EF4-FFF2-40B4-BE49-F238E27FC236}">
                <a16:creationId xmlns:a16="http://schemas.microsoft.com/office/drawing/2014/main" id="{35867C28-4AB1-2E05-27E4-9088A3AEF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7490" y="5533469"/>
            <a:ext cx="112725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1+0-(-2)=3</a:t>
            </a:r>
          </a:p>
        </p:txBody>
      </p:sp>
      <p:sp>
        <p:nvSpPr>
          <p:cNvPr id="118" name="Text Box 28">
            <a:extLst>
              <a:ext uri="{FF2B5EF4-FFF2-40B4-BE49-F238E27FC236}">
                <a16:creationId xmlns:a16="http://schemas.microsoft.com/office/drawing/2014/main" id="{221CF032-A3F9-0173-4C65-5BDB3192A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8509" y="6071218"/>
            <a:ext cx="121492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-1+0-(-1)=0</a:t>
            </a: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BD983C5A-C1D9-F0A5-1D21-5BFAC7A1A30B}"/>
              </a:ext>
            </a:extLst>
          </p:cNvPr>
          <p:cNvSpPr/>
          <p:nvPr/>
        </p:nvSpPr>
        <p:spPr>
          <a:xfrm>
            <a:off x="982427" y="3329844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525C939-39FB-820C-BB30-1811EF2CAFC4}"/>
              </a:ext>
            </a:extLst>
          </p:cNvPr>
          <p:cNvSpPr txBox="1"/>
          <p:nvPr/>
        </p:nvSpPr>
        <p:spPr>
          <a:xfrm>
            <a:off x="1015544" y="3331241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1</a:t>
            </a:r>
            <a:endParaRPr lang="en-SE" sz="1600" dirty="0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143C050B-2FE8-2EA6-7019-BA6DBCCCB396}"/>
              </a:ext>
            </a:extLst>
          </p:cNvPr>
          <p:cNvSpPr/>
          <p:nvPr/>
        </p:nvSpPr>
        <p:spPr>
          <a:xfrm>
            <a:off x="982427" y="3965197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46924EBC-1250-9074-985C-3B9F62426F2C}"/>
              </a:ext>
            </a:extLst>
          </p:cNvPr>
          <p:cNvSpPr txBox="1"/>
          <p:nvPr/>
        </p:nvSpPr>
        <p:spPr>
          <a:xfrm>
            <a:off x="1015544" y="3966594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3</a:t>
            </a:r>
            <a:endParaRPr lang="en-SE" sz="1600" dirty="0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9C457F18-F3F7-E353-0F8A-24B066A55121}"/>
              </a:ext>
            </a:extLst>
          </p:cNvPr>
          <p:cNvSpPr/>
          <p:nvPr/>
        </p:nvSpPr>
        <p:spPr>
          <a:xfrm>
            <a:off x="1828247" y="3345111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5A7DBFA-2C8C-DDE4-096A-F6D887D0FE66}"/>
              </a:ext>
            </a:extLst>
          </p:cNvPr>
          <p:cNvSpPr txBox="1"/>
          <p:nvPr/>
        </p:nvSpPr>
        <p:spPr>
          <a:xfrm>
            <a:off x="1861364" y="3346508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2</a:t>
            </a:r>
            <a:endParaRPr lang="en-SE" sz="1600" dirty="0"/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E43F677C-7342-C4FD-3CA1-BB39060942D3}"/>
              </a:ext>
            </a:extLst>
          </p:cNvPr>
          <p:cNvCxnSpPr>
            <a:cxnSpLocks/>
            <a:stCxn id="139" idx="2"/>
          </p:cNvCxnSpPr>
          <p:nvPr/>
        </p:nvCxnSpPr>
        <p:spPr>
          <a:xfrm flipH="1">
            <a:off x="1367882" y="3521280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2317CA54-F30A-8302-B135-E794D6D4CA2E}"/>
              </a:ext>
            </a:extLst>
          </p:cNvPr>
          <p:cNvCxnSpPr>
            <a:cxnSpLocks/>
          </p:cNvCxnSpPr>
          <p:nvPr/>
        </p:nvCxnSpPr>
        <p:spPr>
          <a:xfrm flipH="1" flipV="1">
            <a:off x="1183357" y="3692208"/>
            <a:ext cx="6703" cy="274386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22D8E704-404C-BB54-01D8-ED8E9C61B0C6}"/>
              </a:ext>
            </a:extLst>
          </p:cNvPr>
          <p:cNvCxnSpPr>
            <a:cxnSpLocks/>
          </p:cNvCxnSpPr>
          <p:nvPr/>
        </p:nvCxnSpPr>
        <p:spPr>
          <a:xfrm flipH="1">
            <a:off x="1353284" y="3669097"/>
            <a:ext cx="536207" cy="466774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" name="Oval 143">
            <a:extLst>
              <a:ext uri="{FF2B5EF4-FFF2-40B4-BE49-F238E27FC236}">
                <a16:creationId xmlns:a16="http://schemas.microsoft.com/office/drawing/2014/main" id="{F26CDFBE-27F4-D1CF-7903-0F4C5AFE1097}"/>
              </a:ext>
            </a:extLst>
          </p:cNvPr>
          <p:cNvSpPr/>
          <p:nvPr/>
        </p:nvSpPr>
        <p:spPr>
          <a:xfrm>
            <a:off x="1811073" y="3978981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0EC9B55-03F9-91EF-BE3B-FE9426627B41}"/>
              </a:ext>
            </a:extLst>
          </p:cNvPr>
          <p:cNvSpPr txBox="1"/>
          <p:nvPr/>
        </p:nvSpPr>
        <p:spPr>
          <a:xfrm>
            <a:off x="1844190" y="3980378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4</a:t>
            </a:r>
            <a:endParaRPr lang="en-SE" sz="1600" dirty="0"/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F5692124-9013-548A-0E5D-777114BEFB17}"/>
              </a:ext>
            </a:extLst>
          </p:cNvPr>
          <p:cNvCxnSpPr>
            <a:cxnSpLocks/>
          </p:cNvCxnSpPr>
          <p:nvPr/>
        </p:nvCxnSpPr>
        <p:spPr>
          <a:xfrm flipH="1">
            <a:off x="1353284" y="4135871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Text Box 28">
            <a:extLst>
              <a:ext uri="{FF2B5EF4-FFF2-40B4-BE49-F238E27FC236}">
                <a16:creationId xmlns:a16="http://schemas.microsoft.com/office/drawing/2014/main" id="{252F6760-9EB0-9A11-9CB5-AC56EE218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4262" y="3271033"/>
            <a:ext cx="29736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48" name="Text Box 28">
            <a:extLst>
              <a:ext uri="{FF2B5EF4-FFF2-40B4-BE49-F238E27FC236}">
                <a16:creationId xmlns:a16="http://schemas.microsoft.com/office/drawing/2014/main" id="{6C097A9A-D5B3-C798-8A57-49E11A006B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4496" y="3639663"/>
            <a:ext cx="26186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49" name="Text Box 28">
            <a:extLst>
              <a:ext uri="{FF2B5EF4-FFF2-40B4-BE49-F238E27FC236}">
                <a16:creationId xmlns:a16="http://schemas.microsoft.com/office/drawing/2014/main" id="{226B3D66-A783-07B4-F0BD-4D2612198896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1434611" y="3650731"/>
            <a:ext cx="20489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50" name="Text Box 28">
            <a:extLst>
              <a:ext uri="{FF2B5EF4-FFF2-40B4-BE49-F238E27FC236}">
                <a16:creationId xmlns:a16="http://schemas.microsoft.com/office/drawing/2014/main" id="{DBABE58B-D49B-7150-1CFE-DB7F8CDC94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8902" y="4063135"/>
            <a:ext cx="29736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</a:p>
        </p:txBody>
      </p:sp>
      <p:graphicFrame>
        <p:nvGraphicFramePr>
          <p:cNvPr id="151" name="Content Placeholder 4">
            <a:extLst>
              <a:ext uri="{FF2B5EF4-FFF2-40B4-BE49-F238E27FC236}">
                <a16:creationId xmlns:a16="http://schemas.microsoft.com/office/drawing/2014/main" id="{1F3F5D60-A218-EEA0-5DA1-FBF80F0CF2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4654305"/>
              </p:ext>
            </p:extLst>
          </p:nvPr>
        </p:nvGraphicFramePr>
        <p:xfrm>
          <a:off x="2966257" y="2775750"/>
          <a:ext cx="140867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</a:tbl>
          </a:graphicData>
        </a:graphic>
      </p:graphicFrame>
      <p:graphicFrame>
        <p:nvGraphicFramePr>
          <p:cNvPr id="152" name="Content Placeholder 4">
            <a:extLst>
              <a:ext uri="{FF2B5EF4-FFF2-40B4-BE49-F238E27FC236}">
                <a16:creationId xmlns:a16="http://schemas.microsoft.com/office/drawing/2014/main" id="{8A3E0D59-07F5-80F6-18B1-0ACD28363F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3358811"/>
              </p:ext>
            </p:extLst>
          </p:nvPr>
        </p:nvGraphicFramePr>
        <p:xfrm>
          <a:off x="4709696" y="2765108"/>
          <a:ext cx="140867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8783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6" grpId="0" animBg="1"/>
      <p:bldP spid="78" grpId="0" animBg="1"/>
      <p:bldP spid="83" grpId="0" animBg="1"/>
      <p:bldP spid="99" grpId="0" animBg="1"/>
      <p:bldP spid="101" grpId="0" animBg="1"/>
      <p:bldP spid="103" grpId="0" animBg="1"/>
      <p:bldP spid="108" grpId="0" animBg="1"/>
      <p:bldP spid="135" grpId="0" animBg="1"/>
      <p:bldP spid="137" grpId="0" animBg="1"/>
      <p:bldP spid="139" grpId="0" animBg="1"/>
      <p:bldP spid="14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E4525-E640-2FF1-A956-B2DFADEC6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MST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D2882-09E0-38CC-BDE7-1435DC3C2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065" y="1131692"/>
            <a:ext cx="8229600" cy="1402996"/>
          </a:xfrm>
        </p:spPr>
        <p:txBody>
          <a:bodyPr/>
          <a:lstStyle/>
          <a:p>
            <a:endParaRPr lang="en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98C2C1-FB7D-05BF-CA34-A84DCACF3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990" y="1383345"/>
            <a:ext cx="3048425" cy="209579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B4FC86D-48E0-5286-0982-7391793608E7}"/>
              </a:ext>
            </a:extLst>
          </p:cNvPr>
          <p:cNvSpPr/>
          <p:nvPr/>
        </p:nvSpPr>
        <p:spPr>
          <a:xfrm>
            <a:off x="841020" y="3186257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2B8DE9-5CCD-F738-774E-E0D27FDBC7D5}"/>
              </a:ext>
            </a:extLst>
          </p:cNvPr>
          <p:cNvSpPr txBox="1"/>
          <p:nvPr/>
        </p:nvSpPr>
        <p:spPr>
          <a:xfrm>
            <a:off x="874137" y="3187654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A</a:t>
            </a:r>
            <a:endParaRPr lang="en-SE" sz="16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88E92E5-CB23-1DC6-E557-A98D972D6F73}"/>
              </a:ext>
            </a:extLst>
          </p:cNvPr>
          <p:cNvSpPr/>
          <p:nvPr/>
        </p:nvSpPr>
        <p:spPr>
          <a:xfrm>
            <a:off x="1140098" y="4210926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143CE2-164B-5351-6536-8C9BD0AAF863}"/>
              </a:ext>
            </a:extLst>
          </p:cNvPr>
          <p:cNvSpPr txBox="1"/>
          <p:nvPr/>
        </p:nvSpPr>
        <p:spPr>
          <a:xfrm>
            <a:off x="1173215" y="4212323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F</a:t>
            </a:r>
            <a:endParaRPr lang="en-SE" sz="16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4A7A81-D007-2E7F-8AFF-3BF601B50351}"/>
              </a:ext>
            </a:extLst>
          </p:cNvPr>
          <p:cNvCxnSpPr>
            <a:cxnSpLocks/>
            <a:stCxn id="18" idx="2"/>
          </p:cNvCxnSpPr>
          <p:nvPr/>
        </p:nvCxnSpPr>
        <p:spPr>
          <a:xfrm flipH="1" flipV="1">
            <a:off x="1226475" y="3377693"/>
            <a:ext cx="1486525" cy="2904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2FC3D2B-1D63-A260-7B3E-46D3E5DA998B}"/>
              </a:ext>
            </a:extLst>
          </p:cNvPr>
          <p:cNvSpPr/>
          <p:nvPr/>
        </p:nvSpPr>
        <p:spPr>
          <a:xfrm>
            <a:off x="1715386" y="3835394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4B2A28-1BD7-CCE2-E705-0B5A69207F1B}"/>
              </a:ext>
            </a:extLst>
          </p:cNvPr>
          <p:cNvSpPr txBox="1"/>
          <p:nvPr/>
        </p:nvSpPr>
        <p:spPr>
          <a:xfrm>
            <a:off x="1748503" y="3836791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B</a:t>
            </a:r>
            <a:endParaRPr lang="en-SE" sz="16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3A5BD5-845D-294F-C4A2-E43127D46C80}"/>
              </a:ext>
            </a:extLst>
          </p:cNvPr>
          <p:cNvSpPr/>
          <p:nvPr/>
        </p:nvSpPr>
        <p:spPr>
          <a:xfrm>
            <a:off x="2713000" y="3230565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A4DBE2-55BA-AA8D-CE69-58BDBF98542B}"/>
              </a:ext>
            </a:extLst>
          </p:cNvPr>
          <p:cNvSpPr txBox="1"/>
          <p:nvPr/>
        </p:nvSpPr>
        <p:spPr>
          <a:xfrm>
            <a:off x="2746117" y="323196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</a:t>
            </a:r>
            <a:endParaRPr lang="en-SE" sz="16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84AE8E7-F037-5015-04D1-566514C9B21F}"/>
              </a:ext>
            </a:extLst>
          </p:cNvPr>
          <p:cNvCxnSpPr>
            <a:cxnSpLocks/>
          </p:cNvCxnSpPr>
          <p:nvPr/>
        </p:nvCxnSpPr>
        <p:spPr>
          <a:xfrm flipH="1" flipV="1">
            <a:off x="1151918" y="3499998"/>
            <a:ext cx="626004" cy="38089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B0AD976-93FB-A3D5-F44A-3F2012C754E0}"/>
              </a:ext>
            </a:extLst>
          </p:cNvPr>
          <p:cNvCxnSpPr>
            <a:cxnSpLocks/>
          </p:cNvCxnSpPr>
          <p:nvPr/>
        </p:nvCxnSpPr>
        <p:spPr>
          <a:xfrm flipV="1">
            <a:off x="2058870" y="3533706"/>
            <a:ext cx="684532" cy="35941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89AC87B2-C8D6-1DE5-4207-7C602B1CDC9E}"/>
              </a:ext>
            </a:extLst>
          </p:cNvPr>
          <p:cNvSpPr/>
          <p:nvPr/>
        </p:nvSpPr>
        <p:spPr>
          <a:xfrm>
            <a:off x="2229758" y="4210926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DA5865-EFD6-F46D-ECC0-CC0785AC6E72}"/>
              </a:ext>
            </a:extLst>
          </p:cNvPr>
          <p:cNvSpPr txBox="1"/>
          <p:nvPr/>
        </p:nvSpPr>
        <p:spPr>
          <a:xfrm>
            <a:off x="2262875" y="4212323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G</a:t>
            </a:r>
            <a:endParaRPr lang="en-SE" sz="160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EBD7D20-C2A1-5DA0-E513-E78FDBC9A110}"/>
              </a:ext>
            </a:extLst>
          </p:cNvPr>
          <p:cNvCxnSpPr>
            <a:cxnSpLocks/>
          </p:cNvCxnSpPr>
          <p:nvPr/>
        </p:nvCxnSpPr>
        <p:spPr>
          <a:xfrm flipH="1" flipV="1">
            <a:off x="1044295" y="3533706"/>
            <a:ext cx="195346" cy="71603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FA014A-7B0D-EE40-FBE7-2F9F56228CD5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2459403" y="3566964"/>
            <a:ext cx="388585" cy="64535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2AFB286-CF72-DBB8-043B-CF0C4C76A739}"/>
              </a:ext>
            </a:extLst>
          </p:cNvPr>
          <p:cNvCxnSpPr>
            <a:cxnSpLocks/>
            <a:stCxn id="27" idx="2"/>
          </p:cNvCxnSpPr>
          <p:nvPr/>
        </p:nvCxnSpPr>
        <p:spPr>
          <a:xfrm flipH="1" flipV="1">
            <a:off x="1492436" y="4381600"/>
            <a:ext cx="737322" cy="549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394CCD8-A1C7-BBC2-419D-9CE5B2B0E01D}"/>
              </a:ext>
            </a:extLst>
          </p:cNvPr>
          <p:cNvSpPr txBox="1"/>
          <p:nvPr/>
        </p:nvSpPr>
        <p:spPr>
          <a:xfrm>
            <a:off x="1796351" y="3130855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21</a:t>
            </a:r>
            <a:endParaRPr lang="en-SE" sz="16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466E337-396E-324E-D440-436B41BEDFD7}"/>
              </a:ext>
            </a:extLst>
          </p:cNvPr>
          <p:cNvSpPr txBox="1"/>
          <p:nvPr/>
        </p:nvSpPr>
        <p:spPr>
          <a:xfrm>
            <a:off x="1354464" y="3458465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14</a:t>
            </a:r>
            <a:endParaRPr lang="en-SE" sz="1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3777A57-FDEE-AC57-702E-EA9552B3A2D7}"/>
              </a:ext>
            </a:extLst>
          </p:cNvPr>
          <p:cNvSpPr txBox="1"/>
          <p:nvPr/>
        </p:nvSpPr>
        <p:spPr>
          <a:xfrm>
            <a:off x="2110552" y="347337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15</a:t>
            </a:r>
            <a:endParaRPr lang="en-SE" sz="1600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A809F9B-58EE-E2E8-95DE-484028706D81}"/>
              </a:ext>
            </a:extLst>
          </p:cNvPr>
          <p:cNvCxnSpPr>
            <a:cxnSpLocks/>
          </p:cNvCxnSpPr>
          <p:nvPr/>
        </p:nvCxnSpPr>
        <p:spPr>
          <a:xfrm flipV="1">
            <a:off x="1464920" y="4138386"/>
            <a:ext cx="310609" cy="17402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F86A919-6CAA-3471-076A-B2E0B681564E}"/>
              </a:ext>
            </a:extLst>
          </p:cNvPr>
          <p:cNvCxnSpPr>
            <a:cxnSpLocks/>
          </p:cNvCxnSpPr>
          <p:nvPr/>
        </p:nvCxnSpPr>
        <p:spPr>
          <a:xfrm>
            <a:off x="2044410" y="4111997"/>
            <a:ext cx="252959" cy="13774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EA857AF-C5C1-FB1A-09CA-77105CD9A047}"/>
              </a:ext>
            </a:extLst>
          </p:cNvPr>
          <p:cNvSpPr txBox="1"/>
          <p:nvPr/>
        </p:nvSpPr>
        <p:spPr>
          <a:xfrm>
            <a:off x="1447342" y="396313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  <a:endParaRPr lang="en-SE" sz="16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105CFD5-AFE5-CB8A-B83F-83DC799A91A9}"/>
              </a:ext>
            </a:extLst>
          </p:cNvPr>
          <p:cNvSpPr txBox="1"/>
          <p:nvPr/>
        </p:nvSpPr>
        <p:spPr>
          <a:xfrm>
            <a:off x="941205" y="377910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7</a:t>
            </a:r>
            <a:endParaRPr lang="en-SE" sz="1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3785904-6BED-14E9-97E8-FCACB1A5F4C4}"/>
              </a:ext>
            </a:extLst>
          </p:cNvPr>
          <p:cNvSpPr txBox="1"/>
          <p:nvPr/>
        </p:nvSpPr>
        <p:spPr>
          <a:xfrm>
            <a:off x="1644645" y="432005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18</a:t>
            </a:r>
            <a:endParaRPr lang="en-SE" sz="16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D65D76F-9A24-CB72-7E0B-4CE6AD1F6CFB}"/>
              </a:ext>
            </a:extLst>
          </p:cNvPr>
          <p:cNvSpPr txBox="1"/>
          <p:nvPr/>
        </p:nvSpPr>
        <p:spPr>
          <a:xfrm>
            <a:off x="2033230" y="391771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19</a:t>
            </a:r>
            <a:endParaRPr lang="en-SE" sz="16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9C67B50-A3FB-6697-5A28-DC0EA1E369C6}"/>
              </a:ext>
            </a:extLst>
          </p:cNvPr>
          <p:cNvSpPr txBox="1"/>
          <p:nvPr/>
        </p:nvSpPr>
        <p:spPr>
          <a:xfrm>
            <a:off x="2556660" y="381193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</a:t>
            </a:r>
            <a:endParaRPr lang="en-SE" sz="1600" dirty="0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1FED6862-076F-EC42-4414-3837BE94D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985" y="4006068"/>
            <a:ext cx="2905530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110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5" grpId="0" animBg="1"/>
      <p:bldP spid="18" grpId="0" animBg="1"/>
      <p:bldP spid="2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028FF-344C-A505-8840-AAB095494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B2FF4-5DB4-6168-9725-FB42CF2CD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6623"/>
          </a:xfrm>
        </p:spPr>
        <p:txBody>
          <a:bodyPr/>
          <a:lstStyle/>
          <a:p>
            <a:endParaRPr lang="en-SE" dirty="0"/>
          </a:p>
        </p:txBody>
      </p:sp>
      <p:pic>
        <p:nvPicPr>
          <p:cNvPr id="4" name="Picture 2" descr="example">
            <a:extLst>
              <a:ext uri="{FF2B5EF4-FFF2-40B4-BE49-F238E27FC236}">
                <a16:creationId xmlns:a16="http://schemas.microsoft.com/office/drawing/2014/main" id="{AE241346-36A4-F807-3408-CAA874D19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83" y="2123345"/>
            <a:ext cx="4243503" cy="3479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9D4C258E-A182-C709-017F-DF2A1912EB5C}"/>
              </a:ext>
            </a:extLst>
          </p:cNvPr>
          <p:cNvSpPr/>
          <p:nvPr/>
        </p:nvSpPr>
        <p:spPr>
          <a:xfrm>
            <a:off x="6094892" y="3029523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9092814-4DBB-1DC9-E93A-F966510C6A2C}"/>
              </a:ext>
            </a:extLst>
          </p:cNvPr>
          <p:cNvSpPr/>
          <p:nvPr/>
        </p:nvSpPr>
        <p:spPr>
          <a:xfrm>
            <a:off x="6598231" y="3551142"/>
            <a:ext cx="385895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0B2CDF7-AB8B-0511-0316-AE0522DF5D6B}"/>
              </a:ext>
            </a:extLst>
          </p:cNvPr>
          <p:cNvSpPr/>
          <p:nvPr/>
        </p:nvSpPr>
        <p:spPr>
          <a:xfrm>
            <a:off x="5584560" y="3551142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816F49B-5829-790C-83C5-F3849B363E65}"/>
              </a:ext>
            </a:extLst>
          </p:cNvPr>
          <p:cNvSpPr/>
          <p:nvPr/>
        </p:nvSpPr>
        <p:spPr>
          <a:xfrm>
            <a:off x="6631919" y="4233414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159DBE2-2554-07D8-61F2-2F7DE75FE6E3}"/>
              </a:ext>
            </a:extLst>
          </p:cNvPr>
          <p:cNvCxnSpPr>
            <a:stCxn id="7" idx="7"/>
            <a:endCxn id="5" idx="3"/>
          </p:cNvCxnSpPr>
          <p:nvPr/>
        </p:nvCxnSpPr>
        <p:spPr>
          <a:xfrm flipV="1">
            <a:off x="5885299" y="3330262"/>
            <a:ext cx="261192" cy="272479"/>
          </a:xfrm>
          <a:prstGeom prst="line">
            <a:avLst/>
          </a:prstGeom>
          <a:ln>
            <a:solidFill>
              <a:schemeClr val="accent2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33F8DB-C6EB-1179-70E5-8513C1326A26}"/>
              </a:ext>
            </a:extLst>
          </p:cNvPr>
          <p:cNvCxnSpPr>
            <a:cxnSpLocks/>
            <a:stCxn id="6" idx="1"/>
            <a:endCxn id="5" idx="5"/>
          </p:cNvCxnSpPr>
          <p:nvPr/>
        </p:nvCxnSpPr>
        <p:spPr>
          <a:xfrm flipH="1" flipV="1">
            <a:off x="6395631" y="3330262"/>
            <a:ext cx="259113" cy="272479"/>
          </a:xfrm>
          <a:prstGeom prst="line">
            <a:avLst/>
          </a:prstGeom>
          <a:ln>
            <a:solidFill>
              <a:schemeClr val="accent2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920D54-CAC2-496E-4B9C-4DFAC421DAE8}"/>
              </a:ext>
            </a:extLst>
          </p:cNvPr>
          <p:cNvCxnSpPr>
            <a:cxnSpLocks/>
            <a:stCxn id="9" idx="2"/>
            <a:endCxn id="7" idx="5"/>
          </p:cNvCxnSpPr>
          <p:nvPr/>
        </p:nvCxnSpPr>
        <p:spPr>
          <a:xfrm flipH="1" flipV="1">
            <a:off x="5885299" y="3851881"/>
            <a:ext cx="746620" cy="557702"/>
          </a:xfrm>
          <a:prstGeom prst="line">
            <a:avLst/>
          </a:prstGeom>
          <a:ln>
            <a:solidFill>
              <a:schemeClr val="accent2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49B2BA2-323D-334E-97F9-9124D17D8EC9}"/>
              </a:ext>
            </a:extLst>
          </p:cNvPr>
          <p:cNvSpPr txBox="1"/>
          <p:nvPr/>
        </p:nvSpPr>
        <p:spPr>
          <a:xfrm>
            <a:off x="6143756" y="303756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5</a:t>
            </a:r>
            <a:endParaRPr lang="en-SE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1DF2B8-1064-FD00-F894-A2B01729926E}"/>
              </a:ext>
            </a:extLst>
          </p:cNvPr>
          <p:cNvSpPr txBox="1"/>
          <p:nvPr/>
        </p:nvSpPr>
        <p:spPr>
          <a:xfrm>
            <a:off x="5636158" y="3571818"/>
            <a:ext cx="319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2</a:t>
            </a:r>
            <a:endParaRPr lang="en-SE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C78930-A436-A22D-54E7-54BA311983D6}"/>
              </a:ext>
            </a:extLst>
          </p:cNvPr>
          <p:cNvSpPr txBox="1"/>
          <p:nvPr/>
        </p:nvSpPr>
        <p:spPr>
          <a:xfrm>
            <a:off x="6666605" y="4234811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3</a:t>
            </a:r>
            <a:endParaRPr lang="en-SE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876472-DE98-D467-540D-1C479AA04D4C}"/>
              </a:ext>
            </a:extLst>
          </p:cNvPr>
          <p:cNvSpPr txBox="1"/>
          <p:nvPr/>
        </p:nvSpPr>
        <p:spPr>
          <a:xfrm>
            <a:off x="6654744" y="3564926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0</a:t>
            </a:r>
            <a:endParaRPr lang="en-SE" sz="1600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BF4FD55-9605-963D-C1C8-ED3B12C5CC50}"/>
              </a:ext>
            </a:extLst>
          </p:cNvPr>
          <p:cNvSpPr/>
          <p:nvPr/>
        </p:nvSpPr>
        <p:spPr>
          <a:xfrm>
            <a:off x="7593159" y="3570421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9BE8836-E862-15CA-0F9F-D8C52227FC4B}"/>
              </a:ext>
            </a:extLst>
          </p:cNvPr>
          <p:cNvSpPr txBox="1"/>
          <p:nvPr/>
        </p:nvSpPr>
        <p:spPr>
          <a:xfrm>
            <a:off x="7626276" y="3571818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</a:t>
            </a:r>
            <a:endParaRPr lang="en-SE" sz="16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9FDC67C-95AD-57AE-F9D0-3EBAA4F2EB04}"/>
              </a:ext>
            </a:extLst>
          </p:cNvPr>
          <p:cNvCxnSpPr>
            <a:cxnSpLocks/>
          </p:cNvCxnSpPr>
          <p:nvPr/>
        </p:nvCxnSpPr>
        <p:spPr>
          <a:xfrm flipH="1">
            <a:off x="6984126" y="3898102"/>
            <a:ext cx="682666" cy="518142"/>
          </a:xfrm>
          <a:prstGeom prst="line">
            <a:avLst/>
          </a:prstGeom>
          <a:ln>
            <a:solidFill>
              <a:schemeClr val="accent2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33C1DE75-9B25-C2DF-7AAB-F9CACF49FEC9}"/>
              </a:ext>
            </a:extLst>
          </p:cNvPr>
          <p:cNvSpPr/>
          <p:nvPr/>
        </p:nvSpPr>
        <p:spPr>
          <a:xfrm>
            <a:off x="7102253" y="3035268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951DAE3-D8D8-CF58-8860-ADCDCC198599}"/>
              </a:ext>
            </a:extLst>
          </p:cNvPr>
          <p:cNvCxnSpPr>
            <a:cxnSpLocks/>
            <a:endCxn id="54" idx="5"/>
          </p:cNvCxnSpPr>
          <p:nvPr/>
        </p:nvCxnSpPr>
        <p:spPr>
          <a:xfrm flipH="1" flipV="1">
            <a:off x="7402992" y="3336007"/>
            <a:ext cx="259113" cy="272479"/>
          </a:xfrm>
          <a:prstGeom prst="line">
            <a:avLst/>
          </a:prstGeom>
          <a:ln>
            <a:solidFill>
              <a:schemeClr val="accent2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68E62FF-FE1F-A8CE-278B-D746D665A35E}"/>
              </a:ext>
            </a:extLst>
          </p:cNvPr>
          <p:cNvSpPr txBox="1"/>
          <p:nvPr/>
        </p:nvSpPr>
        <p:spPr>
          <a:xfrm>
            <a:off x="7133493" y="3043307"/>
            <a:ext cx="321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4</a:t>
            </a:r>
            <a:endParaRPr lang="en-SE" sz="1600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8CBBB0A-3B7F-020E-C03F-59E6E46D0DD9}"/>
              </a:ext>
            </a:extLst>
          </p:cNvPr>
          <p:cNvCxnSpPr/>
          <p:nvPr/>
        </p:nvCxnSpPr>
        <p:spPr>
          <a:xfrm flipV="1">
            <a:off x="6914658" y="3337982"/>
            <a:ext cx="261192" cy="272479"/>
          </a:xfrm>
          <a:prstGeom prst="line">
            <a:avLst/>
          </a:prstGeom>
          <a:ln>
            <a:solidFill>
              <a:schemeClr val="accent2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773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48" grpId="0" animBg="1"/>
      <p:bldP spid="5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CF2C4-0F3F-56BD-E057-59A699977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F5472-F61C-55B9-6AD2-91AA41FFB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8177"/>
          </a:xfrm>
        </p:spPr>
        <p:txBody>
          <a:bodyPr>
            <a:normAutofit fontScale="25000" lnSpcReduction="20000"/>
          </a:bodyPr>
          <a:lstStyle/>
          <a:p>
            <a:endParaRPr lang="en-SE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E1924D8-7E69-A013-73FA-985348C4FB6A}"/>
              </a:ext>
            </a:extLst>
          </p:cNvPr>
          <p:cNvSpPr/>
          <p:nvPr/>
        </p:nvSpPr>
        <p:spPr>
          <a:xfrm>
            <a:off x="7234942" y="3337597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9BD404A-E991-563F-1634-4A00DF413640}"/>
              </a:ext>
            </a:extLst>
          </p:cNvPr>
          <p:cNvSpPr/>
          <p:nvPr/>
        </p:nvSpPr>
        <p:spPr>
          <a:xfrm>
            <a:off x="7738281" y="3859216"/>
            <a:ext cx="385895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B1FD41-884D-2874-1871-6EF075544E5A}"/>
              </a:ext>
            </a:extLst>
          </p:cNvPr>
          <p:cNvSpPr/>
          <p:nvPr/>
        </p:nvSpPr>
        <p:spPr>
          <a:xfrm>
            <a:off x="6724610" y="3859216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9673DB1-A593-D9C1-DC37-287556F61237}"/>
              </a:ext>
            </a:extLst>
          </p:cNvPr>
          <p:cNvSpPr/>
          <p:nvPr/>
        </p:nvSpPr>
        <p:spPr>
          <a:xfrm>
            <a:off x="6363883" y="4389120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3E90CCE-08FE-2F90-C6E2-892151E854E6}"/>
              </a:ext>
            </a:extLst>
          </p:cNvPr>
          <p:cNvSpPr/>
          <p:nvPr/>
        </p:nvSpPr>
        <p:spPr>
          <a:xfrm>
            <a:off x="7033605" y="4389120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4933D6-36A3-1D5B-B61E-66D56DB3F5E1}"/>
              </a:ext>
            </a:extLst>
          </p:cNvPr>
          <p:cNvCxnSpPr>
            <a:stCxn id="7" idx="7"/>
            <a:endCxn id="5" idx="3"/>
          </p:cNvCxnSpPr>
          <p:nvPr/>
        </p:nvCxnSpPr>
        <p:spPr>
          <a:xfrm flipV="1">
            <a:off x="7025349" y="3638336"/>
            <a:ext cx="261192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567E80E-1E6F-AD1F-15D7-A4462179FCB4}"/>
              </a:ext>
            </a:extLst>
          </p:cNvPr>
          <p:cNvCxnSpPr>
            <a:cxnSpLocks/>
            <a:stCxn id="8" idx="0"/>
            <a:endCxn id="7" idx="3"/>
          </p:cNvCxnSpPr>
          <p:nvPr/>
        </p:nvCxnSpPr>
        <p:spPr>
          <a:xfrm flipV="1">
            <a:off x="6540052" y="4159955"/>
            <a:ext cx="236157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B1A918-8487-6D4C-83ED-E6DA3A74380F}"/>
              </a:ext>
            </a:extLst>
          </p:cNvPr>
          <p:cNvCxnSpPr>
            <a:cxnSpLocks/>
            <a:stCxn id="6" idx="1"/>
            <a:endCxn id="5" idx="5"/>
          </p:cNvCxnSpPr>
          <p:nvPr/>
        </p:nvCxnSpPr>
        <p:spPr>
          <a:xfrm flipH="1" flipV="1">
            <a:off x="7535681" y="3638336"/>
            <a:ext cx="259113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459A574-B8F4-C396-1FAC-DD17771A5E75}"/>
              </a:ext>
            </a:extLst>
          </p:cNvPr>
          <p:cNvCxnSpPr>
            <a:cxnSpLocks/>
            <a:stCxn id="9" idx="0"/>
            <a:endCxn id="7" idx="5"/>
          </p:cNvCxnSpPr>
          <p:nvPr/>
        </p:nvCxnSpPr>
        <p:spPr>
          <a:xfrm flipH="1" flipV="1">
            <a:off x="7025349" y="4159955"/>
            <a:ext cx="184425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2B963EA-F2A4-139F-6C68-58C2A4DA4605}"/>
              </a:ext>
            </a:extLst>
          </p:cNvPr>
          <p:cNvSpPr txBox="1"/>
          <p:nvPr/>
        </p:nvSpPr>
        <p:spPr>
          <a:xfrm>
            <a:off x="7214583" y="334563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21</a:t>
            </a:r>
            <a:endParaRPr lang="en-SE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30677F-61A0-EEFC-BB25-3A33E95FF035}"/>
              </a:ext>
            </a:extLst>
          </p:cNvPr>
          <p:cNvSpPr txBox="1"/>
          <p:nvPr/>
        </p:nvSpPr>
        <p:spPr>
          <a:xfrm>
            <a:off x="6776208" y="3879892"/>
            <a:ext cx="319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9</a:t>
            </a:r>
            <a:endParaRPr lang="en-SE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2D7278-835F-E1A7-5326-399685D00C6D}"/>
              </a:ext>
            </a:extLst>
          </p:cNvPr>
          <p:cNvSpPr txBox="1"/>
          <p:nvPr/>
        </p:nvSpPr>
        <p:spPr>
          <a:xfrm>
            <a:off x="6385750" y="4390517"/>
            <a:ext cx="3523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6</a:t>
            </a:r>
            <a:endParaRPr lang="en-SE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9265E7-B763-21B3-0427-FE00299596AB}"/>
              </a:ext>
            </a:extLst>
          </p:cNvPr>
          <p:cNvSpPr txBox="1"/>
          <p:nvPr/>
        </p:nvSpPr>
        <p:spPr>
          <a:xfrm>
            <a:off x="7010234" y="4390517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20</a:t>
            </a:r>
            <a:endParaRPr lang="en-SE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6ADC11-F3FE-1F97-5176-75ADFCC0A595}"/>
              </a:ext>
            </a:extLst>
          </p:cNvPr>
          <p:cNvSpPr txBox="1"/>
          <p:nvPr/>
        </p:nvSpPr>
        <p:spPr>
          <a:xfrm>
            <a:off x="7749109" y="3873000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56</a:t>
            </a:r>
            <a:endParaRPr lang="en-SE" sz="1600" dirty="0"/>
          </a:p>
        </p:txBody>
      </p:sp>
      <p:pic>
        <p:nvPicPr>
          <p:cNvPr id="25" name="Picture 24" descr="A diagram of a tree&#10;&#10;Description automatically generated">
            <a:extLst>
              <a:ext uri="{FF2B5EF4-FFF2-40B4-BE49-F238E27FC236}">
                <a16:creationId xmlns:a16="http://schemas.microsoft.com/office/drawing/2014/main" id="{9A6CE438-63C2-9AA4-B5AF-88FBFD9D5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39" y="1282474"/>
            <a:ext cx="5274310" cy="2766695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3E7493BC-6AB4-D4D8-88CB-F52D518AC327}"/>
              </a:ext>
            </a:extLst>
          </p:cNvPr>
          <p:cNvSpPr/>
          <p:nvPr/>
        </p:nvSpPr>
        <p:spPr>
          <a:xfrm>
            <a:off x="6691714" y="4889656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70E92A7-93FF-269B-C150-7B1B690FD1DF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6867883" y="4677629"/>
            <a:ext cx="212958" cy="212027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49C48A33-3A68-EA8F-2914-28C8536725FB}"/>
              </a:ext>
            </a:extLst>
          </p:cNvPr>
          <p:cNvSpPr/>
          <p:nvPr/>
        </p:nvSpPr>
        <p:spPr>
          <a:xfrm>
            <a:off x="7440598" y="4389120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E31242B-B89D-DC33-6958-3E1E9E4F73B9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7616767" y="4169691"/>
            <a:ext cx="183746" cy="21942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44AC399-9E37-3804-8E92-C4F6C4CE3B33}"/>
              </a:ext>
            </a:extLst>
          </p:cNvPr>
          <p:cNvSpPr txBox="1"/>
          <p:nvPr/>
        </p:nvSpPr>
        <p:spPr>
          <a:xfrm>
            <a:off x="7421747" y="4402904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45</a:t>
            </a:r>
            <a:endParaRPr lang="en-SE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0DC6AE-C35D-EA00-64B2-C3F1350266C6}"/>
              </a:ext>
            </a:extLst>
          </p:cNvPr>
          <p:cNvSpPr txBox="1"/>
          <p:nvPr/>
        </p:nvSpPr>
        <p:spPr>
          <a:xfrm>
            <a:off x="6675956" y="4906794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15</a:t>
            </a:r>
            <a:endParaRPr lang="en-SE" sz="1600" dirty="0"/>
          </a:p>
        </p:txBody>
      </p:sp>
    </p:spTree>
    <p:extLst>
      <p:ext uri="{BB962C8B-B14F-4D97-AF65-F5344CB8AC3E}">
        <p14:creationId xmlns:p14="http://schemas.microsoft.com/office/powerpoint/2010/main" val="1864488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26" grpId="0" animBg="1"/>
      <p:bldP spid="2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11">
            <a:extLst>
              <a:ext uri="{FF2B5EF4-FFF2-40B4-BE49-F238E27FC236}">
                <a16:creationId xmlns:a16="http://schemas.microsoft.com/office/drawing/2014/main" id="{27B31037-844C-F1F8-7BFD-3BB3F1EF633A}"/>
              </a:ext>
            </a:extLst>
          </p:cNvPr>
          <p:cNvSpPr/>
          <p:nvPr/>
        </p:nvSpPr>
        <p:spPr>
          <a:xfrm>
            <a:off x="2393444" y="2670008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782266" y="0"/>
                </a:moveTo>
                <a:lnTo>
                  <a:pt x="0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4" name="object 22">
            <a:extLst>
              <a:ext uri="{FF2B5EF4-FFF2-40B4-BE49-F238E27FC236}">
                <a16:creationId xmlns:a16="http://schemas.microsoft.com/office/drawing/2014/main" id="{BE5ACA99-4F66-6458-D718-B5BEDB903BF9}"/>
              </a:ext>
            </a:extLst>
          </p:cNvPr>
          <p:cNvSpPr/>
          <p:nvPr/>
        </p:nvSpPr>
        <p:spPr>
          <a:xfrm>
            <a:off x="2283653" y="3001077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5" name="object 23">
            <a:extLst>
              <a:ext uri="{FF2B5EF4-FFF2-40B4-BE49-F238E27FC236}">
                <a16:creationId xmlns:a16="http://schemas.microsoft.com/office/drawing/2014/main" id="{33B03967-3A11-7E00-6A3E-20004316379E}"/>
              </a:ext>
            </a:extLst>
          </p:cNvPr>
          <p:cNvSpPr/>
          <p:nvPr/>
        </p:nvSpPr>
        <p:spPr>
          <a:xfrm>
            <a:off x="2283653" y="3001078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7DAEF-ABA6-FC22-2E28-2C523C8F9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Heap complete binary trees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532D2-60A7-A0EF-76E6-2F9355022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6765173" cy="2509221"/>
          </a:xfrm>
        </p:spPr>
        <p:txBody>
          <a:bodyPr/>
          <a:lstStyle/>
          <a:p>
            <a:endParaRPr lang="en-SE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C1316830-3B81-A8A7-DDBB-6077494D534A}"/>
              </a:ext>
            </a:extLst>
          </p:cNvPr>
          <p:cNvSpPr/>
          <p:nvPr/>
        </p:nvSpPr>
        <p:spPr>
          <a:xfrm>
            <a:off x="2256533" y="2240723"/>
            <a:ext cx="609532" cy="399921"/>
          </a:xfrm>
          <a:custGeom>
            <a:avLst/>
            <a:gdLst/>
            <a:ahLst/>
            <a:cxnLst/>
            <a:rect l="l" t="t" r="r" b="b"/>
            <a:pathLst>
              <a:path w="1549400" h="594360">
                <a:moveTo>
                  <a:pt x="0" y="0"/>
                </a:moveTo>
                <a:lnTo>
                  <a:pt x="1548805" y="59425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15D14F21-DE10-3158-75A8-32D70825123D}"/>
              </a:ext>
            </a:extLst>
          </p:cNvPr>
          <p:cNvSpPr/>
          <p:nvPr/>
        </p:nvSpPr>
        <p:spPr>
          <a:xfrm>
            <a:off x="1728739" y="2299085"/>
            <a:ext cx="452780" cy="318609"/>
          </a:xfrm>
          <a:custGeom>
            <a:avLst/>
            <a:gdLst/>
            <a:ahLst/>
            <a:cxnLst/>
            <a:rect l="l" t="t" r="r" b="b"/>
            <a:pathLst>
              <a:path w="1563370" h="621664">
                <a:moveTo>
                  <a:pt x="1563235" y="0"/>
                </a:moveTo>
                <a:lnTo>
                  <a:pt x="0" y="6211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" name="object 8">
            <a:extLst>
              <a:ext uri="{FF2B5EF4-FFF2-40B4-BE49-F238E27FC236}">
                <a16:creationId xmlns:a16="http://schemas.microsoft.com/office/drawing/2014/main" id="{7DFFF8D1-4BD4-E140-8623-6CBDE372859A}"/>
              </a:ext>
            </a:extLst>
          </p:cNvPr>
          <p:cNvSpPr/>
          <p:nvPr/>
        </p:nvSpPr>
        <p:spPr>
          <a:xfrm>
            <a:off x="2848298" y="2572324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7" name="object 9">
            <a:extLst>
              <a:ext uri="{FF2B5EF4-FFF2-40B4-BE49-F238E27FC236}">
                <a16:creationId xmlns:a16="http://schemas.microsoft.com/office/drawing/2014/main" id="{809EA85F-9E2E-B951-4269-4C9EF4E220DA}"/>
              </a:ext>
            </a:extLst>
          </p:cNvPr>
          <p:cNvSpPr/>
          <p:nvPr/>
        </p:nvSpPr>
        <p:spPr>
          <a:xfrm>
            <a:off x="2848298" y="257232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8" name="object 10">
            <a:extLst>
              <a:ext uri="{FF2B5EF4-FFF2-40B4-BE49-F238E27FC236}">
                <a16:creationId xmlns:a16="http://schemas.microsoft.com/office/drawing/2014/main" id="{B0DA31E9-C07E-0798-B25D-536384EC76D6}"/>
              </a:ext>
            </a:extLst>
          </p:cNvPr>
          <p:cNvSpPr/>
          <p:nvPr/>
        </p:nvSpPr>
        <p:spPr>
          <a:xfrm>
            <a:off x="1613683" y="2687207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0" y="0"/>
                </a:moveTo>
                <a:lnTo>
                  <a:pt x="782266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9" name="object 11">
            <a:extLst>
              <a:ext uri="{FF2B5EF4-FFF2-40B4-BE49-F238E27FC236}">
                <a16:creationId xmlns:a16="http://schemas.microsoft.com/office/drawing/2014/main" id="{D806D32B-E25D-9DF0-95CA-B948EF1059C5}"/>
              </a:ext>
            </a:extLst>
          </p:cNvPr>
          <p:cNvSpPr/>
          <p:nvPr/>
        </p:nvSpPr>
        <p:spPr>
          <a:xfrm>
            <a:off x="1072810" y="2687739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782266" y="0"/>
                </a:moveTo>
                <a:lnTo>
                  <a:pt x="0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0" name="object 14">
            <a:extLst>
              <a:ext uri="{FF2B5EF4-FFF2-40B4-BE49-F238E27FC236}">
                <a16:creationId xmlns:a16="http://schemas.microsoft.com/office/drawing/2014/main" id="{CFBA38CA-D923-48F0-690D-1E4D95ACE607}"/>
              </a:ext>
            </a:extLst>
          </p:cNvPr>
          <p:cNvSpPr/>
          <p:nvPr/>
        </p:nvSpPr>
        <p:spPr>
          <a:xfrm>
            <a:off x="2034581" y="3018808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1" name="object 15">
            <a:extLst>
              <a:ext uri="{FF2B5EF4-FFF2-40B4-BE49-F238E27FC236}">
                <a16:creationId xmlns:a16="http://schemas.microsoft.com/office/drawing/2014/main" id="{CD2A6505-6AD2-A9C1-84F2-CCB8CDB1E72A}"/>
              </a:ext>
            </a:extLst>
          </p:cNvPr>
          <p:cNvSpPr/>
          <p:nvPr/>
        </p:nvSpPr>
        <p:spPr>
          <a:xfrm>
            <a:off x="2034582" y="3018809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2" name="object 22">
            <a:extLst>
              <a:ext uri="{FF2B5EF4-FFF2-40B4-BE49-F238E27FC236}">
                <a16:creationId xmlns:a16="http://schemas.microsoft.com/office/drawing/2014/main" id="{09208FEA-464A-1D29-1556-C03ABED4F3D1}"/>
              </a:ext>
            </a:extLst>
          </p:cNvPr>
          <p:cNvSpPr/>
          <p:nvPr/>
        </p:nvSpPr>
        <p:spPr>
          <a:xfrm>
            <a:off x="963019" y="3018808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3" name="object 49">
            <a:extLst>
              <a:ext uri="{FF2B5EF4-FFF2-40B4-BE49-F238E27FC236}">
                <a16:creationId xmlns:a16="http://schemas.microsoft.com/office/drawing/2014/main" id="{52F91379-35E3-4EE4-4606-B02171527ED9}"/>
              </a:ext>
            </a:extLst>
          </p:cNvPr>
          <p:cNvSpPr/>
          <p:nvPr/>
        </p:nvSpPr>
        <p:spPr>
          <a:xfrm>
            <a:off x="1525589" y="2572324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4" name="object 50">
            <a:extLst>
              <a:ext uri="{FF2B5EF4-FFF2-40B4-BE49-F238E27FC236}">
                <a16:creationId xmlns:a16="http://schemas.microsoft.com/office/drawing/2014/main" id="{EB809606-F41E-408D-3658-BC7B72935F59}"/>
              </a:ext>
            </a:extLst>
          </p:cNvPr>
          <p:cNvSpPr/>
          <p:nvPr/>
        </p:nvSpPr>
        <p:spPr>
          <a:xfrm>
            <a:off x="1525590" y="257232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5" name="object 51">
            <a:extLst>
              <a:ext uri="{FF2B5EF4-FFF2-40B4-BE49-F238E27FC236}">
                <a16:creationId xmlns:a16="http://schemas.microsoft.com/office/drawing/2014/main" id="{6BB35360-F571-A542-F883-FD023FA38B52}"/>
              </a:ext>
            </a:extLst>
          </p:cNvPr>
          <p:cNvSpPr/>
          <p:nvPr/>
        </p:nvSpPr>
        <p:spPr>
          <a:xfrm>
            <a:off x="2168439" y="212584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6" name="object 52">
            <a:extLst>
              <a:ext uri="{FF2B5EF4-FFF2-40B4-BE49-F238E27FC236}">
                <a16:creationId xmlns:a16="http://schemas.microsoft.com/office/drawing/2014/main" id="{947DAAFF-69B9-F8AB-0673-64C1E66323D3}"/>
              </a:ext>
            </a:extLst>
          </p:cNvPr>
          <p:cNvSpPr/>
          <p:nvPr/>
        </p:nvSpPr>
        <p:spPr>
          <a:xfrm>
            <a:off x="2168440" y="212584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8" name="object 10">
            <a:extLst>
              <a:ext uri="{FF2B5EF4-FFF2-40B4-BE49-F238E27FC236}">
                <a16:creationId xmlns:a16="http://schemas.microsoft.com/office/drawing/2014/main" id="{4E1074B5-BC7B-32E0-CBA6-0EB096450E3D}"/>
              </a:ext>
            </a:extLst>
          </p:cNvPr>
          <p:cNvSpPr/>
          <p:nvPr/>
        </p:nvSpPr>
        <p:spPr>
          <a:xfrm>
            <a:off x="1028460" y="3152919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0" y="0"/>
                </a:moveTo>
                <a:lnTo>
                  <a:pt x="782266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9" name="object 11">
            <a:extLst>
              <a:ext uri="{FF2B5EF4-FFF2-40B4-BE49-F238E27FC236}">
                <a16:creationId xmlns:a16="http://schemas.microsoft.com/office/drawing/2014/main" id="{9A3AC83F-372A-683C-7DC5-1988E5141BD5}"/>
              </a:ext>
            </a:extLst>
          </p:cNvPr>
          <p:cNvSpPr/>
          <p:nvPr/>
        </p:nvSpPr>
        <p:spPr>
          <a:xfrm>
            <a:off x="487587" y="3153451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782266" y="0"/>
                </a:moveTo>
                <a:lnTo>
                  <a:pt x="0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0" name="object 14">
            <a:extLst>
              <a:ext uri="{FF2B5EF4-FFF2-40B4-BE49-F238E27FC236}">
                <a16:creationId xmlns:a16="http://schemas.microsoft.com/office/drawing/2014/main" id="{DD896691-805C-D95F-A761-1D62BED32EBC}"/>
              </a:ext>
            </a:extLst>
          </p:cNvPr>
          <p:cNvSpPr/>
          <p:nvPr/>
        </p:nvSpPr>
        <p:spPr>
          <a:xfrm>
            <a:off x="1449358" y="348452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1" name="object 15">
            <a:extLst>
              <a:ext uri="{FF2B5EF4-FFF2-40B4-BE49-F238E27FC236}">
                <a16:creationId xmlns:a16="http://schemas.microsoft.com/office/drawing/2014/main" id="{040E9039-A6C3-05F3-69FE-56A53D96BF66}"/>
              </a:ext>
            </a:extLst>
          </p:cNvPr>
          <p:cNvSpPr/>
          <p:nvPr/>
        </p:nvSpPr>
        <p:spPr>
          <a:xfrm>
            <a:off x="1449359" y="3484521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3B4A09F5-9319-D677-037F-C4B2871FAD04}"/>
              </a:ext>
            </a:extLst>
          </p:cNvPr>
          <p:cNvSpPr/>
          <p:nvPr/>
        </p:nvSpPr>
        <p:spPr>
          <a:xfrm>
            <a:off x="377796" y="348452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4C394F84-89A9-E0F0-3444-278BB2449FD0}"/>
              </a:ext>
            </a:extLst>
          </p:cNvPr>
          <p:cNvSpPr/>
          <p:nvPr/>
        </p:nvSpPr>
        <p:spPr>
          <a:xfrm>
            <a:off x="377796" y="3484521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4" name="object 49">
            <a:extLst>
              <a:ext uri="{FF2B5EF4-FFF2-40B4-BE49-F238E27FC236}">
                <a16:creationId xmlns:a16="http://schemas.microsoft.com/office/drawing/2014/main" id="{CBCADDBA-A404-2C02-FC7C-B52950613272}"/>
              </a:ext>
            </a:extLst>
          </p:cNvPr>
          <p:cNvSpPr/>
          <p:nvPr/>
        </p:nvSpPr>
        <p:spPr>
          <a:xfrm>
            <a:off x="940366" y="3038036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5" name="object 55">
            <a:extLst>
              <a:ext uri="{FF2B5EF4-FFF2-40B4-BE49-F238E27FC236}">
                <a16:creationId xmlns:a16="http://schemas.microsoft.com/office/drawing/2014/main" id="{69203391-239B-585E-8A94-99AB598398E6}"/>
              </a:ext>
            </a:extLst>
          </p:cNvPr>
          <p:cNvSpPr/>
          <p:nvPr/>
        </p:nvSpPr>
        <p:spPr>
          <a:xfrm>
            <a:off x="1709434" y="348452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6" name="object 23">
            <a:extLst>
              <a:ext uri="{FF2B5EF4-FFF2-40B4-BE49-F238E27FC236}">
                <a16:creationId xmlns:a16="http://schemas.microsoft.com/office/drawing/2014/main" id="{79B8F1C5-59F4-7F46-812C-06B74830133B}"/>
              </a:ext>
            </a:extLst>
          </p:cNvPr>
          <p:cNvSpPr/>
          <p:nvPr/>
        </p:nvSpPr>
        <p:spPr>
          <a:xfrm>
            <a:off x="963019" y="3018809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6" name="object 11">
            <a:extLst>
              <a:ext uri="{FF2B5EF4-FFF2-40B4-BE49-F238E27FC236}">
                <a16:creationId xmlns:a16="http://schemas.microsoft.com/office/drawing/2014/main" id="{C1EB0AC5-0549-7A96-5C51-FF0681B9A6E8}"/>
              </a:ext>
            </a:extLst>
          </p:cNvPr>
          <p:cNvSpPr/>
          <p:nvPr/>
        </p:nvSpPr>
        <p:spPr>
          <a:xfrm>
            <a:off x="5312542" y="2771583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782266" y="0"/>
                </a:moveTo>
                <a:lnTo>
                  <a:pt x="0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7" name="object 22">
            <a:extLst>
              <a:ext uri="{FF2B5EF4-FFF2-40B4-BE49-F238E27FC236}">
                <a16:creationId xmlns:a16="http://schemas.microsoft.com/office/drawing/2014/main" id="{471B44CC-03E8-8358-BB55-E13E68F31B61}"/>
              </a:ext>
            </a:extLst>
          </p:cNvPr>
          <p:cNvSpPr/>
          <p:nvPr/>
        </p:nvSpPr>
        <p:spPr>
          <a:xfrm>
            <a:off x="5202751" y="3102652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8" name="object 23">
            <a:extLst>
              <a:ext uri="{FF2B5EF4-FFF2-40B4-BE49-F238E27FC236}">
                <a16:creationId xmlns:a16="http://schemas.microsoft.com/office/drawing/2014/main" id="{113C8B07-F06B-8382-2773-FA0FE5733FF7}"/>
              </a:ext>
            </a:extLst>
          </p:cNvPr>
          <p:cNvSpPr/>
          <p:nvPr/>
        </p:nvSpPr>
        <p:spPr>
          <a:xfrm>
            <a:off x="5202751" y="3102653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9" name="object 4">
            <a:extLst>
              <a:ext uri="{FF2B5EF4-FFF2-40B4-BE49-F238E27FC236}">
                <a16:creationId xmlns:a16="http://schemas.microsoft.com/office/drawing/2014/main" id="{371416FB-F630-E5FB-8073-0CC344D6606D}"/>
              </a:ext>
            </a:extLst>
          </p:cNvPr>
          <p:cNvSpPr/>
          <p:nvPr/>
        </p:nvSpPr>
        <p:spPr>
          <a:xfrm>
            <a:off x="5175631" y="2342298"/>
            <a:ext cx="609532" cy="399921"/>
          </a:xfrm>
          <a:custGeom>
            <a:avLst/>
            <a:gdLst/>
            <a:ahLst/>
            <a:cxnLst/>
            <a:rect l="l" t="t" r="r" b="b"/>
            <a:pathLst>
              <a:path w="1549400" h="594360">
                <a:moveTo>
                  <a:pt x="0" y="0"/>
                </a:moveTo>
                <a:lnTo>
                  <a:pt x="1548805" y="59425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0" name="object 5">
            <a:extLst>
              <a:ext uri="{FF2B5EF4-FFF2-40B4-BE49-F238E27FC236}">
                <a16:creationId xmlns:a16="http://schemas.microsoft.com/office/drawing/2014/main" id="{8A7E1929-FFB2-E6DF-0AAE-E4B2BDE14304}"/>
              </a:ext>
            </a:extLst>
          </p:cNvPr>
          <p:cNvSpPr/>
          <p:nvPr/>
        </p:nvSpPr>
        <p:spPr>
          <a:xfrm>
            <a:off x="4647837" y="2400660"/>
            <a:ext cx="452780" cy="318609"/>
          </a:xfrm>
          <a:custGeom>
            <a:avLst/>
            <a:gdLst/>
            <a:ahLst/>
            <a:cxnLst/>
            <a:rect l="l" t="t" r="r" b="b"/>
            <a:pathLst>
              <a:path w="1563370" h="621664">
                <a:moveTo>
                  <a:pt x="1563235" y="0"/>
                </a:moveTo>
                <a:lnTo>
                  <a:pt x="0" y="6211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1" name="object 8">
            <a:extLst>
              <a:ext uri="{FF2B5EF4-FFF2-40B4-BE49-F238E27FC236}">
                <a16:creationId xmlns:a16="http://schemas.microsoft.com/office/drawing/2014/main" id="{B91674CE-747D-156A-8073-96677815891F}"/>
              </a:ext>
            </a:extLst>
          </p:cNvPr>
          <p:cNvSpPr/>
          <p:nvPr/>
        </p:nvSpPr>
        <p:spPr>
          <a:xfrm>
            <a:off x="5767396" y="2673899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2" name="object 9">
            <a:extLst>
              <a:ext uri="{FF2B5EF4-FFF2-40B4-BE49-F238E27FC236}">
                <a16:creationId xmlns:a16="http://schemas.microsoft.com/office/drawing/2014/main" id="{13A3E13A-800A-7D66-6482-4149D4B62A12}"/>
              </a:ext>
            </a:extLst>
          </p:cNvPr>
          <p:cNvSpPr/>
          <p:nvPr/>
        </p:nvSpPr>
        <p:spPr>
          <a:xfrm>
            <a:off x="5767396" y="267390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3" name="object 10">
            <a:extLst>
              <a:ext uri="{FF2B5EF4-FFF2-40B4-BE49-F238E27FC236}">
                <a16:creationId xmlns:a16="http://schemas.microsoft.com/office/drawing/2014/main" id="{E3436C0F-5B90-7D44-569B-BF6DF1BB2847}"/>
              </a:ext>
            </a:extLst>
          </p:cNvPr>
          <p:cNvSpPr/>
          <p:nvPr/>
        </p:nvSpPr>
        <p:spPr>
          <a:xfrm>
            <a:off x="4532781" y="2788782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0" y="0"/>
                </a:moveTo>
                <a:lnTo>
                  <a:pt x="782266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4" name="object 11">
            <a:extLst>
              <a:ext uri="{FF2B5EF4-FFF2-40B4-BE49-F238E27FC236}">
                <a16:creationId xmlns:a16="http://schemas.microsoft.com/office/drawing/2014/main" id="{CE63E269-B842-8326-4EFF-43BC71BA3AE7}"/>
              </a:ext>
            </a:extLst>
          </p:cNvPr>
          <p:cNvSpPr/>
          <p:nvPr/>
        </p:nvSpPr>
        <p:spPr>
          <a:xfrm>
            <a:off x="3991908" y="2789314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782266" y="0"/>
                </a:moveTo>
                <a:lnTo>
                  <a:pt x="0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5" name="object 14">
            <a:extLst>
              <a:ext uri="{FF2B5EF4-FFF2-40B4-BE49-F238E27FC236}">
                <a16:creationId xmlns:a16="http://schemas.microsoft.com/office/drawing/2014/main" id="{EEE307FD-9456-9C12-CEFC-3CE028B135F9}"/>
              </a:ext>
            </a:extLst>
          </p:cNvPr>
          <p:cNvSpPr/>
          <p:nvPr/>
        </p:nvSpPr>
        <p:spPr>
          <a:xfrm>
            <a:off x="4953679" y="3120383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6" name="object 15">
            <a:extLst>
              <a:ext uri="{FF2B5EF4-FFF2-40B4-BE49-F238E27FC236}">
                <a16:creationId xmlns:a16="http://schemas.microsoft.com/office/drawing/2014/main" id="{E9120DE3-171A-F809-37D0-A9A37C64176A}"/>
              </a:ext>
            </a:extLst>
          </p:cNvPr>
          <p:cNvSpPr/>
          <p:nvPr/>
        </p:nvSpPr>
        <p:spPr>
          <a:xfrm>
            <a:off x="4953680" y="3120384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7" name="object 22">
            <a:extLst>
              <a:ext uri="{FF2B5EF4-FFF2-40B4-BE49-F238E27FC236}">
                <a16:creationId xmlns:a16="http://schemas.microsoft.com/office/drawing/2014/main" id="{41DFD8C8-2214-1963-BF96-7CFC8BF7EA11}"/>
              </a:ext>
            </a:extLst>
          </p:cNvPr>
          <p:cNvSpPr/>
          <p:nvPr/>
        </p:nvSpPr>
        <p:spPr>
          <a:xfrm>
            <a:off x="3882117" y="3120383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8" name="object 49">
            <a:extLst>
              <a:ext uri="{FF2B5EF4-FFF2-40B4-BE49-F238E27FC236}">
                <a16:creationId xmlns:a16="http://schemas.microsoft.com/office/drawing/2014/main" id="{9C36A40A-A1A0-5195-5E46-CB13EDF9DF9A}"/>
              </a:ext>
            </a:extLst>
          </p:cNvPr>
          <p:cNvSpPr/>
          <p:nvPr/>
        </p:nvSpPr>
        <p:spPr>
          <a:xfrm>
            <a:off x="4444687" y="2673899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9" name="object 50">
            <a:extLst>
              <a:ext uri="{FF2B5EF4-FFF2-40B4-BE49-F238E27FC236}">
                <a16:creationId xmlns:a16="http://schemas.microsoft.com/office/drawing/2014/main" id="{2D2410D2-6CE2-0480-3CAC-DE05B267C2A1}"/>
              </a:ext>
            </a:extLst>
          </p:cNvPr>
          <p:cNvSpPr/>
          <p:nvPr/>
        </p:nvSpPr>
        <p:spPr>
          <a:xfrm>
            <a:off x="4444688" y="267390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0" name="object 51">
            <a:extLst>
              <a:ext uri="{FF2B5EF4-FFF2-40B4-BE49-F238E27FC236}">
                <a16:creationId xmlns:a16="http://schemas.microsoft.com/office/drawing/2014/main" id="{D3B877F4-9D07-4272-0DD0-45917BDAB017}"/>
              </a:ext>
            </a:extLst>
          </p:cNvPr>
          <p:cNvSpPr/>
          <p:nvPr/>
        </p:nvSpPr>
        <p:spPr>
          <a:xfrm>
            <a:off x="5087537" y="222741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1" name="object 52">
            <a:extLst>
              <a:ext uri="{FF2B5EF4-FFF2-40B4-BE49-F238E27FC236}">
                <a16:creationId xmlns:a16="http://schemas.microsoft.com/office/drawing/2014/main" id="{066DFB17-DDCD-4B92-B315-B1F024D20F2D}"/>
              </a:ext>
            </a:extLst>
          </p:cNvPr>
          <p:cNvSpPr/>
          <p:nvPr/>
        </p:nvSpPr>
        <p:spPr>
          <a:xfrm>
            <a:off x="5087538" y="222741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2" name="object 10">
            <a:extLst>
              <a:ext uri="{FF2B5EF4-FFF2-40B4-BE49-F238E27FC236}">
                <a16:creationId xmlns:a16="http://schemas.microsoft.com/office/drawing/2014/main" id="{1694ABD6-EDCF-A7D0-F711-588D14B8DAA0}"/>
              </a:ext>
            </a:extLst>
          </p:cNvPr>
          <p:cNvSpPr/>
          <p:nvPr/>
        </p:nvSpPr>
        <p:spPr>
          <a:xfrm>
            <a:off x="3947558" y="3254494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0" y="0"/>
                </a:moveTo>
                <a:lnTo>
                  <a:pt x="782266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3" name="object 11">
            <a:extLst>
              <a:ext uri="{FF2B5EF4-FFF2-40B4-BE49-F238E27FC236}">
                <a16:creationId xmlns:a16="http://schemas.microsoft.com/office/drawing/2014/main" id="{7EBCF4AE-8207-4F2A-3D0B-756E0A9FECE2}"/>
              </a:ext>
            </a:extLst>
          </p:cNvPr>
          <p:cNvSpPr/>
          <p:nvPr/>
        </p:nvSpPr>
        <p:spPr>
          <a:xfrm>
            <a:off x="3406685" y="3255026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782266" y="0"/>
                </a:moveTo>
                <a:lnTo>
                  <a:pt x="0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4" name="object 14">
            <a:extLst>
              <a:ext uri="{FF2B5EF4-FFF2-40B4-BE49-F238E27FC236}">
                <a16:creationId xmlns:a16="http://schemas.microsoft.com/office/drawing/2014/main" id="{FF29A2DC-FF3E-01A6-C042-54BCB7A5E862}"/>
              </a:ext>
            </a:extLst>
          </p:cNvPr>
          <p:cNvSpPr/>
          <p:nvPr/>
        </p:nvSpPr>
        <p:spPr>
          <a:xfrm>
            <a:off x="4368456" y="358609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5" name="object 15">
            <a:extLst>
              <a:ext uri="{FF2B5EF4-FFF2-40B4-BE49-F238E27FC236}">
                <a16:creationId xmlns:a16="http://schemas.microsoft.com/office/drawing/2014/main" id="{EAE02B60-94E5-9DFB-E696-CD1FC0D60D11}"/>
              </a:ext>
            </a:extLst>
          </p:cNvPr>
          <p:cNvSpPr/>
          <p:nvPr/>
        </p:nvSpPr>
        <p:spPr>
          <a:xfrm>
            <a:off x="4368457" y="3586096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6" name="object 22">
            <a:extLst>
              <a:ext uri="{FF2B5EF4-FFF2-40B4-BE49-F238E27FC236}">
                <a16:creationId xmlns:a16="http://schemas.microsoft.com/office/drawing/2014/main" id="{553A922A-63D2-23F7-022F-486C5F83FBBB}"/>
              </a:ext>
            </a:extLst>
          </p:cNvPr>
          <p:cNvSpPr/>
          <p:nvPr/>
        </p:nvSpPr>
        <p:spPr>
          <a:xfrm>
            <a:off x="3296894" y="358609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7" name="object 23">
            <a:extLst>
              <a:ext uri="{FF2B5EF4-FFF2-40B4-BE49-F238E27FC236}">
                <a16:creationId xmlns:a16="http://schemas.microsoft.com/office/drawing/2014/main" id="{6E24FF5E-8AE2-EB2E-F938-9D213BACF4AA}"/>
              </a:ext>
            </a:extLst>
          </p:cNvPr>
          <p:cNvSpPr/>
          <p:nvPr/>
        </p:nvSpPr>
        <p:spPr>
          <a:xfrm>
            <a:off x="3296894" y="3586096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8" name="object 49">
            <a:extLst>
              <a:ext uri="{FF2B5EF4-FFF2-40B4-BE49-F238E27FC236}">
                <a16:creationId xmlns:a16="http://schemas.microsoft.com/office/drawing/2014/main" id="{E04D7152-D77D-B5FE-7485-5AB740F91A0A}"/>
              </a:ext>
            </a:extLst>
          </p:cNvPr>
          <p:cNvSpPr/>
          <p:nvPr/>
        </p:nvSpPr>
        <p:spPr>
          <a:xfrm>
            <a:off x="3859464" y="3139611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9" name="object 55">
            <a:extLst>
              <a:ext uri="{FF2B5EF4-FFF2-40B4-BE49-F238E27FC236}">
                <a16:creationId xmlns:a16="http://schemas.microsoft.com/office/drawing/2014/main" id="{C555EDAB-0C7A-3612-4943-7B09C1C58F6C}"/>
              </a:ext>
            </a:extLst>
          </p:cNvPr>
          <p:cNvSpPr/>
          <p:nvPr/>
        </p:nvSpPr>
        <p:spPr>
          <a:xfrm>
            <a:off x="4628532" y="358609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0" name="object 23">
            <a:extLst>
              <a:ext uri="{FF2B5EF4-FFF2-40B4-BE49-F238E27FC236}">
                <a16:creationId xmlns:a16="http://schemas.microsoft.com/office/drawing/2014/main" id="{13BC522F-AE24-0206-72DE-34603797DE17}"/>
              </a:ext>
            </a:extLst>
          </p:cNvPr>
          <p:cNvSpPr/>
          <p:nvPr/>
        </p:nvSpPr>
        <p:spPr>
          <a:xfrm>
            <a:off x="3882117" y="3120384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1" name="object 10">
            <a:extLst>
              <a:ext uri="{FF2B5EF4-FFF2-40B4-BE49-F238E27FC236}">
                <a16:creationId xmlns:a16="http://schemas.microsoft.com/office/drawing/2014/main" id="{951538B7-81E5-D76F-E9A2-21E90E81D51C}"/>
              </a:ext>
            </a:extLst>
          </p:cNvPr>
          <p:cNvSpPr/>
          <p:nvPr/>
        </p:nvSpPr>
        <p:spPr>
          <a:xfrm>
            <a:off x="5950148" y="2834799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0" y="0"/>
                </a:moveTo>
                <a:lnTo>
                  <a:pt x="782266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2" name="object 14">
            <a:extLst>
              <a:ext uri="{FF2B5EF4-FFF2-40B4-BE49-F238E27FC236}">
                <a16:creationId xmlns:a16="http://schemas.microsoft.com/office/drawing/2014/main" id="{E5967C1C-8254-4C5E-C3B6-EDD1855F825F}"/>
              </a:ext>
            </a:extLst>
          </p:cNvPr>
          <p:cNvSpPr/>
          <p:nvPr/>
        </p:nvSpPr>
        <p:spPr>
          <a:xfrm>
            <a:off x="6371046" y="316640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4" name="object 55">
            <a:extLst>
              <a:ext uri="{FF2B5EF4-FFF2-40B4-BE49-F238E27FC236}">
                <a16:creationId xmlns:a16="http://schemas.microsoft.com/office/drawing/2014/main" id="{373223C5-06CD-3294-5299-BFFBEA12C033}"/>
              </a:ext>
            </a:extLst>
          </p:cNvPr>
          <p:cNvSpPr/>
          <p:nvPr/>
        </p:nvSpPr>
        <p:spPr>
          <a:xfrm>
            <a:off x="6631122" y="316640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9DEE2303-C583-7E1C-4E8A-40BB198C5B73}"/>
              </a:ext>
            </a:extLst>
          </p:cNvPr>
          <p:cNvSpPr txBox="1">
            <a:spLocks/>
          </p:cNvSpPr>
          <p:nvPr/>
        </p:nvSpPr>
        <p:spPr>
          <a:xfrm>
            <a:off x="-2267546" y="3714343"/>
            <a:ext cx="6765173" cy="2509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SE" dirty="0"/>
          </a:p>
        </p:txBody>
      </p:sp>
      <p:sp>
        <p:nvSpPr>
          <p:cNvPr id="63" name="object 15">
            <a:extLst>
              <a:ext uri="{FF2B5EF4-FFF2-40B4-BE49-F238E27FC236}">
                <a16:creationId xmlns:a16="http://schemas.microsoft.com/office/drawing/2014/main" id="{249428FE-D75D-8B78-9D2F-340D60999BD6}"/>
              </a:ext>
            </a:extLst>
          </p:cNvPr>
          <p:cNvSpPr/>
          <p:nvPr/>
        </p:nvSpPr>
        <p:spPr>
          <a:xfrm>
            <a:off x="6305043" y="3105144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solidFill>
            <a:schemeClr val="bg1"/>
          </a:solidFill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</p:spTree>
    <p:extLst>
      <p:ext uri="{BB962C8B-B14F-4D97-AF65-F5344CB8AC3E}">
        <p14:creationId xmlns:p14="http://schemas.microsoft.com/office/powerpoint/2010/main" val="29841043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D9F1C-AE13-4428-B3DC-7A85A5869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Quicksort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67786-26AD-8AE9-CD9B-484C82EAE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9166"/>
          </a:xfrm>
        </p:spPr>
        <p:txBody>
          <a:bodyPr>
            <a:normAutofit fontScale="47500" lnSpcReduction="20000"/>
          </a:bodyPr>
          <a:lstStyle/>
          <a:p>
            <a:endParaRPr lang="en-SE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4453AC9-30ED-D40B-1CD6-C792582ED42C}"/>
              </a:ext>
            </a:extLst>
          </p:cNvPr>
          <p:cNvSpPr/>
          <p:nvPr/>
        </p:nvSpPr>
        <p:spPr>
          <a:xfrm>
            <a:off x="7234942" y="3337597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6BE6738-1A35-B5C1-5198-50B7C21820F0}"/>
              </a:ext>
            </a:extLst>
          </p:cNvPr>
          <p:cNvSpPr/>
          <p:nvPr/>
        </p:nvSpPr>
        <p:spPr>
          <a:xfrm>
            <a:off x="7738281" y="3859216"/>
            <a:ext cx="385895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1DB691-8510-9BCE-55E4-ADFC69C2FE67}"/>
              </a:ext>
            </a:extLst>
          </p:cNvPr>
          <p:cNvSpPr/>
          <p:nvPr/>
        </p:nvSpPr>
        <p:spPr>
          <a:xfrm>
            <a:off x="6724610" y="3859216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4587EC5-4E0E-975E-DCA2-74C72B7EC44A}"/>
              </a:ext>
            </a:extLst>
          </p:cNvPr>
          <p:cNvSpPr/>
          <p:nvPr/>
        </p:nvSpPr>
        <p:spPr>
          <a:xfrm>
            <a:off x="7033605" y="4389120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A73D9A3-DB6E-CF3B-1F92-CC462560F119}"/>
              </a:ext>
            </a:extLst>
          </p:cNvPr>
          <p:cNvCxnSpPr>
            <a:stCxn id="6" idx="7"/>
            <a:endCxn id="4" idx="3"/>
          </p:cNvCxnSpPr>
          <p:nvPr/>
        </p:nvCxnSpPr>
        <p:spPr>
          <a:xfrm flipV="1">
            <a:off x="7025349" y="3638336"/>
            <a:ext cx="261192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2664E0-DD3B-15B0-B4AC-9A961193E8C3}"/>
              </a:ext>
            </a:extLst>
          </p:cNvPr>
          <p:cNvCxnSpPr>
            <a:cxnSpLocks/>
            <a:stCxn id="5" idx="1"/>
            <a:endCxn id="4" idx="5"/>
          </p:cNvCxnSpPr>
          <p:nvPr/>
        </p:nvCxnSpPr>
        <p:spPr>
          <a:xfrm flipH="1" flipV="1">
            <a:off x="7535681" y="3638336"/>
            <a:ext cx="259113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A3D4035-F00B-603D-4546-8A611778D8CC}"/>
              </a:ext>
            </a:extLst>
          </p:cNvPr>
          <p:cNvCxnSpPr>
            <a:cxnSpLocks/>
            <a:stCxn id="8" idx="0"/>
            <a:endCxn id="6" idx="5"/>
          </p:cNvCxnSpPr>
          <p:nvPr/>
        </p:nvCxnSpPr>
        <p:spPr>
          <a:xfrm flipH="1" flipV="1">
            <a:off x="7025349" y="4159955"/>
            <a:ext cx="184425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2C62D6B3-0D5E-30FE-B84B-C5F2F37B9336}"/>
              </a:ext>
            </a:extLst>
          </p:cNvPr>
          <p:cNvSpPr/>
          <p:nvPr/>
        </p:nvSpPr>
        <p:spPr>
          <a:xfrm>
            <a:off x="7363257" y="4886897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093AA44-2FD1-8405-207A-B774ADE65EA7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7355001" y="4657732"/>
            <a:ext cx="184425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40A670DF-D07F-7AA6-5134-A5E0C55CA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07" y="1886114"/>
            <a:ext cx="5101285" cy="239815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C20B46A-FFD7-D930-DF82-7FCCA8C532D6}"/>
              </a:ext>
            </a:extLst>
          </p:cNvPr>
          <p:cNvSpPr txBox="1"/>
          <p:nvPr/>
        </p:nvSpPr>
        <p:spPr>
          <a:xfrm>
            <a:off x="7214583" y="334563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65</a:t>
            </a:r>
            <a:endParaRPr lang="en-SE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DD36CE-1D2F-59FC-D41F-6D003C4A0E0C}"/>
              </a:ext>
            </a:extLst>
          </p:cNvPr>
          <p:cNvSpPr txBox="1"/>
          <p:nvPr/>
        </p:nvSpPr>
        <p:spPr>
          <a:xfrm>
            <a:off x="6703076" y="387989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12</a:t>
            </a:r>
            <a:endParaRPr lang="en-SE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82D8F5-7279-702A-84AA-1A538F2C4839}"/>
              </a:ext>
            </a:extLst>
          </p:cNvPr>
          <p:cNvSpPr txBox="1"/>
          <p:nvPr/>
        </p:nvSpPr>
        <p:spPr>
          <a:xfrm>
            <a:off x="7010234" y="4390517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17</a:t>
            </a:r>
            <a:endParaRPr lang="en-SE" sz="1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0C34B8-3701-66EB-3C2C-B45E90BDEEC3}"/>
              </a:ext>
            </a:extLst>
          </p:cNvPr>
          <p:cNvSpPr txBox="1"/>
          <p:nvPr/>
        </p:nvSpPr>
        <p:spPr>
          <a:xfrm>
            <a:off x="7352160" y="4886169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19</a:t>
            </a:r>
            <a:endParaRPr lang="en-SE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7A08C4-2FD5-13CF-F1BC-F0521189FBB8}"/>
              </a:ext>
            </a:extLst>
          </p:cNvPr>
          <p:cNvSpPr txBox="1"/>
          <p:nvPr/>
        </p:nvSpPr>
        <p:spPr>
          <a:xfrm>
            <a:off x="7749109" y="3873000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97</a:t>
            </a:r>
            <a:endParaRPr lang="en-SE" sz="16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A9F8B8A-F5F3-02D9-670D-A754B03D3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386" y="6268411"/>
            <a:ext cx="6963747" cy="523948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FBF5BD6D-B856-C837-DDC6-C7B230466A12}"/>
              </a:ext>
            </a:extLst>
          </p:cNvPr>
          <p:cNvSpPr/>
          <p:nvPr/>
        </p:nvSpPr>
        <p:spPr>
          <a:xfrm>
            <a:off x="3152584" y="3963131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04C797E-9B4E-BB98-B137-3F1C5578E904}"/>
              </a:ext>
            </a:extLst>
          </p:cNvPr>
          <p:cNvSpPr/>
          <p:nvPr/>
        </p:nvSpPr>
        <p:spPr>
          <a:xfrm>
            <a:off x="3655923" y="4484750"/>
            <a:ext cx="385895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4DD9FFD-B3C2-DB43-BADB-0D0B2B6EEC7D}"/>
              </a:ext>
            </a:extLst>
          </p:cNvPr>
          <p:cNvSpPr/>
          <p:nvPr/>
        </p:nvSpPr>
        <p:spPr>
          <a:xfrm>
            <a:off x="2642252" y="4484750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7A81F35-8A57-63E9-18E1-B0B18E3B1BAA}"/>
              </a:ext>
            </a:extLst>
          </p:cNvPr>
          <p:cNvSpPr/>
          <p:nvPr/>
        </p:nvSpPr>
        <p:spPr>
          <a:xfrm>
            <a:off x="1957340" y="5014654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5657689-EE55-A61E-8242-6A4609B07035}"/>
              </a:ext>
            </a:extLst>
          </p:cNvPr>
          <p:cNvSpPr/>
          <p:nvPr/>
        </p:nvSpPr>
        <p:spPr>
          <a:xfrm>
            <a:off x="2951247" y="4984174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8659AE8-51FF-9E25-9C79-E80E4CCBACA4}"/>
              </a:ext>
            </a:extLst>
          </p:cNvPr>
          <p:cNvCxnSpPr>
            <a:stCxn id="27" idx="7"/>
            <a:endCxn id="22" idx="3"/>
          </p:cNvCxnSpPr>
          <p:nvPr/>
        </p:nvCxnSpPr>
        <p:spPr>
          <a:xfrm flipV="1">
            <a:off x="2942991" y="4263870"/>
            <a:ext cx="261192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C042DC0-A975-1482-A16E-F41F1974159C}"/>
              </a:ext>
            </a:extLst>
          </p:cNvPr>
          <p:cNvCxnSpPr>
            <a:cxnSpLocks/>
            <a:stCxn id="45" idx="0"/>
            <a:endCxn id="44" idx="1"/>
          </p:cNvCxnSpPr>
          <p:nvPr/>
        </p:nvCxnSpPr>
        <p:spPr>
          <a:xfrm flipV="1">
            <a:off x="2238447" y="4674703"/>
            <a:ext cx="382271" cy="370508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EF3897F-0257-BD32-BAE6-6EF416D3956A}"/>
              </a:ext>
            </a:extLst>
          </p:cNvPr>
          <p:cNvCxnSpPr>
            <a:cxnSpLocks/>
            <a:stCxn id="26" idx="1"/>
            <a:endCxn id="22" idx="5"/>
          </p:cNvCxnSpPr>
          <p:nvPr/>
        </p:nvCxnSpPr>
        <p:spPr>
          <a:xfrm flipH="1" flipV="1">
            <a:off x="3453323" y="4263870"/>
            <a:ext cx="259113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87060D3-0203-E94E-7C19-CD4401A8F956}"/>
              </a:ext>
            </a:extLst>
          </p:cNvPr>
          <p:cNvCxnSpPr>
            <a:cxnSpLocks/>
            <a:stCxn id="34" idx="0"/>
            <a:endCxn id="27" idx="5"/>
          </p:cNvCxnSpPr>
          <p:nvPr/>
        </p:nvCxnSpPr>
        <p:spPr>
          <a:xfrm flipH="1" flipV="1">
            <a:off x="2942991" y="4785489"/>
            <a:ext cx="184425" cy="19868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C189883-22DF-DB3B-DF95-B2E055E65356}"/>
              </a:ext>
            </a:extLst>
          </p:cNvPr>
          <p:cNvSpPr txBox="1"/>
          <p:nvPr/>
        </p:nvSpPr>
        <p:spPr>
          <a:xfrm>
            <a:off x="3091585" y="3971170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150</a:t>
            </a:r>
            <a:endParaRPr lang="en-SE" sz="16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13843CE-3597-A737-630F-7D335DF92378}"/>
              </a:ext>
            </a:extLst>
          </p:cNvPr>
          <p:cNvSpPr txBox="1"/>
          <p:nvPr/>
        </p:nvSpPr>
        <p:spPr>
          <a:xfrm>
            <a:off x="2620718" y="4505426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44</a:t>
            </a:r>
            <a:endParaRPr lang="en-SE" sz="1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3EC927C-29D1-302E-41EC-D6B9281029B6}"/>
              </a:ext>
            </a:extLst>
          </p:cNvPr>
          <p:cNvSpPr txBox="1"/>
          <p:nvPr/>
        </p:nvSpPr>
        <p:spPr>
          <a:xfrm>
            <a:off x="2041919" y="5045211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2</a:t>
            </a:r>
            <a:endParaRPr lang="en-SE" sz="16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45AA6DB-03C8-EEF4-9DCE-03F6328636C6}"/>
              </a:ext>
            </a:extLst>
          </p:cNvPr>
          <p:cNvSpPr txBox="1"/>
          <p:nvPr/>
        </p:nvSpPr>
        <p:spPr>
          <a:xfrm>
            <a:off x="2927876" y="4985571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90</a:t>
            </a:r>
            <a:endParaRPr lang="en-SE" sz="1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061E822-6C53-5C8A-617D-6828F25BF226}"/>
              </a:ext>
            </a:extLst>
          </p:cNvPr>
          <p:cNvSpPr txBox="1"/>
          <p:nvPr/>
        </p:nvSpPr>
        <p:spPr>
          <a:xfrm>
            <a:off x="3601423" y="4498534"/>
            <a:ext cx="519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802</a:t>
            </a:r>
            <a:endParaRPr lang="en-SE" sz="1600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5671B71-8213-7E41-204E-40625384784A}"/>
              </a:ext>
            </a:extLst>
          </p:cNvPr>
          <p:cNvSpPr/>
          <p:nvPr/>
        </p:nvSpPr>
        <p:spPr>
          <a:xfrm>
            <a:off x="3337487" y="5012767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46C448C-0D05-B870-2E46-70A1731A1494}"/>
              </a:ext>
            </a:extLst>
          </p:cNvPr>
          <p:cNvCxnSpPr>
            <a:cxnSpLocks/>
          </p:cNvCxnSpPr>
          <p:nvPr/>
        </p:nvCxnSpPr>
        <p:spPr>
          <a:xfrm flipV="1">
            <a:off x="3503496" y="4783602"/>
            <a:ext cx="236157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539B6D6-4DAE-3D27-19E8-AA00B87156FE}"/>
              </a:ext>
            </a:extLst>
          </p:cNvPr>
          <p:cNvSpPr txBox="1"/>
          <p:nvPr/>
        </p:nvSpPr>
        <p:spPr>
          <a:xfrm>
            <a:off x="3292104" y="5014164"/>
            <a:ext cx="5000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686</a:t>
            </a:r>
            <a:endParaRPr lang="en-SE" sz="1600" dirty="0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0401BC69-3C93-2045-2668-B6ECDB424F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4427" y="1634038"/>
            <a:ext cx="2257740" cy="208626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DE8FD43-78F4-A03A-966E-E25D80BC542D}"/>
              </a:ext>
            </a:extLst>
          </p:cNvPr>
          <p:cNvCxnSpPr>
            <a:cxnSpLocks/>
            <a:endCxn id="34" idx="3"/>
          </p:cNvCxnSpPr>
          <p:nvPr/>
        </p:nvCxnSpPr>
        <p:spPr>
          <a:xfrm flipV="1">
            <a:off x="2838815" y="5284913"/>
            <a:ext cx="164031" cy="213991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7099956-4A23-C511-4054-A00FCECE5ECD}"/>
              </a:ext>
            </a:extLst>
          </p:cNvPr>
          <p:cNvSpPr txBox="1"/>
          <p:nvPr/>
        </p:nvSpPr>
        <p:spPr>
          <a:xfrm>
            <a:off x="2231387" y="554456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44</a:t>
            </a:r>
            <a:endParaRPr lang="en-SE" sz="1600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96C9C011-0840-07B9-1482-BC66051CFE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7599" y="616895"/>
            <a:ext cx="3048425" cy="2648320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81DF9377-4EAE-F1E6-1697-47D85FC7A065}"/>
              </a:ext>
            </a:extLst>
          </p:cNvPr>
          <p:cNvSpPr/>
          <p:nvPr/>
        </p:nvSpPr>
        <p:spPr>
          <a:xfrm>
            <a:off x="2280605" y="5471952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1CB5A0E-FA0F-86CE-F26B-155F988DF901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2272349" y="5242787"/>
            <a:ext cx="184425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28F7A54-55AB-450B-9CDF-71FFDC0D8A22}"/>
              </a:ext>
            </a:extLst>
          </p:cNvPr>
          <p:cNvSpPr txBox="1"/>
          <p:nvPr/>
        </p:nvSpPr>
        <p:spPr>
          <a:xfrm>
            <a:off x="2269508" y="5471224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41</a:t>
            </a:r>
            <a:endParaRPr lang="en-SE" sz="16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4565BCA-1CBC-A858-EC7E-C4A4ED19DAD9}"/>
              </a:ext>
            </a:extLst>
          </p:cNvPr>
          <p:cNvSpPr/>
          <p:nvPr/>
        </p:nvSpPr>
        <p:spPr>
          <a:xfrm>
            <a:off x="2632594" y="5480622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11A78F6-30F5-853F-8078-FE6AB72D66CF}"/>
              </a:ext>
            </a:extLst>
          </p:cNvPr>
          <p:cNvSpPr txBox="1"/>
          <p:nvPr/>
        </p:nvSpPr>
        <p:spPr>
          <a:xfrm>
            <a:off x="2613998" y="5504098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72</a:t>
            </a:r>
            <a:endParaRPr lang="en-SE" sz="16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B51DB29-B864-D25C-4236-9E1AA8ADF184}"/>
              </a:ext>
            </a:extLst>
          </p:cNvPr>
          <p:cNvSpPr txBox="1"/>
          <p:nvPr/>
        </p:nvSpPr>
        <p:spPr>
          <a:xfrm>
            <a:off x="4024466" y="4791083"/>
            <a:ext cx="27363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25"/>
              </a:spcBef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12 17 19 23 (65) 97 85</a:t>
            </a:r>
            <a:endParaRPr lang="en-SE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25"/>
              </a:spcBef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Left part: (12) 17 19 23</a:t>
            </a:r>
            <a:endParaRPr lang="en-SE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25"/>
              </a:spcBef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(17) 19 23</a:t>
            </a:r>
            <a:endParaRPr lang="en-SE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25"/>
              </a:spcBef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(19) 23</a:t>
            </a:r>
            <a:endParaRPr lang="en-SE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25"/>
              </a:spcBef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Right part: 85 (97)</a:t>
            </a:r>
            <a:endParaRPr lang="en-SE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7690FB85-4A56-3802-3190-C1DFCDB57915}"/>
              </a:ext>
            </a:extLst>
          </p:cNvPr>
          <p:cNvSpPr/>
          <p:nvPr/>
        </p:nvSpPr>
        <p:spPr>
          <a:xfrm>
            <a:off x="7710112" y="5384493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03FFB97-4FC8-C595-9465-A8A4078608BC}"/>
              </a:ext>
            </a:extLst>
          </p:cNvPr>
          <p:cNvCxnSpPr>
            <a:cxnSpLocks/>
            <a:stCxn id="70" idx="0"/>
          </p:cNvCxnSpPr>
          <p:nvPr/>
        </p:nvCxnSpPr>
        <p:spPr>
          <a:xfrm flipH="1" flipV="1">
            <a:off x="7701856" y="5155328"/>
            <a:ext cx="184425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9593B07-B95A-FBC9-49DA-169BCDC3BC23}"/>
              </a:ext>
            </a:extLst>
          </p:cNvPr>
          <p:cNvSpPr txBox="1"/>
          <p:nvPr/>
        </p:nvSpPr>
        <p:spPr>
          <a:xfrm>
            <a:off x="7699015" y="5383765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23</a:t>
            </a:r>
            <a:endParaRPr lang="en-SE" sz="1600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B8D7733-C360-22E4-7EB3-AA1CCBA7AFE1}"/>
              </a:ext>
            </a:extLst>
          </p:cNvPr>
          <p:cNvSpPr/>
          <p:nvPr/>
        </p:nvSpPr>
        <p:spPr>
          <a:xfrm>
            <a:off x="7421347" y="4389120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3F39D04-4CA9-D1A5-A0DC-62E3A5B05F0D}"/>
              </a:ext>
            </a:extLst>
          </p:cNvPr>
          <p:cNvCxnSpPr>
            <a:cxnSpLocks/>
            <a:stCxn id="73" idx="0"/>
          </p:cNvCxnSpPr>
          <p:nvPr/>
        </p:nvCxnSpPr>
        <p:spPr>
          <a:xfrm flipV="1">
            <a:off x="7597516" y="4159955"/>
            <a:ext cx="236157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2D75FA4C-9049-9503-F584-5C4DCFA8FD10}"/>
              </a:ext>
            </a:extLst>
          </p:cNvPr>
          <p:cNvSpPr txBox="1"/>
          <p:nvPr/>
        </p:nvSpPr>
        <p:spPr>
          <a:xfrm>
            <a:off x="7402496" y="4390517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85</a:t>
            </a:r>
            <a:endParaRPr lang="en-SE" sz="1600" dirty="0"/>
          </a:p>
        </p:txBody>
      </p:sp>
      <p:pic>
        <p:nvPicPr>
          <p:cNvPr id="76" name="Picture 75" descr="A white sheet with numbers and red text&#10;&#10;Description automatically generated with medium confidence">
            <a:extLst>
              <a:ext uri="{FF2B5EF4-FFF2-40B4-BE49-F238E27FC236}">
                <a16:creationId xmlns:a16="http://schemas.microsoft.com/office/drawing/2014/main" id="{8A4DD5AE-433D-81A6-3555-3587ADDEAF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29" y="2163154"/>
            <a:ext cx="4100830" cy="37299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568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13" grpId="0" animBg="1"/>
      <p:bldP spid="22" grpId="0" animBg="1"/>
      <p:bldP spid="26" grpId="0" animBg="1"/>
      <p:bldP spid="27" grpId="0" animBg="1"/>
      <p:bldP spid="33" grpId="0" animBg="1"/>
      <p:bldP spid="34" grpId="0" animBg="1"/>
      <p:bldP spid="53" grpId="0" animBg="1"/>
      <p:bldP spid="42" grpId="0" animBg="1"/>
      <p:bldP spid="17" grpId="0" animBg="1"/>
      <p:bldP spid="70" grpId="0" animBg="1"/>
      <p:bldP spid="7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8AC4-6F35-1AC1-ED1F-8E885E5A4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Tree Traversal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F8474-C552-894A-38D5-5E5D289E8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1564"/>
          </a:xfrm>
        </p:spPr>
        <p:txBody>
          <a:bodyPr/>
          <a:lstStyle/>
          <a:p>
            <a:endParaRPr lang="en-SE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D402394-A249-E57A-669D-0CF9E012B899}"/>
              </a:ext>
            </a:extLst>
          </p:cNvPr>
          <p:cNvSpPr/>
          <p:nvPr/>
        </p:nvSpPr>
        <p:spPr>
          <a:xfrm>
            <a:off x="7234942" y="3337597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7637E16-D2CF-9A3A-C17E-2A6F9A8A7D0E}"/>
              </a:ext>
            </a:extLst>
          </p:cNvPr>
          <p:cNvSpPr/>
          <p:nvPr/>
        </p:nvSpPr>
        <p:spPr>
          <a:xfrm>
            <a:off x="7738281" y="3859216"/>
            <a:ext cx="385895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937726-789E-EB44-AD11-B6416BD0654A}"/>
              </a:ext>
            </a:extLst>
          </p:cNvPr>
          <p:cNvSpPr/>
          <p:nvPr/>
        </p:nvSpPr>
        <p:spPr>
          <a:xfrm>
            <a:off x="6724610" y="3859216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DF65C9E-7CFB-E7D8-349E-B99BECA3A5A6}"/>
              </a:ext>
            </a:extLst>
          </p:cNvPr>
          <p:cNvSpPr/>
          <p:nvPr/>
        </p:nvSpPr>
        <p:spPr>
          <a:xfrm>
            <a:off x="6363883" y="4389120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AF51F67-3128-5339-8D7C-DD5788309A60}"/>
              </a:ext>
            </a:extLst>
          </p:cNvPr>
          <p:cNvSpPr/>
          <p:nvPr/>
        </p:nvSpPr>
        <p:spPr>
          <a:xfrm>
            <a:off x="7033605" y="4389120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63A060A-5CC2-D51E-09EB-F6BBE75C0D59}"/>
              </a:ext>
            </a:extLst>
          </p:cNvPr>
          <p:cNvCxnSpPr>
            <a:stCxn id="6" idx="7"/>
            <a:endCxn id="4" idx="3"/>
          </p:cNvCxnSpPr>
          <p:nvPr/>
        </p:nvCxnSpPr>
        <p:spPr>
          <a:xfrm flipV="1">
            <a:off x="7025349" y="3638336"/>
            <a:ext cx="261192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BF425DD-BF9A-3681-F6DB-AD8C0C9F3EBA}"/>
              </a:ext>
            </a:extLst>
          </p:cNvPr>
          <p:cNvCxnSpPr>
            <a:cxnSpLocks/>
            <a:stCxn id="7" idx="0"/>
            <a:endCxn id="6" idx="3"/>
          </p:cNvCxnSpPr>
          <p:nvPr/>
        </p:nvCxnSpPr>
        <p:spPr>
          <a:xfrm flipV="1">
            <a:off x="6540052" y="4159955"/>
            <a:ext cx="236157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F8D2276-B864-1481-CE5F-BC762BF51EB4}"/>
              </a:ext>
            </a:extLst>
          </p:cNvPr>
          <p:cNvCxnSpPr>
            <a:cxnSpLocks/>
            <a:stCxn id="5" idx="1"/>
            <a:endCxn id="4" idx="5"/>
          </p:cNvCxnSpPr>
          <p:nvPr/>
        </p:nvCxnSpPr>
        <p:spPr>
          <a:xfrm flipH="1" flipV="1">
            <a:off x="7535681" y="3638336"/>
            <a:ext cx="259113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9A164D-84D3-0174-5FEB-0EF20B47D91C}"/>
              </a:ext>
            </a:extLst>
          </p:cNvPr>
          <p:cNvCxnSpPr>
            <a:cxnSpLocks/>
            <a:stCxn id="8" idx="0"/>
            <a:endCxn id="6" idx="5"/>
          </p:cNvCxnSpPr>
          <p:nvPr/>
        </p:nvCxnSpPr>
        <p:spPr>
          <a:xfrm flipH="1" flipV="1">
            <a:off x="7025349" y="4159955"/>
            <a:ext cx="184425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53007FC-EF1F-2AFE-DA71-C7E424780AC6}"/>
              </a:ext>
            </a:extLst>
          </p:cNvPr>
          <p:cNvSpPr/>
          <p:nvPr/>
        </p:nvSpPr>
        <p:spPr>
          <a:xfrm>
            <a:off x="7363257" y="4886897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614ED8F-EC47-AC09-FEC4-A78306B99B06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7355001" y="4657732"/>
            <a:ext cx="184425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A6D79F34-7062-5386-9965-FBFE1E2AA255}"/>
              </a:ext>
            </a:extLst>
          </p:cNvPr>
          <p:cNvSpPr/>
          <p:nvPr/>
        </p:nvSpPr>
        <p:spPr>
          <a:xfrm>
            <a:off x="8066115" y="4398856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C6E9B12-8C3A-C667-AF31-314234F21ABF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8057859" y="4169691"/>
            <a:ext cx="184425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1287A73-3A16-528F-6F75-1B33A57EF11C}"/>
              </a:ext>
            </a:extLst>
          </p:cNvPr>
          <p:cNvSpPr txBox="1"/>
          <p:nvPr/>
        </p:nvSpPr>
        <p:spPr>
          <a:xfrm>
            <a:off x="7276021" y="3335452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e</a:t>
            </a:r>
            <a:endParaRPr lang="en-SE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D64943-7F01-27E5-0210-BBD2F3216194}"/>
              </a:ext>
            </a:extLst>
          </p:cNvPr>
          <p:cNvSpPr txBox="1"/>
          <p:nvPr/>
        </p:nvSpPr>
        <p:spPr>
          <a:xfrm>
            <a:off x="6764239" y="3859216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b</a:t>
            </a:r>
            <a:endParaRPr lang="en-SE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3061F3-0BFB-9819-1688-C468D61F1543}"/>
              </a:ext>
            </a:extLst>
          </p:cNvPr>
          <p:cNvSpPr txBox="1"/>
          <p:nvPr/>
        </p:nvSpPr>
        <p:spPr>
          <a:xfrm>
            <a:off x="6405123" y="4379908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a</a:t>
            </a:r>
            <a:endParaRPr lang="en-SE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E64645-A104-9A64-732C-10264054A5A3}"/>
              </a:ext>
            </a:extLst>
          </p:cNvPr>
          <p:cNvSpPr txBox="1"/>
          <p:nvPr/>
        </p:nvSpPr>
        <p:spPr>
          <a:xfrm>
            <a:off x="7080023" y="4373191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</a:t>
            </a:r>
            <a:endParaRPr lang="en-SE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4040D8-14C2-A457-B7DA-E3A464D1399E}"/>
              </a:ext>
            </a:extLst>
          </p:cNvPr>
          <p:cNvSpPr txBox="1"/>
          <p:nvPr/>
        </p:nvSpPr>
        <p:spPr>
          <a:xfrm>
            <a:off x="7392800" y="4886169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d</a:t>
            </a:r>
            <a:endParaRPr lang="en-SE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D8E60E-7C50-B61E-DF72-E26E28428F94}"/>
              </a:ext>
            </a:extLst>
          </p:cNvPr>
          <p:cNvSpPr txBox="1"/>
          <p:nvPr/>
        </p:nvSpPr>
        <p:spPr>
          <a:xfrm>
            <a:off x="7799909" y="3873000"/>
            <a:ext cx="317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f</a:t>
            </a:r>
            <a:endParaRPr lang="en-SE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1FC46D-E827-EDE2-E027-6A3931BA792D}"/>
              </a:ext>
            </a:extLst>
          </p:cNvPr>
          <p:cNvSpPr txBox="1"/>
          <p:nvPr/>
        </p:nvSpPr>
        <p:spPr>
          <a:xfrm>
            <a:off x="8112294" y="4373191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g</a:t>
            </a:r>
            <a:endParaRPr lang="en-SE" sz="16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D432164-F764-A36D-C467-44D7D0B12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209" y="153903"/>
            <a:ext cx="3286125" cy="6686550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11FCCD91-283C-A148-7C33-A03F9178A6E6}"/>
              </a:ext>
            </a:extLst>
          </p:cNvPr>
          <p:cNvSpPr/>
          <p:nvPr/>
        </p:nvSpPr>
        <p:spPr>
          <a:xfrm>
            <a:off x="5958915" y="5060253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A15E608-A34A-5A44-6DA0-446971FF1E59}"/>
              </a:ext>
            </a:extLst>
          </p:cNvPr>
          <p:cNvSpPr/>
          <p:nvPr/>
        </p:nvSpPr>
        <p:spPr>
          <a:xfrm>
            <a:off x="6462254" y="5581872"/>
            <a:ext cx="385895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502ADE9-82B0-ECF1-F3A3-7AC674EF22B7}"/>
              </a:ext>
            </a:extLst>
          </p:cNvPr>
          <p:cNvSpPr/>
          <p:nvPr/>
        </p:nvSpPr>
        <p:spPr>
          <a:xfrm>
            <a:off x="5448583" y="5581872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4CC2B07-01AE-3BBC-37FF-1A028C8B6B74}"/>
              </a:ext>
            </a:extLst>
          </p:cNvPr>
          <p:cNvSpPr/>
          <p:nvPr/>
        </p:nvSpPr>
        <p:spPr>
          <a:xfrm>
            <a:off x="5087856" y="6111776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5A17569-0E7A-88CB-561F-DE2928456204}"/>
              </a:ext>
            </a:extLst>
          </p:cNvPr>
          <p:cNvCxnSpPr>
            <a:stCxn id="27" idx="7"/>
            <a:endCxn id="25" idx="3"/>
          </p:cNvCxnSpPr>
          <p:nvPr/>
        </p:nvCxnSpPr>
        <p:spPr>
          <a:xfrm flipV="1">
            <a:off x="5749322" y="5360992"/>
            <a:ext cx="261192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8FF5E80-A336-3CC7-B8A0-382ECEC7BC5F}"/>
              </a:ext>
            </a:extLst>
          </p:cNvPr>
          <p:cNvCxnSpPr>
            <a:cxnSpLocks/>
            <a:stCxn id="28" idx="0"/>
            <a:endCxn id="27" idx="3"/>
          </p:cNvCxnSpPr>
          <p:nvPr/>
        </p:nvCxnSpPr>
        <p:spPr>
          <a:xfrm flipV="1">
            <a:off x="5264025" y="5882611"/>
            <a:ext cx="236157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230F271-C7DE-516C-4B23-CF126E7F5417}"/>
              </a:ext>
            </a:extLst>
          </p:cNvPr>
          <p:cNvCxnSpPr>
            <a:cxnSpLocks/>
            <a:stCxn id="26" idx="1"/>
            <a:endCxn id="25" idx="5"/>
          </p:cNvCxnSpPr>
          <p:nvPr/>
        </p:nvCxnSpPr>
        <p:spPr>
          <a:xfrm flipH="1" flipV="1">
            <a:off x="6259654" y="5360992"/>
            <a:ext cx="259113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BB36DF1-A2A2-35EA-EB8C-BAF167BC6DFB}"/>
              </a:ext>
            </a:extLst>
          </p:cNvPr>
          <p:cNvSpPr/>
          <p:nvPr/>
        </p:nvSpPr>
        <p:spPr>
          <a:xfrm>
            <a:off x="6790088" y="6121512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7D8C35B-8CAD-C4A7-A1AE-78AB60A2ABD4}"/>
              </a:ext>
            </a:extLst>
          </p:cNvPr>
          <p:cNvCxnSpPr>
            <a:cxnSpLocks/>
            <a:stCxn id="36" idx="0"/>
          </p:cNvCxnSpPr>
          <p:nvPr/>
        </p:nvCxnSpPr>
        <p:spPr>
          <a:xfrm flipH="1" flipV="1">
            <a:off x="6781832" y="5892347"/>
            <a:ext cx="184425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01B98EF-55CC-6B3D-207A-0CC7D0100F79}"/>
              </a:ext>
            </a:extLst>
          </p:cNvPr>
          <p:cNvSpPr txBox="1"/>
          <p:nvPr/>
        </p:nvSpPr>
        <p:spPr>
          <a:xfrm>
            <a:off x="5999994" y="5058108"/>
            <a:ext cx="655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/>
              <a:t>ajohn</a:t>
            </a:r>
            <a:endParaRPr lang="en-SE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8DA9E6F-860B-9E8B-49DB-D7B3B7FA3476}"/>
              </a:ext>
            </a:extLst>
          </p:cNvPr>
          <p:cNvSpPr txBox="1"/>
          <p:nvPr/>
        </p:nvSpPr>
        <p:spPr>
          <a:xfrm>
            <a:off x="5488212" y="558187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b</a:t>
            </a:r>
            <a:endParaRPr lang="en-SE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7AE05B5-7C25-6357-DB1D-9ED16E958F0D}"/>
              </a:ext>
            </a:extLst>
          </p:cNvPr>
          <p:cNvSpPr txBox="1"/>
          <p:nvPr/>
        </p:nvSpPr>
        <p:spPr>
          <a:xfrm>
            <a:off x="5129096" y="6102564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d</a:t>
            </a:r>
            <a:endParaRPr lang="en-SE" sz="16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29856A9-C1FB-680A-16E7-D39B1F80FAAA}"/>
              </a:ext>
            </a:extLst>
          </p:cNvPr>
          <p:cNvSpPr txBox="1"/>
          <p:nvPr/>
        </p:nvSpPr>
        <p:spPr>
          <a:xfrm>
            <a:off x="6523882" y="5595656"/>
            <a:ext cx="317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</a:t>
            </a:r>
            <a:endParaRPr lang="en-SE" sz="16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9686AA5-26F8-8CC8-463C-F36309BCA3A2}"/>
              </a:ext>
            </a:extLst>
          </p:cNvPr>
          <p:cNvSpPr txBox="1"/>
          <p:nvPr/>
        </p:nvSpPr>
        <p:spPr>
          <a:xfrm>
            <a:off x="6836267" y="6095847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g</a:t>
            </a:r>
            <a:endParaRPr lang="en-SE" sz="16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DB78ECA-FBD6-30D1-FF62-EAA2B7D5FD74}"/>
              </a:ext>
            </a:extLst>
          </p:cNvPr>
          <p:cNvSpPr/>
          <p:nvPr/>
        </p:nvSpPr>
        <p:spPr>
          <a:xfrm>
            <a:off x="6166031" y="6121512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610A894-352C-A7BC-55DD-4C9190CECCD5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6342200" y="5892347"/>
            <a:ext cx="236157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A542ECD-2D7C-B961-7AE5-C36AF8C1DEAC}"/>
              </a:ext>
            </a:extLst>
          </p:cNvPr>
          <p:cNvSpPr txBox="1"/>
          <p:nvPr/>
        </p:nvSpPr>
        <p:spPr>
          <a:xfrm>
            <a:off x="6207271" y="6112300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f</a:t>
            </a:r>
            <a:endParaRPr lang="en-SE" sz="1600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9EB9E35-2BA6-FBCE-C8FA-FF9B789EC078}"/>
              </a:ext>
            </a:extLst>
          </p:cNvPr>
          <p:cNvSpPr/>
          <p:nvPr/>
        </p:nvSpPr>
        <p:spPr>
          <a:xfrm>
            <a:off x="3160645" y="2495064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D46B530-5CF6-7CA0-C9C5-DFF477994EFF}"/>
              </a:ext>
            </a:extLst>
          </p:cNvPr>
          <p:cNvCxnSpPr>
            <a:cxnSpLocks/>
            <a:endCxn id="48" idx="3"/>
          </p:cNvCxnSpPr>
          <p:nvPr/>
        </p:nvCxnSpPr>
        <p:spPr>
          <a:xfrm flipV="1">
            <a:off x="2951052" y="2795803"/>
            <a:ext cx="261192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A05C11C-0B2F-203E-5314-EF413F1D3644}"/>
              </a:ext>
            </a:extLst>
          </p:cNvPr>
          <p:cNvCxnSpPr>
            <a:cxnSpLocks/>
            <a:endCxn id="48" idx="5"/>
          </p:cNvCxnSpPr>
          <p:nvPr/>
        </p:nvCxnSpPr>
        <p:spPr>
          <a:xfrm flipH="1" flipV="1">
            <a:off x="3461384" y="2795803"/>
            <a:ext cx="259113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C0EF882-BCB3-8894-CD86-2F12460CFED0}"/>
              </a:ext>
            </a:extLst>
          </p:cNvPr>
          <p:cNvSpPr txBox="1"/>
          <p:nvPr/>
        </p:nvSpPr>
        <p:spPr>
          <a:xfrm>
            <a:off x="3201724" y="2492919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a</a:t>
            </a:r>
            <a:endParaRPr lang="en-SE" sz="16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B67BF62-08EE-B7EC-A82B-A38DB924AF59}"/>
              </a:ext>
            </a:extLst>
          </p:cNvPr>
          <p:cNvSpPr txBox="1"/>
          <p:nvPr/>
        </p:nvSpPr>
        <p:spPr>
          <a:xfrm>
            <a:off x="2512272" y="3022269"/>
            <a:ext cx="7943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d, b, e</a:t>
            </a:r>
            <a:endParaRPr lang="en-SE" sz="16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9686AF5-D0B8-F9B6-5D84-707E9D7D9148}"/>
              </a:ext>
            </a:extLst>
          </p:cNvPr>
          <p:cNvSpPr txBox="1"/>
          <p:nvPr/>
        </p:nvSpPr>
        <p:spPr>
          <a:xfrm>
            <a:off x="3382879" y="3022269"/>
            <a:ext cx="7943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f, c, g</a:t>
            </a:r>
            <a:endParaRPr lang="en-SE" sz="1600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AF97755F-C9F4-0F21-3068-E09BDA3904D7}"/>
              </a:ext>
            </a:extLst>
          </p:cNvPr>
          <p:cNvSpPr/>
          <p:nvPr/>
        </p:nvSpPr>
        <p:spPr>
          <a:xfrm>
            <a:off x="6147334" y="1468096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A36D7A5-5FF5-D0FD-AD23-336C7AF420C5}"/>
              </a:ext>
            </a:extLst>
          </p:cNvPr>
          <p:cNvCxnSpPr>
            <a:cxnSpLocks/>
            <a:endCxn id="69" idx="3"/>
          </p:cNvCxnSpPr>
          <p:nvPr/>
        </p:nvCxnSpPr>
        <p:spPr>
          <a:xfrm flipV="1">
            <a:off x="5937741" y="1768835"/>
            <a:ext cx="261192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630EBF4-2E1B-F405-ADBA-59E0990F591B}"/>
              </a:ext>
            </a:extLst>
          </p:cNvPr>
          <p:cNvCxnSpPr>
            <a:cxnSpLocks/>
            <a:endCxn id="69" idx="5"/>
          </p:cNvCxnSpPr>
          <p:nvPr/>
        </p:nvCxnSpPr>
        <p:spPr>
          <a:xfrm flipH="1" flipV="1">
            <a:off x="6448073" y="1768835"/>
            <a:ext cx="259113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3CBC19B5-4DA3-6537-6C7A-CFB25545FE06}"/>
              </a:ext>
            </a:extLst>
          </p:cNvPr>
          <p:cNvSpPr txBox="1"/>
          <p:nvPr/>
        </p:nvSpPr>
        <p:spPr>
          <a:xfrm>
            <a:off x="6188413" y="1465951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e</a:t>
            </a:r>
            <a:endParaRPr lang="en-SE" sz="16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CD02DD2-CA10-BD71-4B39-E19A2A2988BD}"/>
              </a:ext>
            </a:extLst>
          </p:cNvPr>
          <p:cNvSpPr txBox="1"/>
          <p:nvPr/>
        </p:nvSpPr>
        <p:spPr>
          <a:xfrm>
            <a:off x="1341120" y="3193534"/>
            <a:ext cx="10948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abcd</a:t>
            </a:r>
            <a:endParaRPr lang="en-SE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541CAF9-0BC3-B635-7F02-E1373EFCB21C}"/>
              </a:ext>
            </a:extLst>
          </p:cNvPr>
          <p:cNvSpPr txBox="1"/>
          <p:nvPr/>
        </p:nvSpPr>
        <p:spPr>
          <a:xfrm>
            <a:off x="5425081" y="1987426"/>
            <a:ext cx="898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a, b, c, d</a:t>
            </a:r>
            <a:endParaRPr lang="en-SE" sz="16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6575ED9-ECCB-9F07-C922-747AD29E1825}"/>
              </a:ext>
            </a:extLst>
          </p:cNvPr>
          <p:cNvSpPr txBox="1"/>
          <p:nvPr/>
        </p:nvSpPr>
        <p:spPr>
          <a:xfrm>
            <a:off x="6488202" y="1996638"/>
            <a:ext cx="471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f, g</a:t>
            </a:r>
            <a:endParaRPr lang="en-SE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657CB8C-0A59-5216-57BD-8BB958D6D6C6}"/>
              </a:ext>
            </a:extLst>
          </p:cNvPr>
          <p:cNvSpPr txBox="1"/>
          <p:nvPr/>
        </p:nvSpPr>
        <p:spPr>
          <a:xfrm>
            <a:off x="2548999" y="72325"/>
            <a:ext cx="1689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Preorder </a:t>
            </a:r>
            <a:r>
              <a:rPr lang="en-GB" dirty="0" err="1"/>
              <a:t>abdcfg</a:t>
            </a:r>
            <a:endParaRPr lang="en-GB" dirty="0"/>
          </a:p>
          <a:p>
            <a:r>
              <a:rPr lang="en-GB" dirty="0" err="1"/>
              <a:t>Inorder</a:t>
            </a:r>
            <a:r>
              <a:rPr lang="en-GB" dirty="0"/>
              <a:t> </a:t>
            </a:r>
            <a:r>
              <a:rPr lang="en-GB" dirty="0" err="1"/>
              <a:t>dbafcg</a:t>
            </a:r>
            <a:endParaRPr lang="en-SE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7E57F7A-DA6A-9CED-C3E5-96CAD872D474}"/>
              </a:ext>
            </a:extLst>
          </p:cNvPr>
          <p:cNvSpPr/>
          <p:nvPr/>
        </p:nvSpPr>
        <p:spPr>
          <a:xfrm>
            <a:off x="2914453" y="3452867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404DD05-E1DF-2B39-F3E7-853F18499BE4}"/>
              </a:ext>
            </a:extLst>
          </p:cNvPr>
          <p:cNvSpPr/>
          <p:nvPr/>
        </p:nvSpPr>
        <p:spPr>
          <a:xfrm>
            <a:off x="3417792" y="3974486"/>
            <a:ext cx="385895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B4D56BF-3FB6-FA29-65BD-72470275A9F1}"/>
              </a:ext>
            </a:extLst>
          </p:cNvPr>
          <p:cNvSpPr/>
          <p:nvPr/>
        </p:nvSpPr>
        <p:spPr>
          <a:xfrm>
            <a:off x="2404121" y="3974486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B924B5C-FB05-2949-208E-3BE18315A57E}"/>
              </a:ext>
            </a:extLst>
          </p:cNvPr>
          <p:cNvSpPr/>
          <p:nvPr/>
        </p:nvSpPr>
        <p:spPr>
          <a:xfrm>
            <a:off x="2043394" y="4504390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A0F35C8-2F18-7802-1179-09F983C81E96}"/>
              </a:ext>
            </a:extLst>
          </p:cNvPr>
          <p:cNvCxnSpPr>
            <a:stCxn id="35" idx="7"/>
            <a:endCxn id="29" idx="3"/>
          </p:cNvCxnSpPr>
          <p:nvPr/>
        </p:nvCxnSpPr>
        <p:spPr>
          <a:xfrm flipV="1">
            <a:off x="2704860" y="3753606"/>
            <a:ext cx="261192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EEFB68C-0BB5-4828-4A89-E18EA10C350D}"/>
              </a:ext>
            </a:extLst>
          </p:cNvPr>
          <p:cNvCxnSpPr>
            <a:cxnSpLocks/>
            <a:stCxn id="41" idx="0"/>
            <a:endCxn id="35" idx="3"/>
          </p:cNvCxnSpPr>
          <p:nvPr/>
        </p:nvCxnSpPr>
        <p:spPr>
          <a:xfrm flipV="1">
            <a:off x="2219563" y="4275225"/>
            <a:ext cx="236157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2B5C067-EE66-3411-856F-06E382C38A41}"/>
              </a:ext>
            </a:extLst>
          </p:cNvPr>
          <p:cNvCxnSpPr>
            <a:cxnSpLocks/>
            <a:stCxn id="33" idx="1"/>
            <a:endCxn id="29" idx="5"/>
          </p:cNvCxnSpPr>
          <p:nvPr/>
        </p:nvCxnSpPr>
        <p:spPr>
          <a:xfrm flipH="1" flipV="1">
            <a:off x="3215192" y="3753606"/>
            <a:ext cx="259113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5E921AFC-7BA3-C326-DAA1-257E31BADC3C}"/>
              </a:ext>
            </a:extLst>
          </p:cNvPr>
          <p:cNvSpPr/>
          <p:nvPr/>
        </p:nvSpPr>
        <p:spPr>
          <a:xfrm>
            <a:off x="3745626" y="4514126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EFF2603-DB11-0107-4AB5-B52399C3F795}"/>
              </a:ext>
            </a:extLst>
          </p:cNvPr>
          <p:cNvCxnSpPr>
            <a:cxnSpLocks/>
            <a:stCxn id="51" idx="0"/>
          </p:cNvCxnSpPr>
          <p:nvPr/>
        </p:nvCxnSpPr>
        <p:spPr>
          <a:xfrm flipH="1" flipV="1">
            <a:off x="3737370" y="4284961"/>
            <a:ext cx="184425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3FB2DE2-B898-5475-D3AA-C0AF3A3B513F}"/>
              </a:ext>
            </a:extLst>
          </p:cNvPr>
          <p:cNvSpPr txBox="1"/>
          <p:nvPr/>
        </p:nvSpPr>
        <p:spPr>
          <a:xfrm>
            <a:off x="2955532" y="3450722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a</a:t>
            </a:r>
            <a:endParaRPr lang="en-SE" sz="16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4CC294F-5169-0B12-1540-CE054848E011}"/>
              </a:ext>
            </a:extLst>
          </p:cNvPr>
          <p:cNvSpPr txBox="1"/>
          <p:nvPr/>
        </p:nvSpPr>
        <p:spPr>
          <a:xfrm>
            <a:off x="2443750" y="3974486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b</a:t>
            </a:r>
            <a:endParaRPr lang="en-SE" sz="16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A9EF53E-2718-73DA-7BA4-5114BD7B49E3}"/>
              </a:ext>
            </a:extLst>
          </p:cNvPr>
          <p:cNvSpPr txBox="1"/>
          <p:nvPr/>
        </p:nvSpPr>
        <p:spPr>
          <a:xfrm>
            <a:off x="2084634" y="4495178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d</a:t>
            </a:r>
            <a:endParaRPr lang="en-SE" sz="16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78EFECF-BEE6-3756-8769-4EF63AD6A00E}"/>
              </a:ext>
            </a:extLst>
          </p:cNvPr>
          <p:cNvSpPr txBox="1"/>
          <p:nvPr/>
        </p:nvSpPr>
        <p:spPr>
          <a:xfrm>
            <a:off x="3479420" y="3988270"/>
            <a:ext cx="317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</a:t>
            </a:r>
            <a:endParaRPr lang="en-SE" sz="16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61A8F56-A836-BE5D-4D1B-6999D26E9446}"/>
              </a:ext>
            </a:extLst>
          </p:cNvPr>
          <p:cNvSpPr txBox="1"/>
          <p:nvPr/>
        </p:nvSpPr>
        <p:spPr>
          <a:xfrm>
            <a:off x="3791805" y="4488461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g</a:t>
            </a:r>
            <a:endParaRPr lang="en-SE" sz="1600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F16D24B-E0A4-2301-7C99-7438626BAF89}"/>
              </a:ext>
            </a:extLst>
          </p:cNvPr>
          <p:cNvSpPr/>
          <p:nvPr/>
        </p:nvSpPr>
        <p:spPr>
          <a:xfrm>
            <a:off x="3121569" y="4514126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D04A4E8-485B-2162-1DE7-552625FB01E0}"/>
              </a:ext>
            </a:extLst>
          </p:cNvPr>
          <p:cNvCxnSpPr>
            <a:cxnSpLocks/>
            <a:stCxn id="62" idx="0"/>
          </p:cNvCxnSpPr>
          <p:nvPr/>
        </p:nvCxnSpPr>
        <p:spPr>
          <a:xfrm flipV="1">
            <a:off x="3297738" y="4284961"/>
            <a:ext cx="236157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4704AAC2-BEC0-6A8B-BB8E-1D543FF8EDB9}"/>
              </a:ext>
            </a:extLst>
          </p:cNvPr>
          <p:cNvSpPr txBox="1"/>
          <p:nvPr/>
        </p:nvSpPr>
        <p:spPr>
          <a:xfrm>
            <a:off x="3162809" y="4504914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f</a:t>
            </a:r>
            <a:endParaRPr lang="en-SE" sz="1600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ECA792B-FC05-DD42-D2BE-3C2B877A6DAF}"/>
              </a:ext>
            </a:extLst>
          </p:cNvPr>
          <p:cNvSpPr/>
          <p:nvPr/>
        </p:nvSpPr>
        <p:spPr>
          <a:xfrm>
            <a:off x="2668619" y="4503758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EF1C05C-9CDD-AACB-3476-B1C65DDBC93E}"/>
              </a:ext>
            </a:extLst>
          </p:cNvPr>
          <p:cNvCxnSpPr>
            <a:cxnSpLocks/>
            <a:stCxn id="65" idx="0"/>
          </p:cNvCxnSpPr>
          <p:nvPr/>
        </p:nvCxnSpPr>
        <p:spPr>
          <a:xfrm flipH="1" flipV="1">
            <a:off x="2660363" y="4274593"/>
            <a:ext cx="184425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BE8D919-0D3D-3427-2AD4-64C5A845F69C}"/>
              </a:ext>
            </a:extLst>
          </p:cNvPr>
          <p:cNvSpPr txBox="1"/>
          <p:nvPr/>
        </p:nvSpPr>
        <p:spPr>
          <a:xfrm>
            <a:off x="2714798" y="4478093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g</a:t>
            </a:r>
            <a:endParaRPr lang="en-SE" sz="1600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6A86D44-BA5E-5669-05CA-420BEADE54E6}"/>
              </a:ext>
            </a:extLst>
          </p:cNvPr>
          <p:cNvSpPr/>
          <p:nvPr/>
        </p:nvSpPr>
        <p:spPr>
          <a:xfrm>
            <a:off x="5281532" y="2338251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D2C496E6-EBAB-6A1F-70A6-96D2CF01A600}"/>
              </a:ext>
            </a:extLst>
          </p:cNvPr>
          <p:cNvSpPr/>
          <p:nvPr/>
        </p:nvSpPr>
        <p:spPr>
          <a:xfrm>
            <a:off x="5784871" y="2859870"/>
            <a:ext cx="385895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394D5971-D2AF-B633-D562-E4C82F561019}"/>
              </a:ext>
            </a:extLst>
          </p:cNvPr>
          <p:cNvSpPr/>
          <p:nvPr/>
        </p:nvSpPr>
        <p:spPr>
          <a:xfrm>
            <a:off x="4771200" y="2859870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340FC1E-6289-CC04-270A-92093FFB0B80}"/>
              </a:ext>
            </a:extLst>
          </p:cNvPr>
          <p:cNvSpPr/>
          <p:nvPr/>
        </p:nvSpPr>
        <p:spPr>
          <a:xfrm>
            <a:off x="4410473" y="3389774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4010C51-651E-74F6-1D02-78C494385EEF}"/>
              </a:ext>
            </a:extLst>
          </p:cNvPr>
          <p:cNvCxnSpPr>
            <a:stCxn id="72" idx="7"/>
            <a:endCxn id="70" idx="3"/>
          </p:cNvCxnSpPr>
          <p:nvPr/>
        </p:nvCxnSpPr>
        <p:spPr>
          <a:xfrm flipV="1">
            <a:off x="5071939" y="2638990"/>
            <a:ext cx="261192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621C694-0565-5D0D-24F3-9AFACC2FF06D}"/>
              </a:ext>
            </a:extLst>
          </p:cNvPr>
          <p:cNvCxnSpPr>
            <a:cxnSpLocks/>
            <a:stCxn id="73" idx="0"/>
            <a:endCxn id="72" idx="3"/>
          </p:cNvCxnSpPr>
          <p:nvPr/>
        </p:nvCxnSpPr>
        <p:spPr>
          <a:xfrm flipV="1">
            <a:off x="4586642" y="3160609"/>
            <a:ext cx="236157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877B84F-546D-55CD-FB6C-719DC4AFAB46}"/>
              </a:ext>
            </a:extLst>
          </p:cNvPr>
          <p:cNvCxnSpPr>
            <a:cxnSpLocks/>
            <a:stCxn id="71" idx="1"/>
            <a:endCxn id="70" idx="5"/>
          </p:cNvCxnSpPr>
          <p:nvPr/>
        </p:nvCxnSpPr>
        <p:spPr>
          <a:xfrm flipH="1" flipV="1">
            <a:off x="5582271" y="2638990"/>
            <a:ext cx="259113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A863FDF4-BA09-A647-177C-C8A52796CF2B}"/>
              </a:ext>
            </a:extLst>
          </p:cNvPr>
          <p:cNvSpPr/>
          <p:nvPr/>
        </p:nvSpPr>
        <p:spPr>
          <a:xfrm>
            <a:off x="6112705" y="3399510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E95FE2C-E793-8837-7BB8-D0E0611D76DE}"/>
              </a:ext>
            </a:extLst>
          </p:cNvPr>
          <p:cNvCxnSpPr>
            <a:cxnSpLocks/>
            <a:stCxn id="79" idx="0"/>
          </p:cNvCxnSpPr>
          <p:nvPr/>
        </p:nvCxnSpPr>
        <p:spPr>
          <a:xfrm flipH="1" flipV="1">
            <a:off x="6104449" y="3170345"/>
            <a:ext cx="184425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B075F1F6-200E-E9F1-89ED-F30E9670BC29}"/>
              </a:ext>
            </a:extLst>
          </p:cNvPr>
          <p:cNvSpPr txBox="1"/>
          <p:nvPr/>
        </p:nvSpPr>
        <p:spPr>
          <a:xfrm>
            <a:off x="5322611" y="2336106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a</a:t>
            </a:r>
            <a:endParaRPr lang="en-SE" sz="16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9B231B8-0614-5CE4-8E4E-952F9BFC649C}"/>
              </a:ext>
            </a:extLst>
          </p:cNvPr>
          <p:cNvSpPr txBox="1"/>
          <p:nvPr/>
        </p:nvSpPr>
        <p:spPr>
          <a:xfrm>
            <a:off x="4810829" y="2859870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b</a:t>
            </a:r>
            <a:endParaRPr lang="en-SE" sz="16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C22A2A2-09E2-B4C4-C65C-818EBA3FB9DC}"/>
              </a:ext>
            </a:extLst>
          </p:cNvPr>
          <p:cNvSpPr txBox="1"/>
          <p:nvPr/>
        </p:nvSpPr>
        <p:spPr>
          <a:xfrm>
            <a:off x="4451713" y="338056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d</a:t>
            </a:r>
            <a:endParaRPr lang="en-SE" sz="16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AD3CEA1-1F4B-608E-3501-9B7FE7F52D5F}"/>
              </a:ext>
            </a:extLst>
          </p:cNvPr>
          <p:cNvSpPr txBox="1"/>
          <p:nvPr/>
        </p:nvSpPr>
        <p:spPr>
          <a:xfrm>
            <a:off x="5846499" y="2873654"/>
            <a:ext cx="317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</a:t>
            </a:r>
            <a:endParaRPr lang="en-SE" sz="16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1D67087-361B-E353-FF49-314D6E0BB4FA}"/>
              </a:ext>
            </a:extLst>
          </p:cNvPr>
          <p:cNvSpPr txBox="1"/>
          <p:nvPr/>
        </p:nvSpPr>
        <p:spPr>
          <a:xfrm>
            <a:off x="6158884" y="3373845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e</a:t>
            </a:r>
            <a:endParaRPr lang="en-SE" sz="1600" dirty="0"/>
          </a:p>
        </p:txBody>
      </p:sp>
    </p:spTree>
    <p:extLst>
      <p:ext uri="{BB962C8B-B14F-4D97-AF65-F5344CB8AC3E}">
        <p14:creationId xmlns:p14="http://schemas.microsoft.com/office/powerpoint/2010/main" val="680671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3" grpId="0" animBg="1"/>
      <p:bldP spid="15" grpId="0" animBg="1"/>
      <p:bldP spid="25" grpId="0" animBg="1"/>
      <p:bldP spid="26" grpId="0" animBg="1"/>
      <p:bldP spid="27" grpId="0" animBg="1"/>
      <p:bldP spid="28" grpId="0" animBg="1"/>
      <p:bldP spid="36" grpId="0" animBg="1"/>
      <p:bldP spid="45" grpId="0" animBg="1"/>
      <p:bldP spid="48" grpId="0" animBg="1"/>
      <p:bldP spid="69" grpId="0" animBg="1"/>
      <p:bldP spid="29" grpId="0" animBg="1"/>
      <p:bldP spid="33" grpId="0" animBg="1"/>
      <p:bldP spid="35" grpId="0" animBg="1"/>
      <p:bldP spid="41" grpId="0" animBg="1"/>
      <p:bldP spid="51" grpId="0" animBg="1"/>
      <p:bldP spid="62" grpId="0" animBg="1"/>
      <p:bldP spid="65" grpId="0" animBg="1"/>
      <p:bldP spid="70" grpId="0" animBg="1"/>
      <p:bldP spid="71" grpId="0" animBg="1"/>
      <p:bldP spid="72" grpId="0" animBg="1"/>
      <p:bldP spid="73" grpId="0" animBg="1"/>
      <p:bldP spid="7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21A7F-47BA-E432-C1A3-AA00F8897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CSC175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F603-70DE-A8B5-439C-BF02A6F8E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942057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CE72C-830B-2208-A975-8E482B08E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pic>
        <p:nvPicPr>
          <p:cNvPr id="77" name="Content Placeholder 76">
            <a:extLst>
              <a:ext uri="{FF2B5EF4-FFF2-40B4-BE49-F238E27FC236}">
                <a16:creationId xmlns:a16="http://schemas.microsoft.com/office/drawing/2014/main" id="{7A22E2C0-7AED-61D4-6BB9-B070CD213B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083" y="1160517"/>
            <a:ext cx="4651230" cy="793067"/>
          </a:xfr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D4809EF6-E030-D4FE-6651-D700D6E9ADF9}"/>
              </a:ext>
            </a:extLst>
          </p:cNvPr>
          <p:cNvSpPr txBox="1"/>
          <p:nvPr/>
        </p:nvSpPr>
        <p:spPr>
          <a:xfrm>
            <a:off x="1921814" y="4020316"/>
            <a:ext cx="122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 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 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AEB6EE8-D923-99B0-E862-5A5A29355DB4}"/>
              </a:ext>
            </a:extLst>
          </p:cNvPr>
          <p:cNvSpPr txBox="1"/>
          <p:nvPr/>
        </p:nvSpPr>
        <p:spPr>
          <a:xfrm>
            <a:off x="2515722" y="4914838"/>
            <a:ext cx="1495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1  1  0  0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7C4CBC1-3FF5-A1DF-D5FD-D59637D8D2FF}"/>
              </a:ext>
            </a:extLst>
          </p:cNvPr>
          <p:cNvSpPr txBox="1"/>
          <p:nvPr/>
        </p:nvSpPr>
        <p:spPr>
          <a:xfrm>
            <a:off x="2234295" y="4325119"/>
            <a:ext cx="1270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0  0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43A9EE6-D539-6D3A-6159-C0C58BECFAEA}"/>
              </a:ext>
            </a:extLst>
          </p:cNvPr>
          <p:cNvSpPr txBox="1"/>
          <p:nvPr/>
        </p:nvSpPr>
        <p:spPr>
          <a:xfrm>
            <a:off x="2234294" y="4629921"/>
            <a:ext cx="1382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1  1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6A49B21-DECE-5B81-5C2A-A6AAFEEFBD35}"/>
              </a:ext>
            </a:extLst>
          </p:cNvPr>
          <p:cNvSpPr txBox="1"/>
          <p:nvPr/>
        </p:nvSpPr>
        <p:spPr>
          <a:xfrm>
            <a:off x="2791438" y="5222665"/>
            <a:ext cx="122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1  0  1  1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D50C783-B8F5-3972-9AA3-3211DBD2A2B3}"/>
              </a:ext>
            </a:extLst>
          </p:cNvPr>
          <p:cNvSpPr txBox="1"/>
          <p:nvPr/>
        </p:nvSpPr>
        <p:spPr>
          <a:xfrm>
            <a:off x="2822107" y="5537693"/>
            <a:ext cx="1418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1  1  1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C012599-01B1-EC48-5478-205BCE2BBA60}"/>
              </a:ext>
            </a:extLst>
          </p:cNvPr>
          <p:cNvSpPr txBox="1"/>
          <p:nvPr/>
        </p:nvSpPr>
        <p:spPr>
          <a:xfrm>
            <a:off x="3505067" y="3315110"/>
            <a:ext cx="478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FBCA0D7-28FA-80B2-C3CF-B55391AE1ECE}"/>
              </a:ext>
            </a:extLst>
          </p:cNvPr>
          <p:cNvSpPr txBox="1"/>
          <p:nvPr/>
        </p:nvSpPr>
        <p:spPr>
          <a:xfrm>
            <a:off x="609850" y="3695638"/>
            <a:ext cx="122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1  0  1  1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F55E3F7-172A-1103-E4C1-D4CE403F22A2}"/>
              </a:ext>
            </a:extLst>
          </p:cNvPr>
          <p:cNvGrpSpPr/>
          <p:nvPr/>
        </p:nvGrpSpPr>
        <p:grpSpPr>
          <a:xfrm>
            <a:off x="1792331" y="3747267"/>
            <a:ext cx="2304332" cy="323298"/>
            <a:chOff x="7550151" y="1873802"/>
            <a:chExt cx="2658302" cy="323298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8A6867CB-2CF8-66B9-FD09-5427197D79AF}"/>
                </a:ext>
              </a:extLst>
            </p:cNvPr>
            <p:cNvGrpSpPr/>
            <p:nvPr/>
          </p:nvGrpSpPr>
          <p:grpSpPr>
            <a:xfrm>
              <a:off x="7550151" y="1873802"/>
              <a:ext cx="2658302" cy="323298"/>
              <a:chOff x="7572376" y="1842052"/>
              <a:chExt cx="2658302" cy="323298"/>
            </a:xfrm>
          </p:grpSpPr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505D3D40-2829-F882-DCC7-4C1D442586A1}"/>
                  </a:ext>
                </a:extLst>
              </p:cNvPr>
              <p:cNvCxnSpPr/>
              <p:nvPr/>
            </p:nvCxnSpPr>
            <p:spPr>
              <a:xfrm>
                <a:off x="7659757" y="1842052"/>
                <a:ext cx="257092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Pie 128">
                <a:extLst>
                  <a:ext uri="{FF2B5EF4-FFF2-40B4-BE49-F238E27FC236}">
                    <a16:creationId xmlns:a16="http://schemas.microsoft.com/office/drawing/2014/main" id="{45BEBB73-F586-4059-2488-48DB49F2999C}"/>
                  </a:ext>
                </a:extLst>
              </p:cNvPr>
              <p:cNvSpPr/>
              <p:nvPr/>
            </p:nvSpPr>
            <p:spPr>
              <a:xfrm rot="16200000">
                <a:off x="7488045" y="1927002"/>
                <a:ext cx="322679" cy="154018"/>
              </a:xfrm>
              <a:prstGeom prst="pie">
                <a:avLst>
                  <a:gd name="adj1" fmla="val 0"/>
                  <a:gd name="adj2" fmla="val 10753547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E9A9A8BC-7CC6-87B2-5015-795E187E2599}"/>
                </a:ext>
              </a:extLst>
            </p:cNvPr>
            <p:cNvSpPr/>
            <p:nvPr/>
          </p:nvSpPr>
          <p:spPr>
            <a:xfrm>
              <a:off x="7585075" y="1882775"/>
              <a:ext cx="85725" cy="3079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6F95C5BC-3F9E-3661-306D-BE1D6A6742F5}"/>
              </a:ext>
            </a:extLst>
          </p:cNvPr>
          <p:cNvSpPr txBox="1"/>
          <p:nvPr/>
        </p:nvSpPr>
        <p:spPr>
          <a:xfrm>
            <a:off x="3648307" y="369563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6BE931E-CEA9-3544-B6C6-312F6DA31A6D}"/>
              </a:ext>
            </a:extLst>
          </p:cNvPr>
          <p:cNvSpPr txBox="1"/>
          <p:nvPr/>
        </p:nvSpPr>
        <p:spPr>
          <a:xfrm>
            <a:off x="1915188" y="3702263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1  1  1  1  0  0</a:t>
            </a:r>
          </a:p>
        </p:txBody>
      </p:sp>
      <p:sp>
        <p:nvSpPr>
          <p:cNvPr id="98" name="Rounded Rectangle 131">
            <a:extLst>
              <a:ext uri="{FF2B5EF4-FFF2-40B4-BE49-F238E27FC236}">
                <a16:creationId xmlns:a16="http://schemas.microsoft.com/office/drawing/2014/main" id="{69E17D3D-B80D-F814-93D2-5D41E139DC3C}"/>
              </a:ext>
            </a:extLst>
          </p:cNvPr>
          <p:cNvSpPr/>
          <p:nvPr/>
        </p:nvSpPr>
        <p:spPr>
          <a:xfrm>
            <a:off x="1954946" y="3755274"/>
            <a:ext cx="2033519" cy="331304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B32F0EE-1B05-C442-482A-F4754A8022FD}"/>
              </a:ext>
            </a:extLst>
          </p:cNvPr>
          <p:cNvSpPr txBox="1"/>
          <p:nvPr/>
        </p:nvSpPr>
        <p:spPr>
          <a:xfrm>
            <a:off x="2766024" y="331511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8E2CB1A-4F30-3E0A-74E4-D59949F26F2F}"/>
              </a:ext>
            </a:extLst>
          </p:cNvPr>
          <p:cNvSpPr txBox="1"/>
          <p:nvPr/>
        </p:nvSpPr>
        <p:spPr>
          <a:xfrm>
            <a:off x="3052895" y="331511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9528556-881E-C1DD-42E1-672B5C8B7D08}"/>
              </a:ext>
            </a:extLst>
          </p:cNvPr>
          <p:cNvSpPr txBox="1"/>
          <p:nvPr/>
        </p:nvSpPr>
        <p:spPr>
          <a:xfrm>
            <a:off x="3339766" y="331511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E4A764E-4467-DDB4-2C2D-B74E3D0C59F7}"/>
              </a:ext>
            </a:extLst>
          </p:cNvPr>
          <p:cNvCxnSpPr>
            <a:cxnSpLocks/>
          </p:cNvCxnSpPr>
          <p:nvPr/>
        </p:nvCxnSpPr>
        <p:spPr>
          <a:xfrm>
            <a:off x="3531193" y="4086578"/>
            <a:ext cx="0" cy="854525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B5A6A1F0-96EB-0385-565D-CEE063042ACD}"/>
              </a:ext>
            </a:extLst>
          </p:cNvPr>
          <p:cNvCxnSpPr>
            <a:cxnSpLocks/>
          </p:cNvCxnSpPr>
          <p:nvPr/>
        </p:nvCxnSpPr>
        <p:spPr>
          <a:xfrm flipH="1">
            <a:off x="3818386" y="4099640"/>
            <a:ext cx="5299" cy="931145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11D23A7-8B3A-035A-1B67-E15D309CAB26}"/>
              </a:ext>
            </a:extLst>
          </p:cNvPr>
          <p:cNvCxnSpPr>
            <a:cxnSpLocks/>
          </p:cNvCxnSpPr>
          <p:nvPr/>
        </p:nvCxnSpPr>
        <p:spPr>
          <a:xfrm>
            <a:off x="2053610" y="4423518"/>
            <a:ext cx="10029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7EA2B04F-AD4B-96D2-A7DA-312E554F11E5}"/>
              </a:ext>
            </a:extLst>
          </p:cNvPr>
          <p:cNvCxnSpPr>
            <a:cxnSpLocks/>
          </p:cNvCxnSpPr>
          <p:nvPr/>
        </p:nvCxnSpPr>
        <p:spPr>
          <a:xfrm>
            <a:off x="2640565" y="5628377"/>
            <a:ext cx="10029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253A411-1EAE-03CD-EAAE-967B302E340D}"/>
              </a:ext>
            </a:extLst>
          </p:cNvPr>
          <p:cNvCxnSpPr>
            <a:cxnSpLocks/>
          </p:cNvCxnSpPr>
          <p:nvPr/>
        </p:nvCxnSpPr>
        <p:spPr>
          <a:xfrm>
            <a:off x="3243108" y="4099640"/>
            <a:ext cx="0" cy="382341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012CBDB-17B1-D6A2-B670-338CAD239E9F}"/>
              </a:ext>
            </a:extLst>
          </p:cNvPr>
          <p:cNvCxnSpPr>
            <a:cxnSpLocks/>
          </p:cNvCxnSpPr>
          <p:nvPr/>
        </p:nvCxnSpPr>
        <p:spPr>
          <a:xfrm>
            <a:off x="2384980" y="5030785"/>
            <a:ext cx="10029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582EE7E0-90B0-34BB-1299-CFF73F8453BF}"/>
              </a:ext>
            </a:extLst>
          </p:cNvPr>
          <p:cNvSpPr txBox="1"/>
          <p:nvPr/>
        </p:nvSpPr>
        <p:spPr>
          <a:xfrm>
            <a:off x="5851972" y="3967305"/>
            <a:ext cx="122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 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 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1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9B1101F-FC13-7A24-E498-F740ABE6DE89}"/>
              </a:ext>
            </a:extLst>
          </p:cNvPr>
          <p:cNvSpPr txBox="1"/>
          <p:nvPr/>
        </p:nvSpPr>
        <p:spPr>
          <a:xfrm>
            <a:off x="6445880" y="4861827"/>
            <a:ext cx="1495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1  0  1  1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5DDD391-9710-7023-DB90-B9B2A32221A8}"/>
              </a:ext>
            </a:extLst>
          </p:cNvPr>
          <p:cNvSpPr txBox="1"/>
          <p:nvPr/>
        </p:nvSpPr>
        <p:spPr>
          <a:xfrm>
            <a:off x="6164453" y="4272108"/>
            <a:ext cx="1270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0  1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77A529B4-68FA-5195-A428-870590B812F1}"/>
              </a:ext>
            </a:extLst>
          </p:cNvPr>
          <p:cNvSpPr txBox="1"/>
          <p:nvPr/>
        </p:nvSpPr>
        <p:spPr>
          <a:xfrm>
            <a:off x="6164452" y="4576910"/>
            <a:ext cx="1382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1  1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3790C1AC-5585-8285-E2D9-6B28C22D60D2}"/>
              </a:ext>
            </a:extLst>
          </p:cNvPr>
          <p:cNvSpPr txBox="1"/>
          <p:nvPr/>
        </p:nvSpPr>
        <p:spPr>
          <a:xfrm>
            <a:off x="6721596" y="5169654"/>
            <a:ext cx="122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1  0  1  1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8573C46-B810-4113-8068-B004B1B4AB22}"/>
              </a:ext>
            </a:extLst>
          </p:cNvPr>
          <p:cNvSpPr txBox="1"/>
          <p:nvPr/>
        </p:nvSpPr>
        <p:spPr>
          <a:xfrm>
            <a:off x="6752265" y="5484682"/>
            <a:ext cx="1418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1  1  1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6C65F9D0-DBEE-DA7D-6CEE-BAF506574DEB}"/>
              </a:ext>
            </a:extLst>
          </p:cNvPr>
          <p:cNvSpPr txBox="1"/>
          <p:nvPr/>
        </p:nvSpPr>
        <p:spPr>
          <a:xfrm>
            <a:off x="7435225" y="3262099"/>
            <a:ext cx="478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1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807C1B4-3B30-5DFB-1B0B-1DC7B7FC8C9E}"/>
              </a:ext>
            </a:extLst>
          </p:cNvPr>
          <p:cNvSpPr txBox="1"/>
          <p:nvPr/>
        </p:nvSpPr>
        <p:spPr>
          <a:xfrm>
            <a:off x="4540008" y="3642627"/>
            <a:ext cx="122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1  0  1  1</a:t>
            </a: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16A64DC4-AB05-66C2-7BCB-990AD639443E}"/>
              </a:ext>
            </a:extLst>
          </p:cNvPr>
          <p:cNvGrpSpPr/>
          <p:nvPr/>
        </p:nvGrpSpPr>
        <p:grpSpPr>
          <a:xfrm>
            <a:off x="5722489" y="3694256"/>
            <a:ext cx="2304332" cy="323298"/>
            <a:chOff x="7550151" y="1873802"/>
            <a:chExt cx="2658302" cy="323298"/>
          </a:xfrm>
        </p:grpSpPr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3CE0EAFB-05F1-7406-6370-5EB552CDDDCB}"/>
                </a:ext>
              </a:extLst>
            </p:cNvPr>
            <p:cNvGrpSpPr/>
            <p:nvPr/>
          </p:nvGrpSpPr>
          <p:grpSpPr>
            <a:xfrm>
              <a:off x="7550151" y="1873802"/>
              <a:ext cx="2658302" cy="323298"/>
              <a:chOff x="7572376" y="1842052"/>
              <a:chExt cx="2658302" cy="323298"/>
            </a:xfrm>
          </p:grpSpPr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F3EF91FA-1A37-52D3-A45E-581E840F768F}"/>
                  </a:ext>
                </a:extLst>
              </p:cNvPr>
              <p:cNvCxnSpPr/>
              <p:nvPr/>
            </p:nvCxnSpPr>
            <p:spPr>
              <a:xfrm>
                <a:off x="7659757" y="1842052"/>
                <a:ext cx="257092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Pie 128">
                <a:extLst>
                  <a:ext uri="{FF2B5EF4-FFF2-40B4-BE49-F238E27FC236}">
                    <a16:creationId xmlns:a16="http://schemas.microsoft.com/office/drawing/2014/main" id="{DD266931-DB12-8C39-7957-4F24B88B0CA8}"/>
                  </a:ext>
                </a:extLst>
              </p:cNvPr>
              <p:cNvSpPr/>
              <p:nvPr/>
            </p:nvSpPr>
            <p:spPr>
              <a:xfrm rot="16200000">
                <a:off x="7488045" y="1927002"/>
                <a:ext cx="322679" cy="154018"/>
              </a:xfrm>
              <a:prstGeom prst="pie">
                <a:avLst>
                  <a:gd name="adj1" fmla="val 0"/>
                  <a:gd name="adj2" fmla="val 10753547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5028D2E2-0917-742D-9551-647A4E3D5FB2}"/>
                </a:ext>
              </a:extLst>
            </p:cNvPr>
            <p:cNvSpPr/>
            <p:nvPr/>
          </p:nvSpPr>
          <p:spPr>
            <a:xfrm>
              <a:off x="7585075" y="1882775"/>
              <a:ext cx="85725" cy="3079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9" name="TextBox 148">
            <a:extLst>
              <a:ext uri="{FF2B5EF4-FFF2-40B4-BE49-F238E27FC236}">
                <a16:creationId xmlns:a16="http://schemas.microsoft.com/office/drawing/2014/main" id="{DC6BD7B6-384D-57FE-61A1-5BB6AFA28519}"/>
              </a:ext>
            </a:extLst>
          </p:cNvPr>
          <p:cNvSpPr txBox="1"/>
          <p:nvPr/>
        </p:nvSpPr>
        <p:spPr>
          <a:xfrm>
            <a:off x="7578465" y="364262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64E2A1D-93E4-BDE3-E7B9-CDBA7AB8DF39}"/>
              </a:ext>
            </a:extLst>
          </p:cNvPr>
          <p:cNvSpPr txBox="1"/>
          <p:nvPr/>
        </p:nvSpPr>
        <p:spPr>
          <a:xfrm>
            <a:off x="5845346" y="3649252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1  1  1  1  1  1</a:t>
            </a:r>
          </a:p>
        </p:txBody>
      </p:sp>
      <p:sp>
        <p:nvSpPr>
          <p:cNvPr id="151" name="Rounded Rectangle 131">
            <a:extLst>
              <a:ext uri="{FF2B5EF4-FFF2-40B4-BE49-F238E27FC236}">
                <a16:creationId xmlns:a16="http://schemas.microsoft.com/office/drawing/2014/main" id="{DBFF93D6-A0A3-FAB1-ACDD-E2ED06132AFF}"/>
              </a:ext>
            </a:extLst>
          </p:cNvPr>
          <p:cNvSpPr/>
          <p:nvPr/>
        </p:nvSpPr>
        <p:spPr>
          <a:xfrm>
            <a:off x="5885104" y="3702263"/>
            <a:ext cx="2033519" cy="331304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7479DE37-CEAB-50C8-A44D-44B07A3B3288}"/>
              </a:ext>
            </a:extLst>
          </p:cNvPr>
          <p:cNvSpPr txBox="1"/>
          <p:nvPr/>
        </p:nvSpPr>
        <p:spPr>
          <a:xfrm>
            <a:off x="6696182" y="326209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440142F-DCF8-67EF-B802-8833A8A2F7DA}"/>
              </a:ext>
            </a:extLst>
          </p:cNvPr>
          <p:cNvSpPr txBox="1"/>
          <p:nvPr/>
        </p:nvSpPr>
        <p:spPr>
          <a:xfrm>
            <a:off x="6983053" y="326209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4211BC1-9A19-7D1E-D5FD-BC9AFCF7E57A}"/>
              </a:ext>
            </a:extLst>
          </p:cNvPr>
          <p:cNvSpPr txBox="1"/>
          <p:nvPr/>
        </p:nvSpPr>
        <p:spPr>
          <a:xfrm>
            <a:off x="7269924" y="326209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2E784E77-B1FD-4849-B1D4-DC5FDF50F64F}"/>
              </a:ext>
            </a:extLst>
          </p:cNvPr>
          <p:cNvCxnSpPr>
            <a:cxnSpLocks/>
          </p:cNvCxnSpPr>
          <p:nvPr/>
        </p:nvCxnSpPr>
        <p:spPr>
          <a:xfrm>
            <a:off x="7461351" y="4033567"/>
            <a:ext cx="0" cy="854525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EDF9E293-DB97-B9D7-DFD3-E984DAC4F7D8}"/>
              </a:ext>
            </a:extLst>
          </p:cNvPr>
          <p:cNvCxnSpPr>
            <a:cxnSpLocks/>
          </p:cNvCxnSpPr>
          <p:nvPr/>
        </p:nvCxnSpPr>
        <p:spPr>
          <a:xfrm flipH="1">
            <a:off x="7748544" y="4046629"/>
            <a:ext cx="5299" cy="931145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78B29BFF-2E2E-F92F-45C3-982AEA13DB42}"/>
              </a:ext>
            </a:extLst>
          </p:cNvPr>
          <p:cNvCxnSpPr>
            <a:cxnSpLocks/>
          </p:cNvCxnSpPr>
          <p:nvPr/>
        </p:nvCxnSpPr>
        <p:spPr>
          <a:xfrm>
            <a:off x="5983768" y="4370507"/>
            <a:ext cx="10029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BD0AA776-9DDF-35F9-4D39-5E5169E181E4}"/>
              </a:ext>
            </a:extLst>
          </p:cNvPr>
          <p:cNvCxnSpPr>
            <a:cxnSpLocks/>
          </p:cNvCxnSpPr>
          <p:nvPr/>
        </p:nvCxnSpPr>
        <p:spPr>
          <a:xfrm>
            <a:off x="6570723" y="5575366"/>
            <a:ext cx="10029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DA83AE9A-5A2D-850A-670E-C53D845BC2D2}"/>
              </a:ext>
            </a:extLst>
          </p:cNvPr>
          <p:cNvCxnSpPr>
            <a:cxnSpLocks/>
          </p:cNvCxnSpPr>
          <p:nvPr/>
        </p:nvCxnSpPr>
        <p:spPr>
          <a:xfrm>
            <a:off x="7173266" y="4046629"/>
            <a:ext cx="0" cy="382341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7E70756-6E3C-B714-64A4-912801ED9B22}"/>
              </a:ext>
            </a:extLst>
          </p:cNvPr>
          <p:cNvCxnSpPr>
            <a:cxnSpLocks/>
          </p:cNvCxnSpPr>
          <p:nvPr/>
        </p:nvCxnSpPr>
        <p:spPr>
          <a:xfrm>
            <a:off x="6315138" y="4977774"/>
            <a:ext cx="10029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9635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C43D1-3949-5247-DBF6-F1696901D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201C7CF-D143-B49F-9DA2-13B4F26C438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101215" y="3523710"/>
          <a:ext cx="4941570" cy="682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1030">
                  <a:extLst>
                    <a:ext uri="{9D8B030D-6E8A-4147-A177-3AD203B41FA5}">
                      <a16:colId xmlns:a16="http://schemas.microsoft.com/office/drawing/2014/main" val="278826844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708480540"/>
                    </a:ext>
                  </a:extLst>
                </a:gridCol>
                <a:gridCol w="540385">
                  <a:extLst>
                    <a:ext uri="{9D8B030D-6E8A-4147-A177-3AD203B41FA5}">
                      <a16:colId xmlns:a16="http://schemas.microsoft.com/office/drawing/2014/main" val="3201305006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1836017087"/>
                    </a:ext>
                  </a:extLst>
                </a:gridCol>
                <a:gridCol w="540385">
                  <a:extLst>
                    <a:ext uri="{9D8B030D-6E8A-4147-A177-3AD203B41FA5}">
                      <a16:colId xmlns:a16="http://schemas.microsoft.com/office/drawing/2014/main" val="935635294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2438356574"/>
                    </a:ext>
                  </a:extLst>
                </a:gridCol>
                <a:gridCol w="450215">
                  <a:extLst>
                    <a:ext uri="{9D8B030D-6E8A-4147-A177-3AD203B41FA5}">
                      <a16:colId xmlns:a16="http://schemas.microsoft.com/office/drawing/2014/main" val="2321334397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1312994841"/>
                    </a:ext>
                  </a:extLst>
                </a:gridCol>
                <a:gridCol w="540385">
                  <a:extLst>
                    <a:ext uri="{9D8B030D-6E8A-4147-A177-3AD203B41FA5}">
                      <a16:colId xmlns:a16="http://schemas.microsoft.com/office/drawing/2014/main" val="2031917271"/>
                    </a:ext>
                  </a:extLst>
                </a:gridCol>
              </a:tblGrid>
              <a:tr h="367030">
                <a:tc>
                  <a:txBody>
                    <a:bodyPr/>
                    <a:lstStyle/>
                    <a:p>
                      <a:pPr marL="73025">
                        <a:lnSpc>
                          <a:spcPts val="2765"/>
                        </a:lnSpc>
                      </a:pPr>
                      <a:r>
                        <a:rPr lang="en-SE" sz="1200" kern="1200" spc="-10">
                          <a:effectLst/>
                        </a:rPr>
                        <a:t>Plain</a:t>
                      </a:r>
                      <a:endParaRPr lang="en-S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lang="en-SE" sz="1200" kern="1200" spc="-25">
                          <a:effectLst/>
                        </a:rPr>
                        <a:t>000</a:t>
                      </a:r>
                      <a:endParaRPr lang="en-S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lang="en-SE" sz="1200" kern="1200" spc="-25">
                          <a:effectLst/>
                        </a:rPr>
                        <a:t>001</a:t>
                      </a:r>
                      <a:endParaRPr lang="en-S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lang="en-SE" sz="1200" kern="1200" spc="-25">
                          <a:effectLst/>
                        </a:rPr>
                        <a:t>010</a:t>
                      </a:r>
                      <a:endParaRPr lang="en-S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lang="en-SE" sz="1200" kern="1200" spc="-25">
                          <a:effectLst/>
                        </a:rPr>
                        <a:t>011</a:t>
                      </a:r>
                      <a:endParaRPr lang="en-S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lang="en-SE" sz="1200" kern="1200" spc="-25">
                          <a:effectLst/>
                        </a:rPr>
                        <a:t>100</a:t>
                      </a:r>
                      <a:endParaRPr lang="en-S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lang="en-SE" sz="1200" kern="1200" spc="-25">
                          <a:effectLst/>
                        </a:rPr>
                        <a:t>101</a:t>
                      </a:r>
                      <a:endParaRPr lang="en-S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lang="en-SE" sz="1200" kern="1200" spc="-25">
                          <a:effectLst/>
                        </a:rPr>
                        <a:t>110</a:t>
                      </a:r>
                      <a:endParaRPr lang="en-S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lang="en-SE" sz="1200" kern="1200" spc="-25">
                          <a:effectLst/>
                        </a:rPr>
                        <a:t>111</a:t>
                      </a:r>
                      <a:endParaRPr lang="en-S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10532817"/>
                  </a:ext>
                </a:extLst>
              </a:tr>
              <a:tr h="235585">
                <a:tc>
                  <a:txBody>
                    <a:bodyPr/>
                    <a:lstStyle/>
                    <a:p>
                      <a:pPr marL="64135">
                        <a:lnSpc>
                          <a:spcPts val="2765"/>
                        </a:lnSpc>
                      </a:pPr>
                      <a:r>
                        <a:rPr lang="en-SE" sz="1200" kern="1200" spc="-10">
                          <a:effectLst/>
                        </a:rPr>
                        <a:t>Cipher</a:t>
                      </a:r>
                      <a:endParaRPr lang="en-S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lang="en-SE" sz="1200" kern="1200" spc="-25">
                          <a:effectLst/>
                        </a:rPr>
                        <a:t>110</a:t>
                      </a:r>
                      <a:endParaRPr lang="en-S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lang="en-SE" sz="1200" kern="1200" spc="-25">
                          <a:effectLst/>
                        </a:rPr>
                        <a:t>111</a:t>
                      </a:r>
                      <a:endParaRPr lang="en-S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lang="en-SE" sz="1200" kern="1200" spc="-25">
                          <a:effectLst/>
                        </a:rPr>
                        <a:t>101</a:t>
                      </a:r>
                      <a:endParaRPr lang="en-S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lang="en-SE" sz="1200" kern="1200" spc="-25">
                          <a:effectLst/>
                        </a:rPr>
                        <a:t>100</a:t>
                      </a:r>
                      <a:endParaRPr lang="en-S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lang="en-SE" sz="1200" kern="1200" spc="-25">
                          <a:effectLst/>
                        </a:rPr>
                        <a:t>011</a:t>
                      </a:r>
                      <a:endParaRPr lang="en-S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lang="en-SE" sz="1200" kern="1200" spc="-25">
                          <a:effectLst/>
                        </a:rPr>
                        <a:t>010</a:t>
                      </a:r>
                      <a:endParaRPr lang="en-S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lang="en-SE" sz="1200" kern="1200" spc="-25">
                          <a:effectLst/>
                        </a:rPr>
                        <a:t>000</a:t>
                      </a:r>
                      <a:endParaRPr lang="en-S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lang="en-SE" sz="1200" kern="1200" spc="-25" dirty="0">
                          <a:effectLst/>
                        </a:rPr>
                        <a:t>001</a:t>
                      </a:r>
                      <a:endParaRPr lang="en-SE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874725"/>
                  </a:ext>
                </a:extLst>
              </a:tr>
            </a:tbl>
          </a:graphicData>
        </a:graphic>
      </p:graphicFrame>
      <p:graphicFrame>
        <p:nvGraphicFramePr>
          <p:cNvPr id="4" name="object 8">
            <a:extLst>
              <a:ext uri="{FF2B5EF4-FFF2-40B4-BE49-F238E27FC236}">
                <a16:creationId xmlns:a16="http://schemas.microsoft.com/office/drawing/2014/main" id="{DCB7A62A-2B04-C51D-06ED-44D4200523A7}"/>
              </a:ext>
            </a:extLst>
          </p:cNvPr>
          <p:cNvGraphicFramePr>
            <a:graphicFrameLocks noGrp="1"/>
          </p:cNvGraphicFramePr>
          <p:nvPr/>
        </p:nvGraphicFramePr>
        <p:xfrm>
          <a:off x="2156568" y="2097090"/>
          <a:ext cx="5722620" cy="734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7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7030">
                <a:tc>
                  <a:txBody>
                    <a:bodyPr/>
                    <a:lstStyle/>
                    <a:p>
                      <a:pPr marL="68580">
                        <a:lnSpc>
                          <a:spcPts val="2765"/>
                        </a:lnSpc>
                      </a:pPr>
                      <a:r>
                        <a:rPr sz="2400" spc="-1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Plain</a:t>
                      </a:r>
                      <a:endParaRPr sz="24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sz="24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000</a:t>
                      </a:r>
                      <a:endParaRPr sz="24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sz="24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001</a:t>
                      </a:r>
                      <a:endParaRPr sz="24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sz="24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010</a:t>
                      </a:r>
                      <a:endParaRPr sz="24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sz="24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011</a:t>
                      </a:r>
                      <a:endParaRPr sz="24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sz="24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100</a:t>
                      </a:r>
                      <a:endParaRPr sz="24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sz="24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101</a:t>
                      </a:r>
                      <a:endParaRPr sz="24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sz="24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110</a:t>
                      </a:r>
                      <a:endParaRPr sz="24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sz="24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111</a:t>
                      </a:r>
                      <a:endParaRPr sz="24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67945">
                        <a:lnSpc>
                          <a:spcPts val="2765"/>
                        </a:lnSpc>
                      </a:pPr>
                      <a:r>
                        <a:rPr sz="2400" spc="-1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Cipher</a:t>
                      </a:r>
                      <a:endParaRPr sz="24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sz="24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r>
                        <a:rPr lang="en-GB" sz="24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sz="24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lang="en-SE" sz="24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lang="en-GB" sz="24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sz="24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101</a:t>
                      </a:r>
                      <a:endParaRPr sz="24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sz="24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lang="en-SE" sz="24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00</a:t>
                      </a:r>
                      <a:endParaRPr sz="24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sz="24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011</a:t>
                      </a:r>
                      <a:endParaRPr sz="24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sz="24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010</a:t>
                      </a:r>
                      <a:endParaRPr sz="24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sz="24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000</a:t>
                      </a:r>
                      <a:endParaRPr sz="24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sz="24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001</a:t>
                      </a:r>
                      <a:endParaRPr sz="24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3936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ED23B-D52D-5EEB-087E-CB141B159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Max Heap</a:t>
            </a:r>
            <a:endParaRPr lang="en-SE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E21A469-F996-1D82-173A-F4C1325D0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090" y="1417637"/>
            <a:ext cx="4999990" cy="2545715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23AFF370-9706-01D6-BEFC-3EA3B80F3C81}"/>
              </a:ext>
            </a:extLst>
          </p:cNvPr>
          <p:cNvSpPr/>
          <p:nvPr/>
        </p:nvSpPr>
        <p:spPr>
          <a:xfrm>
            <a:off x="7234942" y="3337597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015D17-E260-1C42-AC41-1C8D09B1A223}"/>
              </a:ext>
            </a:extLst>
          </p:cNvPr>
          <p:cNvSpPr/>
          <p:nvPr/>
        </p:nvSpPr>
        <p:spPr>
          <a:xfrm>
            <a:off x="7738281" y="3859216"/>
            <a:ext cx="385895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82ACE49-4E1F-5512-DCA6-62D5C8CCE8EE}"/>
              </a:ext>
            </a:extLst>
          </p:cNvPr>
          <p:cNvSpPr/>
          <p:nvPr/>
        </p:nvSpPr>
        <p:spPr>
          <a:xfrm>
            <a:off x="6724610" y="3859216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4326E0E-41DD-DA7F-BD17-90680E25DE2D}"/>
              </a:ext>
            </a:extLst>
          </p:cNvPr>
          <p:cNvSpPr/>
          <p:nvPr/>
        </p:nvSpPr>
        <p:spPr>
          <a:xfrm>
            <a:off x="6363883" y="4389120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89A1186-D296-3131-AC78-DA093D06B728}"/>
              </a:ext>
            </a:extLst>
          </p:cNvPr>
          <p:cNvSpPr/>
          <p:nvPr/>
        </p:nvSpPr>
        <p:spPr>
          <a:xfrm>
            <a:off x="7033605" y="4389120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CD1D8A7-BB8E-AE2D-4FD3-8CEAC4E27D9F}"/>
              </a:ext>
            </a:extLst>
          </p:cNvPr>
          <p:cNvCxnSpPr>
            <a:stCxn id="7" idx="7"/>
            <a:endCxn id="5" idx="3"/>
          </p:cNvCxnSpPr>
          <p:nvPr/>
        </p:nvCxnSpPr>
        <p:spPr>
          <a:xfrm flipV="1">
            <a:off x="7025349" y="3638336"/>
            <a:ext cx="261192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DB08F90-5871-9207-313B-AA82CDF5BD7E}"/>
              </a:ext>
            </a:extLst>
          </p:cNvPr>
          <p:cNvCxnSpPr>
            <a:cxnSpLocks/>
            <a:stCxn id="8" idx="0"/>
            <a:endCxn id="7" idx="3"/>
          </p:cNvCxnSpPr>
          <p:nvPr/>
        </p:nvCxnSpPr>
        <p:spPr>
          <a:xfrm flipV="1">
            <a:off x="6540052" y="4159955"/>
            <a:ext cx="236157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5AFE2D-62C9-5F14-CFD9-9F880B70E32F}"/>
              </a:ext>
            </a:extLst>
          </p:cNvPr>
          <p:cNvCxnSpPr>
            <a:cxnSpLocks/>
            <a:stCxn id="6" idx="1"/>
            <a:endCxn id="5" idx="5"/>
          </p:cNvCxnSpPr>
          <p:nvPr/>
        </p:nvCxnSpPr>
        <p:spPr>
          <a:xfrm flipH="1" flipV="1">
            <a:off x="7535681" y="3638336"/>
            <a:ext cx="259113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919DACE-773A-9282-1CB5-59334928C394}"/>
              </a:ext>
            </a:extLst>
          </p:cNvPr>
          <p:cNvCxnSpPr>
            <a:cxnSpLocks/>
            <a:stCxn id="9" idx="0"/>
            <a:endCxn id="7" idx="5"/>
          </p:cNvCxnSpPr>
          <p:nvPr/>
        </p:nvCxnSpPr>
        <p:spPr>
          <a:xfrm flipH="1" flipV="1">
            <a:off x="7025349" y="4159955"/>
            <a:ext cx="184425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A7676BB-A042-BF40-E08C-31406015ED3D}"/>
              </a:ext>
            </a:extLst>
          </p:cNvPr>
          <p:cNvSpPr txBox="1"/>
          <p:nvPr/>
        </p:nvSpPr>
        <p:spPr>
          <a:xfrm>
            <a:off x="7214583" y="334563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60</a:t>
            </a:r>
            <a:endParaRPr lang="en-SE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B69224-81BB-57DA-E98D-8CCA18D056BF}"/>
              </a:ext>
            </a:extLst>
          </p:cNvPr>
          <p:cNvSpPr txBox="1"/>
          <p:nvPr/>
        </p:nvSpPr>
        <p:spPr>
          <a:xfrm>
            <a:off x="6708001" y="3879892"/>
            <a:ext cx="409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50</a:t>
            </a:r>
            <a:endParaRPr lang="en-SE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289881-C673-69DB-8E3A-3A1E73372BC3}"/>
              </a:ext>
            </a:extLst>
          </p:cNvPr>
          <p:cNvSpPr txBox="1"/>
          <p:nvPr/>
        </p:nvSpPr>
        <p:spPr>
          <a:xfrm>
            <a:off x="6350206" y="4402904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20</a:t>
            </a:r>
            <a:endParaRPr lang="en-SE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FD4E9D-6242-EAD3-16B8-CBE63D80B05E}"/>
              </a:ext>
            </a:extLst>
          </p:cNvPr>
          <p:cNvSpPr txBox="1"/>
          <p:nvPr/>
        </p:nvSpPr>
        <p:spPr>
          <a:xfrm>
            <a:off x="7010234" y="4390517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40</a:t>
            </a:r>
            <a:endParaRPr lang="en-SE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AED5E8-54BF-60F5-5BDD-0E46E7F81462}"/>
              </a:ext>
            </a:extLst>
          </p:cNvPr>
          <p:cNvSpPr txBox="1"/>
          <p:nvPr/>
        </p:nvSpPr>
        <p:spPr>
          <a:xfrm>
            <a:off x="7749109" y="3873000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30</a:t>
            </a:r>
            <a:endParaRPr lang="en-SE" sz="16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7CEE3C3-EA42-CA15-C59D-88053AF7416F}"/>
              </a:ext>
            </a:extLst>
          </p:cNvPr>
          <p:cNvSpPr/>
          <p:nvPr/>
        </p:nvSpPr>
        <p:spPr>
          <a:xfrm>
            <a:off x="7440598" y="4389120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164EC0B-AC6F-282B-C3E2-9D6EEEC7E226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7616767" y="4169691"/>
            <a:ext cx="183746" cy="21942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D73B092-B116-096B-3A0D-98CF24C96299}"/>
              </a:ext>
            </a:extLst>
          </p:cNvPr>
          <p:cNvSpPr txBox="1"/>
          <p:nvPr/>
        </p:nvSpPr>
        <p:spPr>
          <a:xfrm>
            <a:off x="7421747" y="4402904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10</a:t>
            </a:r>
            <a:endParaRPr lang="en-SE" sz="1600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3F81F57-C67A-A374-2C80-812F6008C109}"/>
              </a:ext>
            </a:extLst>
          </p:cNvPr>
          <p:cNvSpPr/>
          <p:nvPr/>
        </p:nvSpPr>
        <p:spPr>
          <a:xfrm>
            <a:off x="1616655" y="4225588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1D93CDE-B037-150B-80C9-8F0D3B5DC02C}"/>
              </a:ext>
            </a:extLst>
          </p:cNvPr>
          <p:cNvSpPr/>
          <p:nvPr/>
        </p:nvSpPr>
        <p:spPr>
          <a:xfrm>
            <a:off x="2119994" y="4747207"/>
            <a:ext cx="385895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20A79CF-83DE-160F-DF4D-B049B8269F64}"/>
              </a:ext>
            </a:extLst>
          </p:cNvPr>
          <p:cNvSpPr/>
          <p:nvPr/>
        </p:nvSpPr>
        <p:spPr>
          <a:xfrm>
            <a:off x="1106323" y="4747207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CFF7C2A-3A66-6D10-B4C7-C1E472D93AF7}"/>
              </a:ext>
            </a:extLst>
          </p:cNvPr>
          <p:cNvSpPr/>
          <p:nvPr/>
        </p:nvSpPr>
        <p:spPr>
          <a:xfrm>
            <a:off x="745596" y="5277111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7EEF757-91C5-A08F-377D-F026DC5B2D41}"/>
              </a:ext>
            </a:extLst>
          </p:cNvPr>
          <p:cNvSpPr/>
          <p:nvPr/>
        </p:nvSpPr>
        <p:spPr>
          <a:xfrm>
            <a:off x="1415318" y="5277111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6B3D8F8-FB0B-3E7A-B328-BA6A8C22955C}"/>
              </a:ext>
            </a:extLst>
          </p:cNvPr>
          <p:cNvCxnSpPr>
            <a:stCxn id="44" idx="7"/>
            <a:endCxn id="42" idx="3"/>
          </p:cNvCxnSpPr>
          <p:nvPr/>
        </p:nvCxnSpPr>
        <p:spPr>
          <a:xfrm flipV="1">
            <a:off x="1407062" y="4526327"/>
            <a:ext cx="261192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7F544E3-0383-D28E-2D46-A07C72062ECB}"/>
              </a:ext>
            </a:extLst>
          </p:cNvPr>
          <p:cNvCxnSpPr>
            <a:cxnSpLocks/>
            <a:stCxn id="45" idx="0"/>
            <a:endCxn id="44" idx="3"/>
          </p:cNvCxnSpPr>
          <p:nvPr/>
        </p:nvCxnSpPr>
        <p:spPr>
          <a:xfrm flipV="1">
            <a:off x="921765" y="5047946"/>
            <a:ext cx="236157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55FCEBD-BF3D-6FF6-9259-9D8A03BAF5E7}"/>
              </a:ext>
            </a:extLst>
          </p:cNvPr>
          <p:cNvCxnSpPr>
            <a:cxnSpLocks/>
            <a:stCxn id="43" idx="1"/>
            <a:endCxn id="42" idx="5"/>
          </p:cNvCxnSpPr>
          <p:nvPr/>
        </p:nvCxnSpPr>
        <p:spPr>
          <a:xfrm flipH="1" flipV="1">
            <a:off x="1917394" y="4526327"/>
            <a:ext cx="259113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11FFDBB-323A-B4D9-D69C-264A05BBBFCB}"/>
              </a:ext>
            </a:extLst>
          </p:cNvPr>
          <p:cNvCxnSpPr>
            <a:cxnSpLocks/>
            <a:stCxn id="46" idx="0"/>
            <a:endCxn id="44" idx="5"/>
          </p:cNvCxnSpPr>
          <p:nvPr/>
        </p:nvCxnSpPr>
        <p:spPr>
          <a:xfrm flipH="1" flipV="1">
            <a:off x="1407062" y="5047946"/>
            <a:ext cx="184425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4EF8233-6B1A-886D-9CDD-1D590C4C2647}"/>
              </a:ext>
            </a:extLst>
          </p:cNvPr>
          <p:cNvSpPr txBox="1"/>
          <p:nvPr/>
        </p:nvSpPr>
        <p:spPr>
          <a:xfrm>
            <a:off x="1664876" y="423362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5</a:t>
            </a:r>
            <a:endParaRPr lang="en-SE" sz="16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8E72A5F-02C7-3BD9-5BB6-96AC5C19C42A}"/>
              </a:ext>
            </a:extLst>
          </p:cNvPr>
          <p:cNvSpPr txBox="1"/>
          <p:nvPr/>
        </p:nvSpPr>
        <p:spPr>
          <a:xfrm>
            <a:off x="1150674" y="4767883"/>
            <a:ext cx="409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4</a:t>
            </a:r>
            <a:endParaRPr lang="en-SE" sz="1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18C4017-3F65-1AB1-66DE-E5F892D8C764}"/>
              </a:ext>
            </a:extLst>
          </p:cNvPr>
          <p:cNvSpPr txBox="1"/>
          <p:nvPr/>
        </p:nvSpPr>
        <p:spPr>
          <a:xfrm>
            <a:off x="785259" y="5290895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</a:t>
            </a:r>
            <a:endParaRPr lang="en-SE" sz="16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AED982D-A3C6-CD73-AB8F-AEE34C696D09}"/>
              </a:ext>
            </a:extLst>
          </p:cNvPr>
          <p:cNvSpPr txBox="1"/>
          <p:nvPr/>
        </p:nvSpPr>
        <p:spPr>
          <a:xfrm>
            <a:off x="1460527" y="5278508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3</a:t>
            </a:r>
            <a:endParaRPr lang="en-SE" sz="16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EA234BF-ABC9-21B9-F510-A1121DCC2571}"/>
              </a:ext>
            </a:extLst>
          </p:cNvPr>
          <p:cNvSpPr txBox="1"/>
          <p:nvPr/>
        </p:nvSpPr>
        <p:spPr>
          <a:xfrm>
            <a:off x="2199402" y="4760991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2</a:t>
            </a:r>
            <a:endParaRPr lang="en-SE" sz="16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9822DA0-64C0-A441-2186-D5296A6BDA04}"/>
              </a:ext>
            </a:extLst>
          </p:cNvPr>
          <p:cNvSpPr/>
          <p:nvPr/>
        </p:nvSpPr>
        <p:spPr>
          <a:xfrm>
            <a:off x="6926431" y="1326863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4F12836-BC37-42C2-CD0C-5CD6B3E66F4E}"/>
              </a:ext>
            </a:extLst>
          </p:cNvPr>
          <p:cNvSpPr/>
          <p:nvPr/>
        </p:nvSpPr>
        <p:spPr>
          <a:xfrm>
            <a:off x="7429770" y="1848482"/>
            <a:ext cx="385895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0313156-5088-5D3E-56C7-3E153F34F0D7}"/>
              </a:ext>
            </a:extLst>
          </p:cNvPr>
          <p:cNvSpPr/>
          <p:nvPr/>
        </p:nvSpPr>
        <p:spPr>
          <a:xfrm>
            <a:off x="6416099" y="1848482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D00DCF-CD5E-56EE-A688-7452ADD9FD2C}"/>
              </a:ext>
            </a:extLst>
          </p:cNvPr>
          <p:cNvSpPr/>
          <p:nvPr/>
        </p:nvSpPr>
        <p:spPr>
          <a:xfrm>
            <a:off x="6055372" y="2378386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6B4C20-CC56-2E52-3254-55D29C6097C9}"/>
              </a:ext>
            </a:extLst>
          </p:cNvPr>
          <p:cNvSpPr/>
          <p:nvPr/>
        </p:nvSpPr>
        <p:spPr>
          <a:xfrm>
            <a:off x="6725094" y="2378386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02B3DE-93E8-A5A9-E2CD-06FEF29AEA2E}"/>
              </a:ext>
            </a:extLst>
          </p:cNvPr>
          <p:cNvCxnSpPr>
            <a:stCxn id="20" idx="7"/>
            <a:endCxn id="3" idx="3"/>
          </p:cNvCxnSpPr>
          <p:nvPr/>
        </p:nvCxnSpPr>
        <p:spPr>
          <a:xfrm flipV="1">
            <a:off x="6716838" y="1627602"/>
            <a:ext cx="261192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BE01299-C317-EFC6-03FB-3957EE71C81A}"/>
              </a:ext>
            </a:extLst>
          </p:cNvPr>
          <p:cNvCxnSpPr>
            <a:cxnSpLocks/>
            <a:stCxn id="24" idx="0"/>
            <a:endCxn id="20" idx="3"/>
          </p:cNvCxnSpPr>
          <p:nvPr/>
        </p:nvCxnSpPr>
        <p:spPr>
          <a:xfrm flipV="1">
            <a:off x="6231541" y="2149221"/>
            <a:ext cx="236157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D5712AD-2173-CD90-1568-2639A06E4670}"/>
              </a:ext>
            </a:extLst>
          </p:cNvPr>
          <p:cNvCxnSpPr>
            <a:cxnSpLocks/>
            <a:stCxn id="19" idx="1"/>
            <a:endCxn id="3" idx="5"/>
          </p:cNvCxnSpPr>
          <p:nvPr/>
        </p:nvCxnSpPr>
        <p:spPr>
          <a:xfrm flipH="1" flipV="1">
            <a:off x="7227170" y="1627602"/>
            <a:ext cx="259113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6FD1701-D2E4-FE1B-E04C-348F1C5A018C}"/>
              </a:ext>
            </a:extLst>
          </p:cNvPr>
          <p:cNvCxnSpPr>
            <a:cxnSpLocks/>
            <a:stCxn id="25" idx="0"/>
            <a:endCxn id="20" idx="5"/>
          </p:cNvCxnSpPr>
          <p:nvPr/>
        </p:nvCxnSpPr>
        <p:spPr>
          <a:xfrm flipH="1" flipV="1">
            <a:off x="6716838" y="2149221"/>
            <a:ext cx="184425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5BCC4E9-FC57-A17F-3B11-A2AF07BB98A3}"/>
              </a:ext>
            </a:extLst>
          </p:cNvPr>
          <p:cNvSpPr txBox="1"/>
          <p:nvPr/>
        </p:nvSpPr>
        <p:spPr>
          <a:xfrm>
            <a:off x="6906072" y="133490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50</a:t>
            </a:r>
            <a:endParaRPr lang="en-SE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8DA0CA7-6068-1DF0-8BA4-D3F524880F79}"/>
              </a:ext>
            </a:extLst>
          </p:cNvPr>
          <p:cNvSpPr txBox="1"/>
          <p:nvPr/>
        </p:nvSpPr>
        <p:spPr>
          <a:xfrm>
            <a:off x="6399490" y="1869158"/>
            <a:ext cx="409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40</a:t>
            </a:r>
            <a:endParaRPr lang="en-SE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082CAFC-8F51-FD0C-7B2C-6CF9407B1382}"/>
              </a:ext>
            </a:extLst>
          </p:cNvPr>
          <p:cNvSpPr txBox="1"/>
          <p:nvPr/>
        </p:nvSpPr>
        <p:spPr>
          <a:xfrm>
            <a:off x="6041695" y="2392170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20</a:t>
            </a:r>
            <a:endParaRPr lang="en-SE" sz="16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33E1F53-258C-CAF9-ABB8-72CF5BB88DBF}"/>
              </a:ext>
            </a:extLst>
          </p:cNvPr>
          <p:cNvSpPr txBox="1"/>
          <p:nvPr/>
        </p:nvSpPr>
        <p:spPr>
          <a:xfrm>
            <a:off x="6701723" y="2379783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10</a:t>
            </a:r>
            <a:endParaRPr lang="en-SE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7ED7C99-F46A-0A80-1354-4F5A92BC03F7}"/>
              </a:ext>
            </a:extLst>
          </p:cNvPr>
          <p:cNvSpPr txBox="1"/>
          <p:nvPr/>
        </p:nvSpPr>
        <p:spPr>
          <a:xfrm>
            <a:off x="7440598" y="1862266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30</a:t>
            </a:r>
            <a:endParaRPr lang="en-SE" sz="16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50012B3-FDA0-84B2-BE7F-CE2258CDAA45}"/>
              </a:ext>
            </a:extLst>
          </p:cNvPr>
          <p:cNvSpPr/>
          <p:nvPr/>
        </p:nvSpPr>
        <p:spPr>
          <a:xfrm>
            <a:off x="3663677" y="4233627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5695CC-BF27-D7FC-FA20-484E617F9E87}"/>
              </a:ext>
            </a:extLst>
          </p:cNvPr>
          <p:cNvSpPr/>
          <p:nvPr/>
        </p:nvSpPr>
        <p:spPr>
          <a:xfrm>
            <a:off x="4167016" y="4755246"/>
            <a:ext cx="385895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4F9A82E-F1BA-FE1B-7F6F-A090702E88E8}"/>
              </a:ext>
            </a:extLst>
          </p:cNvPr>
          <p:cNvSpPr/>
          <p:nvPr/>
        </p:nvSpPr>
        <p:spPr>
          <a:xfrm>
            <a:off x="3153345" y="4755246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4351FAA-585E-EDF8-7437-264F397EC44F}"/>
              </a:ext>
            </a:extLst>
          </p:cNvPr>
          <p:cNvSpPr/>
          <p:nvPr/>
        </p:nvSpPr>
        <p:spPr>
          <a:xfrm>
            <a:off x="2792618" y="5285150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871416F-73BA-415A-4F97-621106BA8096}"/>
              </a:ext>
            </a:extLst>
          </p:cNvPr>
          <p:cNvCxnSpPr>
            <a:stCxn id="37" idx="7"/>
            <a:endCxn id="35" idx="3"/>
          </p:cNvCxnSpPr>
          <p:nvPr/>
        </p:nvCxnSpPr>
        <p:spPr>
          <a:xfrm flipV="1">
            <a:off x="3454084" y="4534366"/>
            <a:ext cx="261192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D258D71-29C6-F8D5-243F-E3305F40D968}"/>
              </a:ext>
            </a:extLst>
          </p:cNvPr>
          <p:cNvCxnSpPr>
            <a:cxnSpLocks/>
            <a:stCxn id="38" idx="0"/>
            <a:endCxn id="37" idx="3"/>
          </p:cNvCxnSpPr>
          <p:nvPr/>
        </p:nvCxnSpPr>
        <p:spPr>
          <a:xfrm flipV="1">
            <a:off x="2968787" y="5055985"/>
            <a:ext cx="236157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32BF72B-8263-6FF8-B825-861387EB6DCD}"/>
              </a:ext>
            </a:extLst>
          </p:cNvPr>
          <p:cNvCxnSpPr>
            <a:cxnSpLocks/>
            <a:stCxn id="36" idx="1"/>
            <a:endCxn id="35" idx="5"/>
          </p:cNvCxnSpPr>
          <p:nvPr/>
        </p:nvCxnSpPr>
        <p:spPr>
          <a:xfrm flipH="1" flipV="1">
            <a:off x="3964416" y="4534366"/>
            <a:ext cx="259113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BADBD76-101B-65F5-063D-7884547BA28D}"/>
              </a:ext>
            </a:extLst>
          </p:cNvPr>
          <p:cNvSpPr txBox="1"/>
          <p:nvPr/>
        </p:nvSpPr>
        <p:spPr>
          <a:xfrm>
            <a:off x="3711898" y="424166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4</a:t>
            </a:r>
            <a:endParaRPr lang="en-SE" sz="16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39ADA17-068D-890F-ECF9-64F0C537F2C1}"/>
              </a:ext>
            </a:extLst>
          </p:cNvPr>
          <p:cNvSpPr txBox="1"/>
          <p:nvPr/>
        </p:nvSpPr>
        <p:spPr>
          <a:xfrm>
            <a:off x="3197696" y="4775922"/>
            <a:ext cx="409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3</a:t>
            </a:r>
            <a:endParaRPr lang="en-SE" sz="16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53D90A-95AA-D68C-71D4-5FB380961A11}"/>
              </a:ext>
            </a:extLst>
          </p:cNvPr>
          <p:cNvSpPr txBox="1"/>
          <p:nvPr/>
        </p:nvSpPr>
        <p:spPr>
          <a:xfrm>
            <a:off x="2832281" y="5298934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</a:t>
            </a:r>
            <a:endParaRPr lang="en-SE" sz="16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72141B7-B8EF-CD7D-0C63-6E12EB2A93B9}"/>
              </a:ext>
            </a:extLst>
          </p:cNvPr>
          <p:cNvSpPr txBox="1"/>
          <p:nvPr/>
        </p:nvSpPr>
        <p:spPr>
          <a:xfrm>
            <a:off x="4246424" y="4769030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2</a:t>
            </a:r>
            <a:endParaRPr lang="en-SE" sz="1600" dirty="0"/>
          </a:p>
        </p:txBody>
      </p:sp>
      <p:pic>
        <p:nvPicPr>
          <p:cNvPr id="39" name="Picture 38" descr="A diagram of a tree&#10;&#10;Description automatically generated">
            <a:extLst>
              <a:ext uri="{FF2B5EF4-FFF2-40B4-BE49-F238E27FC236}">
                <a16:creationId xmlns:a16="http://schemas.microsoft.com/office/drawing/2014/main" id="{C74403B8-AB82-3F06-5F86-239F84FD4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543" y="314406"/>
            <a:ext cx="3047140" cy="3210380"/>
          </a:xfrm>
          <a:prstGeom prst="rect">
            <a:avLst/>
          </a:prstGeom>
        </p:spPr>
      </p:pic>
      <p:sp>
        <p:nvSpPr>
          <p:cNvPr id="57" name="Oval 56">
            <a:extLst>
              <a:ext uri="{FF2B5EF4-FFF2-40B4-BE49-F238E27FC236}">
                <a16:creationId xmlns:a16="http://schemas.microsoft.com/office/drawing/2014/main" id="{62B8752A-DFC3-612A-F1D7-3824C654D854}"/>
              </a:ext>
            </a:extLst>
          </p:cNvPr>
          <p:cNvSpPr/>
          <p:nvPr/>
        </p:nvSpPr>
        <p:spPr>
          <a:xfrm>
            <a:off x="5552033" y="4769276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2617640-D70E-EBF4-97AB-1893EC89DDC6}"/>
              </a:ext>
            </a:extLst>
          </p:cNvPr>
          <p:cNvSpPr/>
          <p:nvPr/>
        </p:nvSpPr>
        <p:spPr>
          <a:xfrm>
            <a:off x="6055372" y="5290895"/>
            <a:ext cx="385895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C899093-64D2-B61E-5B13-BF8869076FBA}"/>
              </a:ext>
            </a:extLst>
          </p:cNvPr>
          <p:cNvSpPr/>
          <p:nvPr/>
        </p:nvSpPr>
        <p:spPr>
          <a:xfrm>
            <a:off x="5041701" y="5290895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0B2814E4-0798-FFD2-403A-5DEEE56CCE02}"/>
              </a:ext>
            </a:extLst>
          </p:cNvPr>
          <p:cNvSpPr/>
          <p:nvPr/>
        </p:nvSpPr>
        <p:spPr>
          <a:xfrm>
            <a:off x="4680974" y="5820799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F4F61353-FE16-8328-44A3-47E1592A45C7}"/>
              </a:ext>
            </a:extLst>
          </p:cNvPr>
          <p:cNvSpPr/>
          <p:nvPr/>
        </p:nvSpPr>
        <p:spPr>
          <a:xfrm>
            <a:off x="5350696" y="5820799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4CABF4F-7776-3F07-894A-D5A217D59B87}"/>
              </a:ext>
            </a:extLst>
          </p:cNvPr>
          <p:cNvCxnSpPr>
            <a:stCxn id="63" idx="7"/>
            <a:endCxn id="57" idx="3"/>
          </p:cNvCxnSpPr>
          <p:nvPr/>
        </p:nvCxnSpPr>
        <p:spPr>
          <a:xfrm flipV="1">
            <a:off x="5342440" y="5070015"/>
            <a:ext cx="261192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02F12D2-7FAB-41C5-9578-6F2B1B3096A5}"/>
              </a:ext>
            </a:extLst>
          </p:cNvPr>
          <p:cNvCxnSpPr>
            <a:cxnSpLocks/>
            <a:stCxn id="64" idx="0"/>
            <a:endCxn id="63" idx="3"/>
          </p:cNvCxnSpPr>
          <p:nvPr/>
        </p:nvCxnSpPr>
        <p:spPr>
          <a:xfrm flipV="1">
            <a:off x="4857143" y="5591634"/>
            <a:ext cx="236157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1B4E1B0-92E7-953A-FE45-2FD08BD98C44}"/>
              </a:ext>
            </a:extLst>
          </p:cNvPr>
          <p:cNvCxnSpPr>
            <a:cxnSpLocks/>
            <a:stCxn id="61" idx="1"/>
            <a:endCxn id="57" idx="5"/>
          </p:cNvCxnSpPr>
          <p:nvPr/>
        </p:nvCxnSpPr>
        <p:spPr>
          <a:xfrm flipH="1" flipV="1">
            <a:off x="5852772" y="5070015"/>
            <a:ext cx="259113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96FC830-A61F-72C7-B363-206BAC8F4D7E}"/>
              </a:ext>
            </a:extLst>
          </p:cNvPr>
          <p:cNvCxnSpPr>
            <a:cxnSpLocks/>
            <a:stCxn id="65" idx="0"/>
            <a:endCxn id="63" idx="5"/>
          </p:cNvCxnSpPr>
          <p:nvPr/>
        </p:nvCxnSpPr>
        <p:spPr>
          <a:xfrm flipH="1" flipV="1">
            <a:off x="5342440" y="5591634"/>
            <a:ext cx="184425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56F5278-8BF7-A947-93C7-DFDA877560EF}"/>
              </a:ext>
            </a:extLst>
          </p:cNvPr>
          <p:cNvSpPr txBox="1"/>
          <p:nvPr/>
        </p:nvSpPr>
        <p:spPr>
          <a:xfrm>
            <a:off x="5531674" y="4777315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50</a:t>
            </a:r>
            <a:endParaRPr lang="en-SE" sz="16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D1CC39C-28BA-1B84-8E10-301120F3BB6D}"/>
              </a:ext>
            </a:extLst>
          </p:cNvPr>
          <p:cNvSpPr txBox="1"/>
          <p:nvPr/>
        </p:nvSpPr>
        <p:spPr>
          <a:xfrm>
            <a:off x="5025092" y="5311571"/>
            <a:ext cx="409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40</a:t>
            </a:r>
            <a:endParaRPr lang="en-SE" sz="16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E821095-B61D-7790-34B2-D0FE29650EFC}"/>
              </a:ext>
            </a:extLst>
          </p:cNvPr>
          <p:cNvSpPr txBox="1"/>
          <p:nvPr/>
        </p:nvSpPr>
        <p:spPr>
          <a:xfrm>
            <a:off x="4667297" y="5834583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20</a:t>
            </a:r>
            <a:endParaRPr lang="en-SE" sz="16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D3562DB-AF9C-DFA2-BDF2-CCA556D76D18}"/>
              </a:ext>
            </a:extLst>
          </p:cNvPr>
          <p:cNvSpPr txBox="1"/>
          <p:nvPr/>
        </p:nvSpPr>
        <p:spPr>
          <a:xfrm>
            <a:off x="5327325" y="5822196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10</a:t>
            </a:r>
            <a:endParaRPr lang="en-SE" sz="16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E4FB2D7-3B30-BB26-BE8D-01679C877C93}"/>
              </a:ext>
            </a:extLst>
          </p:cNvPr>
          <p:cNvSpPr txBox="1"/>
          <p:nvPr/>
        </p:nvSpPr>
        <p:spPr>
          <a:xfrm>
            <a:off x="6066200" y="5304679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30</a:t>
            </a:r>
            <a:endParaRPr lang="en-SE" sz="1600" dirty="0"/>
          </a:p>
        </p:txBody>
      </p:sp>
    </p:spTree>
    <p:extLst>
      <p:ext uri="{BB962C8B-B14F-4D97-AF65-F5344CB8AC3E}">
        <p14:creationId xmlns:p14="http://schemas.microsoft.com/office/powerpoint/2010/main" val="145052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2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3" grpId="0" animBg="1"/>
      <p:bldP spid="19" grpId="0" animBg="1"/>
      <p:bldP spid="20" grpId="0" animBg="1"/>
      <p:bldP spid="24" grpId="0" animBg="1"/>
      <p:bldP spid="25" grpId="0" animBg="1"/>
      <p:bldP spid="35" grpId="0" animBg="1"/>
      <p:bldP spid="36" grpId="0" animBg="1"/>
      <p:bldP spid="37" grpId="0" animBg="1"/>
      <p:bldP spid="38" grpId="0" animBg="1"/>
      <p:bldP spid="57" grpId="0" animBg="1"/>
      <p:bldP spid="61" grpId="0" animBg="1"/>
      <p:bldP spid="63" grpId="0" animBg="1"/>
      <p:bldP spid="64" grpId="0" animBg="1"/>
      <p:bldP spid="6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5D6A9-71FA-B850-CDF2-A462A71D6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EE3C854-3C5F-5CEA-3613-826DDC96A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0813"/>
            <a:ext cx="9144000" cy="4014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C4CDF4-C884-9199-BE2F-AED9CD44D7B9}"/>
              </a:ext>
            </a:extLst>
          </p:cNvPr>
          <p:cNvSpPr txBox="1"/>
          <p:nvPr/>
        </p:nvSpPr>
        <p:spPr>
          <a:xfrm>
            <a:off x="2245360" y="2326640"/>
            <a:ext cx="16366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10 Mbps</a:t>
            </a:r>
            <a:endParaRPr lang="en-SE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2E571E-8FFE-C73C-EB91-6B2D20F0EFEF}"/>
              </a:ext>
            </a:extLst>
          </p:cNvPr>
          <p:cNvSpPr txBox="1"/>
          <p:nvPr/>
        </p:nvSpPr>
        <p:spPr>
          <a:xfrm>
            <a:off x="5631656" y="2115532"/>
            <a:ext cx="16366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25 Mbps</a:t>
            </a:r>
            <a:endParaRPr lang="en-SE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E5E95A-2F28-783D-884E-CBEF61401F22}"/>
              </a:ext>
            </a:extLst>
          </p:cNvPr>
          <p:cNvSpPr txBox="1"/>
          <p:nvPr/>
        </p:nvSpPr>
        <p:spPr>
          <a:xfrm>
            <a:off x="5631656" y="3670012"/>
            <a:ext cx="16366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50 Mbps</a:t>
            </a:r>
            <a:endParaRPr lang="en-SE" sz="3200" dirty="0"/>
          </a:p>
        </p:txBody>
      </p:sp>
    </p:spTree>
    <p:extLst>
      <p:ext uri="{BB962C8B-B14F-4D97-AF65-F5344CB8AC3E}">
        <p14:creationId xmlns:p14="http://schemas.microsoft.com/office/powerpoint/2010/main" val="16779644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8A569-F779-D8DC-8817-218C45F41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516A2E5-29A1-8EF4-6131-BB1CEB795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" y="-76517"/>
            <a:ext cx="9144000" cy="329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65CF97-069D-3B59-9DF9-3162EC2D8F43}"/>
              </a:ext>
            </a:extLst>
          </p:cNvPr>
          <p:cNvSpPr txBox="1"/>
          <p:nvPr/>
        </p:nvSpPr>
        <p:spPr>
          <a:xfrm>
            <a:off x="2169160" y="805934"/>
            <a:ext cx="1249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100 Mbps</a:t>
            </a:r>
            <a:endParaRPr lang="en-S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AE3873-8843-04F1-5329-FF7B9313239B}"/>
              </a:ext>
            </a:extLst>
          </p:cNvPr>
          <p:cNvSpPr txBox="1"/>
          <p:nvPr/>
        </p:nvSpPr>
        <p:spPr>
          <a:xfrm>
            <a:off x="2169160" y="2061011"/>
            <a:ext cx="1249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100 Mbps</a:t>
            </a:r>
            <a:endParaRPr lang="en-S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1D7F32-B982-7001-B380-AE5104604408}"/>
              </a:ext>
            </a:extLst>
          </p:cNvPr>
          <p:cNvSpPr txBox="1"/>
          <p:nvPr/>
        </p:nvSpPr>
        <p:spPr>
          <a:xfrm>
            <a:off x="5979160" y="805934"/>
            <a:ext cx="1249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100 Mbps</a:t>
            </a:r>
            <a:endParaRPr lang="en-S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AD9C63-5915-7CF8-A2EE-BC72BD51FABA}"/>
              </a:ext>
            </a:extLst>
          </p:cNvPr>
          <p:cNvSpPr txBox="1"/>
          <p:nvPr/>
        </p:nvSpPr>
        <p:spPr>
          <a:xfrm>
            <a:off x="5979160" y="2054880"/>
            <a:ext cx="1249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100 Mbps</a:t>
            </a:r>
            <a:endParaRPr lang="en-S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203B4E-FD6A-2B57-ACF4-84772D369AF1}"/>
              </a:ext>
            </a:extLst>
          </p:cNvPr>
          <p:cNvSpPr txBox="1"/>
          <p:nvPr/>
        </p:nvSpPr>
        <p:spPr>
          <a:xfrm>
            <a:off x="4043680" y="1104146"/>
            <a:ext cx="1249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150 Mbps</a:t>
            </a:r>
            <a:endParaRPr lang="en-SE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6674AFE8-B81A-E5CE-3D16-CC7A9E639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" y="2649537"/>
            <a:ext cx="9144000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55A4B2C-1C29-0DE7-9C06-1660517630D6}"/>
              </a:ext>
            </a:extLst>
          </p:cNvPr>
          <p:cNvSpPr txBox="1"/>
          <p:nvPr/>
        </p:nvSpPr>
        <p:spPr>
          <a:xfrm>
            <a:off x="2179320" y="3507640"/>
            <a:ext cx="1249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100 Mbps</a:t>
            </a:r>
            <a:endParaRPr lang="en-S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2D5A96-ED02-FF9B-4639-DEDF627D928B}"/>
              </a:ext>
            </a:extLst>
          </p:cNvPr>
          <p:cNvSpPr txBox="1"/>
          <p:nvPr/>
        </p:nvSpPr>
        <p:spPr>
          <a:xfrm>
            <a:off x="2179320" y="4762717"/>
            <a:ext cx="1249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100 Mbps</a:t>
            </a:r>
            <a:endParaRPr lang="en-S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6BA1B2-2B6F-7ABD-DFD6-7D7F36A894AF}"/>
              </a:ext>
            </a:extLst>
          </p:cNvPr>
          <p:cNvSpPr txBox="1"/>
          <p:nvPr/>
        </p:nvSpPr>
        <p:spPr>
          <a:xfrm>
            <a:off x="6037580" y="3507640"/>
            <a:ext cx="1249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100 Mbps</a:t>
            </a:r>
            <a:endParaRPr lang="en-S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03226E-39A2-E6DF-CCCD-CB438A6D7466}"/>
              </a:ext>
            </a:extLst>
          </p:cNvPr>
          <p:cNvSpPr txBox="1"/>
          <p:nvPr/>
        </p:nvSpPr>
        <p:spPr>
          <a:xfrm>
            <a:off x="6111240" y="4868365"/>
            <a:ext cx="1249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100 Mbps</a:t>
            </a:r>
            <a:endParaRPr lang="en-S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736BF9-B47E-D724-B5ED-2C3C55052197}"/>
              </a:ext>
            </a:extLst>
          </p:cNvPr>
          <p:cNvSpPr txBox="1"/>
          <p:nvPr/>
        </p:nvSpPr>
        <p:spPr>
          <a:xfrm>
            <a:off x="3863340" y="3712626"/>
            <a:ext cx="1249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150 Mbps</a:t>
            </a:r>
            <a:endParaRPr lang="en-SE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00C217-29E3-4498-74E6-D89D245CC3EB}"/>
              </a:ext>
            </a:extLst>
          </p:cNvPr>
          <p:cNvSpPr txBox="1"/>
          <p:nvPr/>
        </p:nvSpPr>
        <p:spPr>
          <a:xfrm>
            <a:off x="4566920" y="4683699"/>
            <a:ext cx="1249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100 Mbps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3536698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9C4AA-9B67-6B8F-6973-5C0B1F273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5F533-A43F-3B26-47DA-54BA17914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8987DC-FCC8-9977-2016-20C5C4C0C3E1}"/>
              </a:ext>
            </a:extLst>
          </p:cNvPr>
          <p:cNvSpPr txBox="1"/>
          <p:nvPr/>
        </p:nvSpPr>
        <p:spPr>
          <a:xfrm>
            <a:off x="1425129" y="5931236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0 1 0 1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B46FCC5-F5B2-BCAE-B5AA-F8D30466E747}"/>
              </a:ext>
            </a:extLst>
          </p:cNvPr>
          <p:cNvGrpSpPr/>
          <p:nvPr/>
        </p:nvGrpSpPr>
        <p:grpSpPr>
          <a:xfrm>
            <a:off x="1416766" y="5086407"/>
            <a:ext cx="1112530" cy="1123229"/>
            <a:chOff x="6988036" y="4811287"/>
            <a:chExt cx="1112530" cy="112322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7C0E58F-5D3B-C088-16F0-5D741B3E0A5C}"/>
                </a:ext>
              </a:extLst>
            </p:cNvPr>
            <p:cNvSpPr txBox="1"/>
            <p:nvPr/>
          </p:nvSpPr>
          <p:spPr>
            <a:xfrm>
              <a:off x="6988036" y="5364459"/>
              <a:ext cx="9813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0 1 1 1 0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247A244-886C-6937-ED78-6543EA8474AE}"/>
                </a:ext>
              </a:extLst>
            </p:cNvPr>
            <p:cNvSpPr txBox="1"/>
            <p:nvPr/>
          </p:nvSpPr>
          <p:spPr>
            <a:xfrm>
              <a:off x="7001286" y="4811287"/>
              <a:ext cx="9813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1 0 1 0 1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84F3C95-8485-2B37-94F3-3B10F21335D1}"/>
                </a:ext>
              </a:extLst>
            </p:cNvPr>
            <p:cNvSpPr txBox="1"/>
            <p:nvPr/>
          </p:nvSpPr>
          <p:spPr>
            <a:xfrm>
              <a:off x="6994660" y="5092897"/>
              <a:ext cx="9813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1 1 1 1 0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CA1486B-6DE1-46D6-417D-9BF9121B41A8}"/>
                </a:ext>
              </a:extLst>
            </p:cNvPr>
            <p:cNvCxnSpPr/>
            <p:nvPr/>
          </p:nvCxnSpPr>
          <p:spPr>
            <a:xfrm>
              <a:off x="7081235" y="5722156"/>
              <a:ext cx="101933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43F0421-64CE-E97F-9690-8A931AC007F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428508" y="5424851"/>
              <a:ext cx="101933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C59D1B8-66AC-56F5-8917-7BE928B6A300}"/>
              </a:ext>
            </a:extLst>
          </p:cNvPr>
          <p:cNvSpPr txBox="1"/>
          <p:nvPr/>
        </p:nvSpPr>
        <p:spPr>
          <a:xfrm>
            <a:off x="2346690" y="50852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E03154-78A4-DAC4-198F-80E6C74D39F2}"/>
              </a:ext>
            </a:extLst>
          </p:cNvPr>
          <p:cNvSpPr txBox="1"/>
          <p:nvPr/>
        </p:nvSpPr>
        <p:spPr>
          <a:xfrm>
            <a:off x="2342140" y="5370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85A913-8DAE-69F9-E40D-BE0E7E35F0E1}"/>
              </a:ext>
            </a:extLst>
          </p:cNvPr>
          <p:cNvSpPr txBox="1"/>
          <p:nvPr/>
        </p:nvSpPr>
        <p:spPr>
          <a:xfrm>
            <a:off x="2342140" y="56539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3F63F7-FA80-7A4D-84CF-B8556DCFF8BA}"/>
              </a:ext>
            </a:extLst>
          </p:cNvPr>
          <p:cNvSpPr txBox="1"/>
          <p:nvPr/>
        </p:nvSpPr>
        <p:spPr>
          <a:xfrm>
            <a:off x="2347827" y="59393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DEFE00D8-3DC7-9B0E-0991-B0CEC57FC3E6}"/>
              </a:ext>
            </a:extLst>
          </p:cNvPr>
          <p:cNvSpPr/>
          <p:nvPr/>
        </p:nvSpPr>
        <p:spPr>
          <a:xfrm>
            <a:off x="1579531" y="5441986"/>
            <a:ext cx="244561" cy="24456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49F2F375-84A6-C5D7-7993-AC82DBB9F28A}"/>
              </a:ext>
            </a:extLst>
          </p:cNvPr>
          <p:cNvSpPr/>
          <p:nvPr/>
        </p:nvSpPr>
        <p:spPr>
          <a:xfrm>
            <a:off x="2134169" y="5147655"/>
            <a:ext cx="244561" cy="24456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37FD8985-7E4F-DCD7-0990-00691E4550D2}"/>
              </a:ext>
            </a:extLst>
          </p:cNvPr>
          <p:cNvSpPr/>
          <p:nvPr/>
        </p:nvSpPr>
        <p:spPr>
          <a:xfrm>
            <a:off x="2122343" y="5676130"/>
            <a:ext cx="244561" cy="24456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709188-C9AB-C3AE-32D8-8B17561D470C}"/>
              </a:ext>
            </a:extLst>
          </p:cNvPr>
          <p:cNvSpPr txBox="1"/>
          <p:nvPr/>
        </p:nvSpPr>
        <p:spPr>
          <a:xfrm>
            <a:off x="6303946" y="6632679"/>
            <a:ext cx="546945" cy="359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parity</a:t>
            </a:r>
          </a:p>
          <a:p>
            <a:pPr marL="0" marR="0" lvl="0" indent="0" algn="ct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error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6DDF4D5-7859-167A-B9C6-8E383AC2E2F0}"/>
              </a:ext>
            </a:extLst>
          </p:cNvPr>
          <p:cNvCxnSpPr>
            <a:cxnSpLocks/>
          </p:cNvCxnSpPr>
          <p:nvPr/>
        </p:nvCxnSpPr>
        <p:spPr>
          <a:xfrm rot="5400000" flipV="1">
            <a:off x="5925064" y="6018083"/>
            <a:ext cx="1303277" cy="7611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4FEB7A2-E785-4006-DA3D-D8F563DA4653}"/>
              </a:ext>
            </a:extLst>
          </p:cNvPr>
          <p:cNvGrpSpPr/>
          <p:nvPr/>
        </p:nvGrpSpPr>
        <p:grpSpPr>
          <a:xfrm>
            <a:off x="6247311" y="5372041"/>
            <a:ext cx="1217426" cy="1214161"/>
            <a:chOff x="9873379" y="4773947"/>
            <a:chExt cx="1217426" cy="121416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BB8C99D-3AA3-7C19-2CA1-CCBA119EA4F2}"/>
                </a:ext>
              </a:extLst>
            </p:cNvPr>
            <p:cNvSpPr txBox="1"/>
            <p:nvPr/>
          </p:nvSpPr>
          <p:spPr>
            <a:xfrm>
              <a:off x="9873379" y="5327119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0 1 1 1 </a:t>
              </a: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</a:t>
              </a: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F66592C-4D8A-1773-61D0-63E1D4E6F4E3}"/>
                </a:ext>
              </a:extLst>
            </p:cNvPr>
            <p:cNvGrpSpPr/>
            <p:nvPr/>
          </p:nvGrpSpPr>
          <p:grpSpPr>
            <a:xfrm>
              <a:off x="9880003" y="4773947"/>
              <a:ext cx="1210802" cy="1214161"/>
              <a:chOff x="6394173" y="4840358"/>
              <a:chExt cx="1210802" cy="1214161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AD6FE38-472A-89D8-60F4-95FD8C92F8CC}"/>
                  </a:ext>
                </a:extLst>
              </p:cNvPr>
              <p:cNvSpPr txBox="1"/>
              <p:nvPr/>
            </p:nvSpPr>
            <p:spPr>
              <a:xfrm>
                <a:off x="6400799" y="4840358"/>
                <a:ext cx="12041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1 0 1 0 </a:t>
                </a: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0</a:t>
                </a: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</a:t>
                </a: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5FF4215-35E7-54F3-9AB8-5930627F41A5}"/>
                  </a:ext>
                </a:extLst>
              </p:cNvPr>
              <p:cNvSpPr txBox="1"/>
              <p:nvPr/>
            </p:nvSpPr>
            <p:spPr>
              <a:xfrm>
                <a:off x="6394173" y="5121968"/>
                <a:ext cx="12041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 </a:t>
                </a: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0</a:t>
                </a: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1 1 </a:t>
                </a: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0</a:t>
                </a: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</a:t>
                </a: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3C8FA7B-664B-6950-3272-8A26084C5AF8}"/>
                  </a:ext>
                </a:extLst>
              </p:cNvPr>
              <p:cNvSpPr txBox="1"/>
              <p:nvPr/>
            </p:nvSpPr>
            <p:spPr>
              <a:xfrm>
                <a:off x="6395912" y="5685187"/>
                <a:ext cx="12041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alibri" panose="020F0502020204030204"/>
                  </a:rPr>
                  <a:t>0</a:t>
                </a: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</a:t>
                </a: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1 0 1  </a:t>
                </a:r>
                <a:r>
                  <a:rPr lang="en-US" dirty="0">
                    <a:solidFill>
                      <a:srgbClr val="FF0000"/>
                    </a:solidFill>
                    <a:latin typeface="Calibri" panose="020F0502020204030204"/>
                  </a:rPr>
                  <a:t>0</a:t>
                </a:r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9D82314D-7B14-2327-1A69-05CEDF8D659B}"/>
                  </a:ext>
                </a:extLst>
              </p:cNvPr>
              <p:cNvCxnSpPr/>
              <p:nvPr/>
            </p:nvCxnSpPr>
            <p:spPr>
              <a:xfrm>
                <a:off x="6480748" y="5751227"/>
                <a:ext cx="101933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77ABAB68-F43F-BDDF-575F-2B6EC503C02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828021" y="5453922"/>
                <a:ext cx="101933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E37384D-C60E-C832-58E7-7C7ABB01FAB1}"/>
              </a:ext>
            </a:extLst>
          </p:cNvPr>
          <p:cNvGrpSpPr/>
          <p:nvPr/>
        </p:nvGrpSpPr>
        <p:grpSpPr>
          <a:xfrm>
            <a:off x="6188826" y="5392216"/>
            <a:ext cx="1821607" cy="359137"/>
            <a:chOff x="9837078" y="5062723"/>
            <a:chExt cx="1821607" cy="359137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26D5BB-F91A-B2C0-DD17-507902BD90C6}"/>
                </a:ext>
              </a:extLst>
            </p:cNvPr>
            <p:cNvSpPr txBox="1"/>
            <p:nvPr/>
          </p:nvSpPr>
          <p:spPr>
            <a:xfrm>
              <a:off x="11111740" y="5062723"/>
              <a:ext cx="546945" cy="3591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parity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error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9882BDD-2CD7-11C0-5256-BB7BCA79E7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37078" y="5250028"/>
              <a:ext cx="1303277" cy="7611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4C9998D-015A-5A70-34C8-E866C78BF6A1}"/>
              </a:ext>
            </a:extLst>
          </p:cNvPr>
          <p:cNvGrpSpPr/>
          <p:nvPr/>
        </p:nvGrpSpPr>
        <p:grpSpPr>
          <a:xfrm>
            <a:off x="6197080" y="5658093"/>
            <a:ext cx="1862529" cy="634631"/>
            <a:chOff x="9796156" y="4787229"/>
            <a:chExt cx="1862529" cy="63463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D12BBB4-DF42-332A-FF88-5E0F2AF8AA97}"/>
                </a:ext>
              </a:extLst>
            </p:cNvPr>
            <p:cNvSpPr txBox="1"/>
            <p:nvPr/>
          </p:nvSpPr>
          <p:spPr>
            <a:xfrm>
              <a:off x="11111740" y="5062723"/>
              <a:ext cx="546945" cy="3591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parity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error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6B42CE9-8062-259A-8076-284D6FFE73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37078" y="5250028"/>
              <a:ext cx="1303277" cy="7611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CFBF63E-6807-80A1-A86C-CF0E665EC8BA}"/>
                </a:ext>
              </a:extLst>
            </p:cNvPr>
            <p:cNvSpPr txBox="1"/>
            <p:nvPr/>
          </p:nvSpPr>
          <p:spPr>
            <a:xfrm>
              <a:off x="11070818" y="4787229"/>
              <a:ext cx="546945" cy="3591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parity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error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BDD7E3B-E5E5-9C16-F57C-4319E9111A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96156" y="4974534"/>
              <a:ext cx="1303277" cy="7611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0488AF06-9B10-3ABF-203E-28D4E31ACCC2}"/>
              </a:ext>
            </a:extLst>
          </p:cNvPr>
          <p:cNvSpPr txBox="1"/>
          <p:nvPr/>
        </p:nvSpPr>
        <p:spPr>
          <a:xfrm>
            <a:off x="1419442" y="4083602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0 1 0 1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A1C2B8C-A4C4-1743-F5B9-D3C215E0B4C3}"/>
              </a:ext>
            </a:extLst>
          </p:cNvPr>
          <p:cNvGrpSpPr/>
          <p:nvPr/>
        </p:nvGrpSpPr>
        <p:grpSpPr>
          <a:xfrm>
            <a:off x="1411079" y="3238773"/>
            <a:ext cx="1112530" cy="1123229"/>
            <a:chOff x="6988036" y="4811287"/>
            <a:chExt cx="1112530" cy="1123229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DF4E745-78A5-DB7C-8A30-79674E72D517}"/>
                </a:ext>
              </a:extLst>
            </p:cNvPr>
            <p:cNvSpPr txBox="1"/>
            <p:nvPr/>
          </p:nvSpPr>
          <p:spPr>
            <a:xfrm>
              <a:off x="6988036" y="5364459"/>
              <a:ext cx="9813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0 1 1 1 0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9896AD0-A077-1DF0-35CF-4624F5356F9C}"/>
                </a:ext>
              </a:extLst>
            </p:cNvPr>
            <p:cNvSpPr txBox="1"/>
            <p:nvPr/>
          </p:nvSpPr>
          <p:spPr>
            <a:xfrm>
              <a:off x="7001286" y="4811287"/>
              <a:ext cx="9813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1 0 1 0 1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46421E0-53E9-ADA1-75D7-C6F41B052759}"/>
                </a:ext>
              </a:extLst>
            </p:cNvPr>
            <p:cNvSpPr txBox="1"/>
            <p:nvPr/>
          </p:nvSpPr>
          <p:spPr>
            <a:xfrm>
              <a:off x="6994660" y="5092897"/>
              <a:ext cx="9813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1 1 1 1 0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EA5DDB6-6F79-A960-3DCE-E6EB0FD0E43D}"/>
                </a:ext>
              </a:extLst>
            </p:cNvPr>
            <p:cNvCxnSpPr/>
            <p:nvPr/>
          </p:nvCxnSpPr>
          <p:spPr>
            <a:xfrm>
              <a:off x="7081235" y="5722156"/>
              <a:ext cx="101933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2550308-C033-6DAD-696D-2583DEBA763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428508" y="5424851"/>
              <a:ext cx="101933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65F61BC7-8F08-CA6A-136E-5E6946862F15}"/>
              </a:ext>
            </a:extLst>
          </p:cNvPr>
          <p:cNvSpPr txBox="1"/>
          <p:nvPr/>
        </p:nvSpPr>
        <p:spPr>
          <a:xfrm>
            <a:off x="2341003" y="32376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F1BC786-5F4B-15BB-55C7-ABBB842CBC78}"/>
              </a:ext>
            </a:extLst>
          </p:cNvPr>
          <p:cNvSpPr txBox="1"/>
          <p:nvPr/>
        </p:nvSpPr>
        <p:spPr>
          <a:xfrm>
            <a:off x="2336453" y="35231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05ED0F-0B7C-172A-BB1C-D7F888666A9F}"/>
              </a:ext>
            </a:extLst>
          </p:cNvPr>
          <p:cNvSpPr txBox="1"/>
          <p:nvPr/>
        </p:nvSpPr>
        <p:spPr>
          <a:xfrm>
            <a:off x="2336453" y="38062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0667016-223B-267A-578A-F2F83D954DC9}"/>
              </a:ext>
            </a:extLst>
          </p:cNvPr>
          <p:cNvSpPr txBox="1"/>
          <p:nvPr/>
        </p:nvSpPr>
        <p:spPr>
          <a:xfrm>
            <a:off x="2342140" y="40917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48" name="Multiplication Sign 47">
            <a:extLst>
              <a:ext uri="{FF2B5EF4-FFF2-40B4-BE49-F238E27FC236}">
                <a16:creationId xmlns:a16="http://schemas.microsoft.com/office/drawing/2014/main" id="{3084847D-23CB-8035-D0FB-213FE6960390}"/>
              </a:ext>
            </a:extLst>
          </p:cNvPr>
          <p:cNvSpPr/>
          <p:nvPr/>
        </p:nvSpPr>
        <p:spPr>
          <a:xfrm>
            <a:off x="1451563" y="3287922"/>
            <a:ext cx="244561" cy="24456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9" name="Multiplication Sign 48">
            <a:extLst>
              <a:ext uri="{FF2B5EF4-FFF2-40B4-BE49-F238E27FC236}">
                <a16:creationId xmlns:a16="http://schemas.microsoft.com/office/drawing/2014/main" id="{F40D6AF8-07B5-405F-6576-39EDCFA1539E}"/>
              </a:ext>
            </a:extLst>
          </p:cNvPr>
          <p:cNvSpPr/>
          <p:nvPr/>
        </p:nvSpPr>
        <p:spPr>
          <a:xfrm>
            <a:off x="2128482" y="3300021"/>
            <a:ext cx="244561" cy="24456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0" name="Multiplication Sign 49">
            <a:extLst>
              <a:ext uri="{FF2B5EF4-FFF2-40B4-BE49-F238E27FC236}">
                <a16:creationId xmlns:a16="http://schemas.microsoft.com/office/drawing/2014/main" id="{B1608593-3368-57A0-8E75-8FCB46A3D45C}"/>
              </a:ext>
            </a:extLst>
          </p:cNvPr>
          <p:cNvSpPr/>
          <p:nvPr/>
        </p:nvSpPr>
        <p:spPr>
          <a:xfrm>
            <a:off x="2116656" y="3828496"/>
            <a:ext cx="244561" cy="24456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1" name="Multiplication Sign 50">
            <a:extLst>
              <a:ext uri="{FF2B5EF4-FFF2-40B4-BE49-F238E27FC236}">
                <a16:creationId xmlns:a16="http://schemas.microsoft.com/office/drawing/2014/main" id="{A814E6E5-919A-C3ED-2DDB-41799DBC298B}"/>
              </a:ext>
            </a:extLst>
          </p:cNvPr>
          <p:cNvSpPr/>
          <p:nvPr/>
        </p:nvSpPr>
        <p:spPr>
          <a:xfrm>
            <a:off x="1428091" y="3868096"/>
            <a:ext cx="244561" cy="24456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90908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2" grpId="0"/>
      <p:bldP spid="13" grpId="0"/>
      <p:bldP spid="14" grpId="0"/>
      <p:bldP spid="37" grpId="0"/>
      <p:bldP spid="44" grpId="0"/>
      <p:bldP spid="45" grpId="0"/>
      <p:bldP spid="46" grpId="0"/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D9983-5E36-8402-0678-9D8C0EE53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6E1CC-1565-9D0E-5C19-7C97EAD9B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380264"/>
            <a:ext cx="8229600" cy="1745899"/>
          </a:xfrm>
        </p:spPr>
        <p:txBody>
          <a:bodyPr/>
          <a:lstStyle/>
          <a:p>
            <a:endParaRPr lang="en-SE" dirty="0"/>
          </a:p>
        </p:txBody>
      </p:sp>
      <p:pic>
        <p:nvPicPr>
          <p:cNvPr id="4" name="Picture 3" descr="A diagram of a tree&#10;&#10;Description automatically generated">
            <a:extLst>
              <a:ext uri="{FF2B5EF4-FFF2-40B4-BE49-F238E27FC236}">
                <a16:creationId xmlns:a16="http://schemas.microsoft.com/office/drawing/2014/main" id="{667CD341-06CA-6592-E96E-23171AEDD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543" y="314406"/>
            <a:ext cx="3047140" cy="321038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06C204FD-BA36-1793-5205-7FF016C25040}"/>
              </a:ext>
            </a:extLst>
          </p:cNvPr>
          <p:cNvSpPr/>
          <p:nvPr/>
        </p:nvSpPr>
        <p:spPr>
          <a:xfrm>
            <a:off x="5009902" y="1426214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50C19CC-A15E-8115-3638-462F67813694}"/>
              </a:ext>
            </a:extLst>
          </p:cNvPr>
          <p:cNvSpPr/>
          <p:nvPr/>
        </p:nvSpPr>
        <p:spPr>
          <a:xfrm>
            <a:off x="5513241" y="1947833"/>
            <a:ext cx="385895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54F2E1F-E89D-8995-B4A1-CC4DC6956135}"/>
              </a:ext>
            </a:extLst>
          </p:cNvPr>
          <p:cNvSpPr/>
          <p:nvPr/>
        </p:nvSpPr>
        <p:spPr>
          <a:xfrm>
            <a:off x="4499570" y="1947833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DC421E4-89C7-2640-9EC1-548E2DCE3AB9}"/>
              </a:ext>
            </a:extLst>
          </p:cNvPr>
          <p:cNvSpPr/>
          <p:nvPr/>
        </p:nvSpPr>
        <p:spPr>
          <a:xfrm>
            <a:off x="4138843" y="2477737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478DA60-950D-4E7C-D8A4-B7AF9632B1A8}"/>
              </a:ext>
            </a:extLst>
          </p:cNvPr>
          <p:cNvSpPr/>
          <p:nvPr/>
        </p:nvSpPr>
        <p:spPr>
          <a:xfrm>
            <a:off x="4808565" y="2477737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2FBD2C6-ABDB-7EF9-EC3A-953E6606EC15}"/>
              </a:ext>
            </a:extLst>
          </p:cNvPr>
          <p:cNvCxnSpPr>
            <a:stCxn id="7" idx="7"/>
            <a:endCxn id="5" idx="3"/>
          </p:cNvCxnSpPr>
          <p:nvPr/>
        </p:nvCxnSpPr>
        <p:spPr>
          <a:xfrm flipV="1">
            <a:off x="4800309" y="1726953"/>
            <a:ext cx="261192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00B27C6-C350-F21F-BE33-24AA7ECCD892}"/>
              </a:ext>
            </a:extLst>
          </p:cNvPr>
          <p:cNvCxnSpPr>
            <a:cxnSpLocks/>
            <a:stCxn id="8" idx="0"/>
            <a:endCxn id="7" idx="3"/>
          </p:cNvCxnSpPr>
          <p:nvPr/>
        </p:nvCxnSpPr>
        <p:spPr>
          <a:xfrm flipV="1">
            <a:off x="4315012" y="2248572"/>
            <a:ext cx="236157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E30EA44-A060-6320-2F2D-69531E97275C}"/>
              </a:ext>
            </a:extLst>
          </p:cNvPr>
          <p:cNvCxnSpPr>
            <a:cxnSpLocks/>
            <a:stCxn id="6" idx="1"/>
            <a:endCxn id="5" idx="5"/>
          </p:cNvCxnSpPr>
          <p:nvPr/>
        </p:nvCxnSpPr>
        <p:spPr>
          <a:xfrm flipH="1" flipV="1">
            <a:off x="5310641" y="1726953"/>
            <a:ext cx="259113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E644DD7-2455-FDEF-B5D7-776BBDA20466}"/>
              </a:ext>
            </a:extLst>
          </p:cNvPr>
          <p:cNvCxnSpPr>
            <a:cxnSpLocks/>
            <a:stCxn id="9" idx="0"/>
            <a:endCxn id="7" idx="5"/>
          </p:cNvCxnSpPr>
          <p:nvPr/>
        </p:nvCxnSpPr>
        <p:spPr>
          <a:xfrm flipH="1" flipV="1">
            <a:off x="4800309" y="2248572"/>
            <a:ext cx="184425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629D1BB-4369-393F-9427-A3CFA865A8A4}"/>
              </a:ext>
            </a:extLst>
          </p:cNvPr>
          <p:cNvSpPr txBox="1"/>
          <p:nvPr/>
        </p:nvSpPr>
        <p:spPr>
          <a:xfrm>
            <a:off x="4989543" y="143425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32</a:t>
            </a:r>
            <a:endParaRPr lang="en-SE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FAE0BC-A9CC-47AC-CAB9-FCD6B81C81EC}"/>
              </a:ext>
            </a:extLst>
          </p:cNvPr>
          <p:cNvSpPr txBox="1"/>
          <p:nvPr/>
        </p:nvSpPr>
        <p:spPr>
          <a:xfrm>
            <a:off x="4482961" y="1968509"/>
            <a:ext cx="409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20</a:t>
            </a:r>
            <a:endParaRPr lang="en-SE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267F63-F115-E3EA-0A83-34C26C83F703}"/>
              </a:ext>
            </a:extLst>
          </p:cNvPr>
          <p:cNvSpPr txBox="1"/>
          <p:nvPr/>
        </p:nvSpPr>
        <p:spPr>
          <a:xfrm>
            <a:off x="4125166" y="2491521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15</a:t>
            </a:r>
            <a:endParaRPr lang="en-SE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4884FF-3448-6CA5-331E-0D2C5F161B6D}"/>
              </a:ext>
            </a:extLst>
          </p:cNvPr>
          <p:cNvSpPr txBox="1"/>
          <p:nvPr/>
        </p:nvSpPr>
        <p:spPr>
          <a:xfrm>
            <a:off x="4785194" y="2479134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12</a:t>
            </a:r>
            <a:endParaRPr lang="en-SE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B67EAE-1942-69FB-A41D-A66DCD6C720C}"/>
              </a:ext>
            </a:extLst>
          </p:cNvPr>
          <p:cNvSpPr txBox="1"/>
          <p:nvPr/>
        </p:nvSpPr>
        <p:spPr>
          <a:xfrm>
            <a:off x="5524069" y="1961617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17</a:t>
            </a:r>
            <a:endParaRPr lang="en-SE" sz="16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FFD2E61-F854-D787-2357-468B28D9F5E3}"/>
              </a:ext>
            </a:extLst>
          </p:cNvPr>
          <p:cNvSpPr/>
          <p:nvPr/>
        </p:nvSpPr>
        <p:spPr>
          <a:xfrm>
            <a:off x="5215558" y="2477737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8A23D6-610D-248B-F9AB-D1A239D7071A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5391727" y="2258308"/>
            <a:ext cx="183746" cy="21942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2D1B7A6-FA48-D60A-DDE1-9854E01715DD}"/>
              </a:ext>
            </a:extLst>
          </p:cNvPr>
          <p:cNvSpPr txBox="1"/>
          <p:nvPr/>
        </p:nvSpPr>
        <p:spPr>
          <a:xfrm>
            <a:off x="5196707" y="2491521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10</a:t>
            </a:r>
            <a:endParaRPr lang="en-SE" sz="16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75A2F5A-6DC6-C6ED-39F0-047EF307EE28}"/>
              </a:ext>
            </a:extLst>
          </p:cNvPr>
          <p:cNvSpPr/>
          <p:nvPr/>
        </p:nvSpPr>
        <p:spPr>
          <a:xfrm>
            <a:off x="5854056" y="2477737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D281CD0-1A61-C84A-56A7-FC0EE4063468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5845800" y="2248572"/>
            <a:ext cx="184425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F3EE912-2544-60A5-8903-32A6E814E609}"/>
              </a:ext>
            </a:extLst>
          </p:cNvPr>
          <p:cNvSpPr txBox="1"/>
          <p:nvPr/>
        </p:nvSpPr>
        <p:spPr>
          <a:xfrm>
            <a:off x="5901805" y="2479134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6</a:t>
            </a:r>
            <a:endParaRPr lang="en-SE" sz="16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C53FB43-47FC-CC83-E15B-8A2BCE822F01}"/>
              </a:ext>
            </a:extLst>
          </p:cNvPr>
          <p:cNvSpPr/>
          <p:nvPr/>
        </p:nvSpPr>
        <p:spPr>
          <a:xfrm>
            <a:off x="3817554" y="3017821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644209-AF53-D8F5-6884-0823B231F41C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3993723" y="2788656"/>
            <a:ext cx="236157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699E65A-4708-C809-428A-56E74A35F4EA}"/>
              </a:ext>
            </a:extLst>
          </p:cNvPr>
          <p:cNvSpPr txBox="1"/>
          <p:nvPr/>
        </p:nvSpPr>
        <p:spPr>
          <a:xfrm>
            <a:off x="3864837" y="3031605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7</a:t>
            </a:r>
            <a:endParaRPr lang="en-SE" sz="16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1DC704E-75D4-4893-987C-A461EE725F2E}"/>
              </a:ext>
            </a:extLst>
          </p:cNvPr>
          <p:cNvSpPr/>
          <p:nvPr/>
        </p:nvSpPr>
        <p:spPr>
          <a:xfrm>
            <a:off x="5461502" y="3855855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F6B79BF-1A66-0EF7-B552-BC1D71D066E6}"/>
              </a:ext>
            </a:extLst>
          </p:cNvPr>
          <p:cNvSpPr/>
          <p:nvPr/>
        </p:nvSpPr>
        <p:spPr>
          <a:xfrm>
            <a:off x="5964841" y="4377474"/>
            <a:ext cx="385895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797CDBA-87DA-4646-E2FA-0ABAF17B5F09}"/>
              </a:ext>
            </a:extLst>
          </p:cNvPr>
          <p:cNvSpPr/>
          <p:nvPr/>
        </p:nvSpPr>
        <p:spPr>
          <a:xfrm>
            <a:off x="4951170" y="4377474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D579A1D-C370-909E-49DF-4E2686E22B0D}"/>
              </a:ext>
            </a:extLst>
          </p:cNvPr>
          <p:cNvSpPr/>
          <p:nvPr/>
        </p:nvSpPr>
        <p:spPr>
          <a:xfrm>
            <a:off x="4590443" y="4907378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25BCED1-DD22-A71E-E053-9C9CDB84E0E6}"/>
              </a:ext>
            </a:extLst>
          </p:cNvPr>
          <p:cNvSpPr/>
          <p:nvPr/>
        </p:nvSpPr>
        <p:spPr>
          <a:xfrm>
            <a:off x="5260165" y="4907378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9415904-A0DB-978F-0774-31F290E31316}"/>
              </a:ext>
            </a:extLst>
          </p:cNvPr>
          <p:cNvCxnSpPr>
            <a:stCxn id="30" idx="7"/>
            <a:endCxn id="28" idx="3"/>
          </p:cNvCxnSpPr>
          <p:nvPr/>
        </p:nvCxnSpPr>
        <p:spPr>
          <a:xfrm flipV="1">
            <a:off x="5251909" y="4156594"/>
            <a:ext cx="261192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2BBC64C-9A24-84AB-BE1E-FADF10C72A19}"/>
              </a:ext>
            </a:extLst>
          </p:cNvPr>
          <p:cNvCxnSpPr>
            <a:cxnSpLocks/>
            <a:stCxn id="31" idx="0"/>
            <a:endCxn id="30" idx="3"/>
          </p:cNvCxnSpPr>
          <p:nvPr/>
        </p:nvCxnSpPr>
        <p:spPr>
          <a:xfrm flipV="1">
            <a:off x="4766612" y="4678213"/>
            <a:ext cx="236157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DD76F0D-CD55-92C6-E70A-E3D0C1172C24}"/>
              </a:ext>
            </a:extLst>
          </p:cNvPr>
          <p:cNvCxnSpPr>
            <a:cxnSpLocks/>
            <a:stCxn id="29" idx="1"/>
            <a:endCxn id="28" idx="5"/>
          </p:cNvCxnSpPr>
          <p:nvPr/>
        </p:nvCxnSpPr>
        <p:spPr>
          <a:xfrm flipH="1" flipV="1">
            <a:off x="5762241" y="4156594"/>
            <a:ext cx="259113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8B09A42-16BE-C697-FB63-9298CD6AA792}"/>
              </a:ext>
            </a:extLst>
          </p:cNvPr>
          <p:cNvCxnSpPr>
            <a:cxnSpLocks/>
            <a:stCxn id="32" idx="0"/>
            <a:endCxn id="30" idx="5"/>
          </p:cNvCxnSpPr>
          <p:nvPr/>
        </p:nvCxnSpPr>
        <p:spPr>
          <a:xfrm flipH="1" flipV="1">
            <a:off x="5251909" y="4678213"/>
            <a:ext cx="184425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CBE82A6-18B0-BFE7-7636-0EE0EDF73540}"/>
              </a:ext>
            </a:extLst>
          </p:cNvPr>
          <p:cNvSpPr txBox="1"/>
          <p:nvPr/>
        </p:nvSpPr>
        <p:spPr>
          <a:xfrm>
            <a:off x="5441143" y="386389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20</a:t>
            </a:r>
            <a:endParaRPr lang="en-SE" sz="1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BA07535-91E1-8B7B-FFA6-2E434EC971AA}"/>
              </a:ext>
            </a:extLst>
          </p:cNvPr>
          <p:cNvSpPr txBox="1"/>
          <p:nvPr/>
        </p:nvSpPr>
        <p:spPr>
          <a:xfrm>
            <a:off x="4934561" y="4398150"/>
            <a:ext cx="409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15</a:t>
            </a:r>
            <a:endParaRPr lang="en-SE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09A7218-6F88-E8FF-7E6F-95AB4D3315C0}"/>
              </a:ext>
            </a:extLst>
          </p:cNvPr>
          <p:cNvSpPr txBox="1"/>
          <p:nvPr/>
        </p:nvSpPr>
        <p:spPr>
          <a:xfrm>
            <a:off x="4576766" y="492116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7</a:t>
            </a:r>
            <a:endParaRPr lang="en-SE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13FFC8D-3020-73AD-CAED-494A1DAABA58}"/>
              </a:ext>
            </a:extLst>
          </p:cNvPr>
          <p:cNvSpPr txBox="1"/>
          <p:nvPr/>
        </p:nvSpPr>
        <p:spPr>
          <a:xfrm>
            <a:off x="5236794" y="4908775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12</a:t>
            </a:r>
            <a:endParaRPr lang="en-SE" sz="1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37726DD-5A5B-BC2D-457A-AE7961D1A62F}"/>
              </a:ext>
            </a:extLst>
          </p:cNvPr>
          <p:cNvSpPr txBox="1"/>
          <p:nvPr/>
        </p:nvSpPr>
        <p:spPr>
          <a:xfrm>
            <a:off x="5975669" y="4391258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17</a:t>
            </a:r>
            <a:endParaRPr lang="en-SE" sz="1600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766DEEE-9D81-D096-2832-79E1E0853814}"/>
              </a:ext>
            </a:extLst>
          </p:cNvPr>
          <p:cNvSpPr/>
          <p:nvPr/>
        </p:nvSpPr>
        <p:spPr>
          <a:xfrm>
            <a:off x="5667158" y="4907378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3A518C5-2241-52F7-1D31-63FC23F2836E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5843327" y="4687949"/>
            <a:ext cx="183746" cy="21942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D69A450-EB06-FB18-CB18-A2745BBE14D2}"/>
              </a:ext>
            </a:extLst>
          </p:cNvPr>
          <p:cNvSpPr txBox="1"/>
          <p:nvPr/>
        </p:nvSpPr>
        <p:spPr>
          <a:xfrm>
            <a:off x="5648307" y="492116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10</a:t>
            </a:r>
            <a:endParaRPr lang="en-SE" sz="16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2F96FC1-F897-E26D-DAA7-8F7DF2FE86C2}"/>
              </a:ext>
            </a:extLst>
          </p:cNvPr>
          <p:cNvSpPr/>
          <p:nvPr/>
        </p:nvSpPr>
        <p:spPr>
          <a:xfrm>
            <a:off x="6305656" y="4907378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D7EB5CC-A994-4185-D4D1-B39053408378}"/>
              </a:ext>
            </a:extLst>
          </p:cNvPr>
          <p:cNvCxnSpPr>
            <a:cxnSpLocks/>
            <a:stCxn id="45" idx="0"/>
          </p:cNvCxnSpPr>
          <p:nvPr/>
        </p:nvCxnSpPr>
        <p:spPr>
          <a:xfrm flipH="1" flipV="1">
            <a:off x="6297400" y="4678213"/>
            <a:ext cx="184425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98BB33A-2650-D1AC-4D75-19314F111F9D}"/>
              </a:ext>
            </a:extLst>
          </p:cNvPr>
          <p:cNvSpPr txBox="1"/>
          <p:nvPr/>
        </p:nvSpPr>
        <p:spPr>
          <a:xfrm>
            <a:off x="6353405" y="4908775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6</a:t>
            </a:r>
            <a:endParaRPr lang="en-SE" sz="1600" dirty="0"/>
          </a:p>
        </p:txBody>
      </p:sp>
    </p:spTree>
    <p:extLst>
      <p:ext uri="{BB962C8B-B14F-4D97-AF65-F5344CB8AC3E}">
        <p14:creationId xmlns:p14="http://schemas.microsoft.com/office/powerpoint/2010/main" val="197565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9" grpId="0" animBg="1"/>
      <p:bldP spid="22" grpId="0" animBg="1"/>
      <p:bldP spid="25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42" grpId="0" animBg="1"/>
      <p:bldP spid="4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81A39-B0CC-B601-5581-62D2687EA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RBT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67939-2A8A-1A83-5925-C7FE83865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49732"/>
          </a:xfrm>
        </p:spPr>
        <p:txBody>
          <a:bodyPr/>
          <a:lstStyle/>
          <a:p>
            <a:endParaRPr lang="en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AC4A8D-8433-E159-D6F0-FD4AFFFC1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179" y="2650468"/>
            <a:ext cx="847843" cy="1124107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E027243-5AC2-91B1-19F3-2B24AE8C3C46}"/>
              </a:ext>
            </a:extLst>
          </p:cNvPr>
          <p:cNvSpPr/>
          <p:nvPr/>
        </p:nvSpPr>
        <p:spPr>
          <a:xfrm>
            <a:off x="4196635" y="3624384"/>
            <a:ext cx="352338" cy="352338"/>
          </a:xfrm>
          <a:prstGeom prst="ellipse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42428D3-A323-50CE-4B44-7DA93FB76852}"/>
              </a:ext>
            </a:extLst>
          </p:cNvPr>
          <p:cNvSpPr/>
          <p:nvPr/>
        </p:nvSpPr>
        <p:spPr>
          <a:xfrm>
            <a:off x="4699974" y="4146003"/>
            <a:ext cx="385895" cy="352338"/>
          </a:xfrm>
          <a:prstGeom prst="ellipse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lt1"/>
                </a:solidFill>
              </a:rPr>
              <a:t>5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D6B580C-1EFD-1F2B-A9B1-45BDDE31D5D5}"/>
              </a:ext>
            </a:extLst>
          </p:cNvPr>
          <p:cNvSpPr/>
          <p:nvPr/>
        </p:nvSpPr>
        <p:spPr>
          <a:xfrm>
            <a:off x="3686303" y="4146003"/>
            <a:ext cx="352338" cy="352338"/>
          </a:xfrm>
          <a:prstGeom prst="ellipse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C20AA8-C849-196E-56CA-1B363747384F}"/>
              </a:ext>
            </a:extLst>
          </p:cNvPr>
          <p:cNvCxnSpPr>
            <a:stCxn id="8" idx="7"/>
            <a:endCxn id="6" idx="3"/>
          </p:cNvCxnSpPr>
          <p:nvPr/>
        </p:nvCxnSpPr>
        <p:spPr>
          <a:xfrm flipV="1">
            <a:off x="3987042" y="3925123"/>
            <a:ext cx="261192" cy="272479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69AA27-F054-9703-095F-ABD8152E798B}"/>
              </a:ext>
            </a:extLst>
          </p:cNvPr>
          <p:cNvCxnSpPr>
            <a:cxnSpLocks/>
            <a:stCxn id="7" idx="1"/>
            <a:endCxn id="6" idx="5"/>
          </p:cNvCxnSpPr>
          <p:nvPr/>
        </p:nvCxnSpPr>
        <p:spPr>
          <a:xfrm flipH="1" flipV="1">
            <a:off x="4497374" y="3925123"/>
            <a:ext cx="259113" cy="272479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B3D30550-87C1-4745-B09B-E98C149FF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593" y="3145113"/>
            <a:ext cx="1247949" cy="1638529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0DE60008-BD66-7BD3-6166-C089FBFD9CFC}"/>
              </a:ext>
            </a:extLst>
          </p:cNvPr>
          <p:cNvSpPr/>
          <p:nvPr/>
        </p:nvSpPr>
        <p:spPr>
          <a:xfrm>
            <a:off x="5031358" y="4688896"/>
            <a:ext cx="352338" cy="35233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F8AEEEE-8A6F-4DA2-D88E-AF7E89AD9F5A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5023102" y="4459731"/>
            <a:ext cx="184425" cy="22916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F9CD0043-6D0D-F4F7-CFDD-17AC21881CE3}"/>
              </a:ext>
            </a:extLst>
          </p:cNvPr>
          <p:cNvSpPr/>
          <p:nvPr/>
        </p:nvSpPr>
        <p:spPr>
          <a:xfrm>
            <a:off x="7403156" y="3214346"/>
            <a:ext cx="352338" cy="352338"/>
          </a:xfrm>
          <a:prstGeom prst="ellipse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3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0AF82E4-0D74-23EE-80E2-DC0CF8C9B56D}"/>
              </a:ext>
            </a:extLst>
          </p:cNvPr>
          <p:cNvSpPr/>
          <p:nvPr/>
        </p:nvSpPr>
        <p:spPr>
          <a:xfrm>
            <a:off x="7906495" y="3735965"/>
            <a:ext cx="385895" cy="352338"/>
          </a:xfrm>
          <a:prstGeom prst="ellipse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05A78B2-7C5E-9807-65CC-9761F3BCAAD8}"/>
              </a:ext>
            </a:extLst>
          </p:cNvPr>
          <p:cNvSpPr/>
          <p:nvPr/>
        </p:nvSpPr>
        <p:spPr>
          <a:xfrm>
            <a:off x="6892824" y="3735965"/>
            <a:ext cx="352338" cy="352338"/>
          </a:xfrm>
          <a:prstGeom prst="ellipse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2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C6F5502-6EE7-8500-7924-9A56A3B0AB45}"/>
              </a:ext>
            </a:extLst>
          </p:cNvPr>
          <p:cNvCxnSpPr>
            <a:stCxn id="33" idx="7"/>
            <a:endCxn id="31" idx="3"/>
          </p:cNvCxnSpPr>
          <p:nvPr/>
        </p:nvCxnSpPr>
        <p:spPr>
          <a:xfrm flipV="1">
            <a:off x="7193563" y="3515085"/>
            <a:ext cx="261192" cy="272479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AB025D0-A133-E322-5E6F-4F70AA5B9AAE}"/>
              </a:ext>
            </a:extLst>
          </p:cNvPr>
          <p:cNvCxnSpPr>
            <a:cxnSpLocks/>
            <a:stCxn id="32" idx="1"/>
            <a:endCxn id="31" idx="5"/>
          </p:cNvCxnSpPr>
          <p:nvPr/>
        </p:nvCxnSpPr>
        <p:spPr>
          <a:xfrm flipH="1" flipV="1">
            <a:off x="7703895" y="3515085"/>
            <a:ext cx="259113" cy="272479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B7BE374C-2067-C561-EFF6-3534DA571C10}"/>
              </a:ext>
            </a:extLst>
          </p:cNvPr>
          <p:cNvSpPr/>
          <p:nvPr/>
        </p:nvSpPr>
        <p:spPr>
          <a:xfrm>
            <a:off x="8248039" y="4258538"/>
            <a:ext cx="352338" cy="352338"/>
          </a:xfrm>
          <a:prstGeom prst="ellipse">
            <a:avLst/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DF607FA-D76C-6662-B245-0B64E4A02ED5}"/>
              </a:ext>
            </a:extLst>
          </p:cNvPr>
          <p:cNvCxnSpPr>
            <a:cxnSpLocks/>
            <a:stCxn id="36" idx="0"/>
          </p:cNvCxnSpPr>
          <p:nvPr/>
        </p:nvCxnSpPr>
        <p:spPr>
          <a:xfrm flipH="1" flipV="1">
            <a:off x="8239783" y="4029373"/>
            <a:ext cx="184425" cy="22916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C249D17A-830C-AEBC-5AD1-7A86EAEAEE62}"/>
              </a:ext>
            </a:extLst>
          </p:cNvPr>
          <p:cNvSpPr/>
          <p:nvPr/>
        </p:nvSpPr>
        <p:spPr>
          <a:xfrm>
            <a:off x="7504728" y="4270573"/>
            <a:ext cx="352338" cy="352338"/>
          </a:xfrm>
          <a:prstGeom prst="ellipse">
            <a:avLst/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36A8BAA-F447-735B-9F13-1A9063CA048E}"/>
              </a:ext>
            </a:extLst>
          </p:cNvPr>
          <p:cNvCxnSpPr>
            <a:stCxn id="38" idx="7"/>
          </p:cNvCxnSpPr>
          <p:nvPr/>
        </p:nvCxnSpPr>
        <p:spPr>
          <a:xfrm flipV="1">
            <a:off x="7805467" y="4049693"/>
            <a:ext cx="261192" cy="272479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ADCA960-09AE-2FFB-9BF8-19B92438C1D5}"/>
              </a:ext>
            </a:extLst>
          </p:cNvPr>
          <p:cNvSpPr txBox="1"/>
          <p:nvPr/>
        </p:nvSpPr>
        <p:spPr>
          <a:xfrm>
            <a:off x="3980251" y="3607390"/>
            <a:ext cx="26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</a:t>
            </a:r>
            <a:endParaRPr lang="en-SE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0FC90B5-B9AB-221E-0A7D-C78DF3ECC051}"/>
              </a:ext>
            </a:extLst>
          </p:cNvPr>
          <p:cNvSpPr txBox="1"/>
          <p:nvPr/>
        </p:nvSpPr>
        <p:spPr>
          <a:xfrm>
            <a:off x="4816677" y="4685103"/>
            <a:ext cx="26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</a:t>
            </a:r>
            <a:endParaRPr lang="en-SE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1B8B46E-3986-FFB0-5E35-B95BFE74C850}"/>
              </a:ext>
            </a:extLst>
          </p:cNvPr>
          <p:cNvSpPr txBox="1"/>
          <p:nvPr/>
        </p:nvSpPr>
        <p:spPr>
          <a:xfrm>
            <a:off x="3439952" y="41225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endParaRPr lang="en-SE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35723E4-18B2-084C-020E-C2946592ED60}"/>
              </a:ext>
            </a:extLst>
          </p:cNvPr>
          <p:cNvSpPr txBox="1"/>
          <p:nvPr/>
        </p:nvSpPr>
        <p:spPr>
          <a:xfrm>
            <a:off x="4475618" y="41355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endParaRPr lang="en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3AE224-4190-5CBF-F2C0-8C00455E83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119" y="-76741"/>
            <a:ext cx="5147940" cy="3682036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BA65C1E6-38E4-1A9D-6F16-743ED172C359}"/>
              </a:ext>
            </a:extLst>
          </p:cNvPr>
          <p:cNvSpPr/>
          <p:nvPr/>
        </p:nvSpPr>
        <p:spPr>
          <a:xfrm>
            <a:off x="6375655" y="4270418"/>
            <a:ext cx="352338" cy="352338"/>
          </a:xfrm>
          <a:prstGeom prst="ellipse">
            <a:avLst/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86AC6CC-D9D2-9DF9-E135-B75FC921EFFC}"/>
              </a:ext>
            </a:extLst>
          </p:cNvPr>
          <p:cNvCxnSpPr>
            <a:stCxn id="12" idx="7"/>
          </p:cNvCxnSpPr>
          <p:nvPr/>
        </p:nvCxnSpPr>
        <p:spPr>
          <a:xfrm flipV="1">
            <a:off x="6676394" y="4049538"/>
            <a:ext cx="261192" cy="272479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5B395F47-8E5B-DD38-90DB-F27980F34A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173" y="3748956"/>
            <a:ext cx="3202537" cy="1820551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68B557CC-5318-7D75-E0B3-D59FF3027747}"/>
              </a:ext>
            </a:extLst>
          </p:cNvPr>
          <p:cNvSpPr/>
          <p:nvPr/>
        </p:nvSpPr>
        <p:spPr>
          <a:xfrm>
            <a:off x="5690645" y="5042911"/>
            <a:ext cx="352338" cy="352338"/>
          </a:xfrm>
          <a:prstGeom prst="ellipse">
            <a:avLst/>
          </a:prstGeom>
          <a:solidFill>
            <a:srgbClr val="FF0000"/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lt1"/>
                </a:solidFill>
              </a:rPr>
              <a:t>8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1AE81A2-EC3F-A4E1-9FB1-77DA8DF5503D}"/>
              </a:ext>
            </a:extLst>
          </p:cNvPr>
          <p:cNvSpPr/>
          <p:nvPr/>
        </p:nvSpPr>
        <p:spPr>
          <a:xfrm>
            <a:off x="6193984" y="5564530"/>
            <a:ext cx="385895" cy="352338"/>
          </a:xfrm>
          <a:prstGeom prst="ellipse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AEAA370-F964-DAA7-9A6D-AF4FF4FE3F47}"/>
              </a:ext>
            </a:extLst>
          </p:cNvPr>
          <p:cNvSpPr/>
          <p:nvPr/>
        </p:nvSpPr>
        <p:spPr>
          <a:xfrm>
            <a:off x="5180313" y="5564530"/>
            <a:ext cx="352338" cy="352338"/>
          </a:xfrm>
          <a:prstGeom prst="ellipse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5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DFD531-8F6F-CDC8-ADA1-25D74ACBBD0A}"/>
              </a:ext>
            </a:extLst>
          </p:cNvPr>
          <p:cNvCxnSpPr>
            <a:stCxn id="18" idx="7"/>
            <a:endCxn id="16" idx="3"/>
          </p:cNvCxnSpPr>
          <p:nvPr/>
        </p:nvCxnSpPr>
        <p:spPr>
          <a:xfrm flipV="1">
            <a:off x="5481052" y="5343650"/>
            <a:ext cx="261192" cy="272479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AC9A833-D373-0D21-40C0-BAFD476F47B5}"/>
              </a:ext>
            </a:extLst>
          </p:cNvPr>
          <p:cNvCxnSpPr>
            <a:cxnSpLocks/>
            <a:stCxn id="17" idx="1"/>
            <a:endCxn id="16" idx="5"/>
          </p:cNvCxnSpPr>
          <p:nvPr/>
        </p:nvCxnSpPr>
        <p:spPr>
          <a:xfrm flipH="1" flipV="1">
            <a:off x="5991384" y="5343650"/>
            <a:ext cx="259113" cy="272479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B5247D1-23BC-0686-5372-EA37FAD2080E}"/>
              </a:ext>
            </a:extLst>
          </p:cNvPr>
          <p:cNvSpPr/>
          <p:nvPr/>
        </p:nvSpPr>
        <p:spPr>
          <a:xfrm>
            <a:off x="6535528" y="6087103"/>
            <a:ext cx="352338" cy="352338"/>
          </a:xfrm>
          <a:prstGeom prst="ellipse">
            <a:avLst/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57B8BAA-6E03-3083-06A1-E6B7304FCB95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6527272" y="5857938"/>
            <a:ext cx="184425" cy="22916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04CBA688-D5C7-01D2-9ECC-EF29AD2C5A07}"/>
              </a:ext>
            </a:extLst>
          </p:cNvPr>
          <p:cNvSpPr/>
          <p:nvPr/>
        </p:nvSpPr>
        <p:spPr>
          <a:xfrm>
            <a:off x="4663144" y="6098983"/>
            <a:ext cx="352338" cy="352338"/>
          </a:xfrm>
          <a:prstGeom prst="ellipse">
            <a:avLst/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A22350F-5FFC-2C7B-3230-F6E78AEB2C32}"/>
              </a:ext>
            </a:extLst>
          </p:cNvPr>
          <p:cNvCxnSpPr>
            <a:stCxn id="25" idx="7"/>
          </p:cNvCxnSpPr>
          <p:nvPr/>
        </p:nvCxnSpPr>
        <p:spPr>
          <a:xfrm flipV="1">
            <a:off x="4963883" y="5878103"/>
            <a:ext cx="261192" cy="272479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E349020C-2852-D88C-4D10-8C2673277FC7}"/>
              </a:ext>
            </a:extLst>
          </p:cNvPr>
          <p:cNvSpPr/>
          <p:nvPr/>
        </p:nvSpPr>
        <p:spPr>
          <a:xfrm>
            <a:off x="5416984" y="6107268"/>
            <a:ext cx="352338" cy="352338"/>
          </a:xfrm>
          <a:prstGeom prst="ellipse">
            <a:avLst/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CBB2CE2-8CC4-9A17-B4AE-9EB16787CBE9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5408728" y="5878103"/>
            <a:ext cx="184425" cy="22916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743942A-1B67-B6E3-A4B3-C0B5D1D74AFB}"/>
              </a:ext>
            </a:extLst>
          </p:cNvPr>
          <p:cNvSpPr txBox="1"/>
          <p:nvPr/>
        </p:nvSpPr>
        <p:spPr>
          <a:xfrm>
            <a:off x="7504728" y="5905820"/>
            <a:ext cx="8478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F619DEA-9BBE-62EE-0565-61B804421DDC}"/>
              </a:ext>
            </a:extLst>
          </p:cNvPr>
          <p:cNvSpPr txBox="1"/>
          <p:nvPr/>
        </p:nvSpPr>
        <p:spPr>
          <a:xfrm>
            <a:off x="6502345" y="608710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50803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8" grpId="0" animBg="1"/>
      <p:bldP spid="31" grpId="0" animBg="1"/>
      <p:bldP spid="32" grpId="0" animBg="1"/>
      <p:bldP spid="33" grpId="0" animBg="1"/>
      <p:bldP spid="36" grpId="0" animBg="1"/>
      <p:bldP spid="38" grpId="0" animBg="1"/>
      <p:bldP spid="12" grpId="0" animBg="1"/>
      <p:bldP spid="16" grpId="0" animBg="1"/>
      <p:bldP spid="17" grpId="0" animBg="1"/>
      <p:bldP spid="18" grpId="0" animBg="1"/>
      <p:bldP spid="21" grpId="0" animBg="1"/>
      <p:bldP spid="25" grpId="0" animBg="1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0A249-4D9A-0827-75F3-18A365FCC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Adjacency List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6A3A5-3BB7-2F40-5E6C-2D883BEB1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49" y="2909861"/>
            <a:ext cx="8229600" cy="1110030"/>
          </a:xfrm>
        </p:spPr>
        <p:txBody>
          <a:bodyPr>
            <a:normAutofit fontScale="92500" lnSpcReduction="20000"/>
          </a:bodyPr>
          <a:lstStyle/>
          <a:p>
            <a:r>
              <a:rPr lang="en-US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Adjacency list: </a:t>
            </a:r>
            <a:endParaRPr lang="en-SE" sz="1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1 → {2, 3, 4} </a:t>
            </a:r>
            <a:endParaRPr lang="en-SE" sz="1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2 → {4} </a:t>
            </a:r>
            <a:endParaRPr lang="en-SE" sz="1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3 → {2, 4} </a:t>
            </a:r>
            <a:endParaRPr lang="en-SE" sz="1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4 → {} </a:t>
            </a:r>
            <a:endParaRPr lang="en-SE" sz="1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endParaRPr lang="en-SE" sz="1800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9B10498-04B7-6ED1-5D42-B2AD4EB36ACD}"/>
              </a:ext>
            </a:extLst>
          </p:cNvPr>
          <p:cNvSpPr/>
          <p:nvPr/>
        </p:nvSpPr>
        <p:spPr>
          <a:xfrm>
            <a:off x="4484446" y="1609033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528DA1C-BF46-E5C2-A1D4-22B5491AFF2B}"/>
              </a:ext>
            </a:extLst>
          </p:cNvPr>
          <p:cNvSpPr/>
          <p:nvPr/>
        </p:nvSpPr>
        <p:spPr>
          <a:xfrm>
            <a:off x="4710949" y="1609033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2E8B12E-D9A6-16B0-DA93-CF216014356E}"/>
              </a:ext>
            </a:extLst>
          </p:cNvPr>
          <p:cNvSpPr/>
          <p:nvPr/>
        </p:nvSpPr>
        <p:spPr>
          <a:xfrm>
            <a:off x="4939543" y="1609033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5F62463-AE53-EE25-D408-0D84D5991284}"/>
              </a:ext>
            </a:extLst>
          </p:cNvPr>
          <p:cNvSpPr/>
          <p:nvPr/>
        </p:nvSpPr>
        <p:spPr>
          <a:xfrm>
            <a:off x="5166046" y="1609033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C151AA7-3DB6-D8A2-E6E3-0E08A563E4B4}"/>
              </a:ext>
            </a:extLst>
          </p:cNvPr>
          <p:cNvSpPr/>
          <p:nvPr/>
        </p:nvSpPr>
        <p:spPr>
          <a:xfrm>
            <a:off x="4484446" y="1835536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F80033B-C949-B46B-8B11-EB898C9C751F}"/>
              </a:ext>
            </a:extLst>
          </p:cNvPr>
          <p:cNvSpPr/>
          <p:nvPr/>
        </p:nvSpPr>
        <p:spPr>
          <a:xfrm>
            <a:off x="4710949" y="1835536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A481E19-DB63-9B8D-47AC-B297DAB63E91}"/>
              </a:ext>
            </a:extLst>
          </p:cNvPr>
          <p:cNvSpPr/>
          <p:nvPr/>
        </p:nvSpPr>
        <p:spPr>
          <a:xfrm>
            <a:off x="4939543" y="1835536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DF8C17B-DF06-12F9-431E-6945A13FDE29}"/>
              </a:ext>
            </a:extLst>
          </p:cNvPr>
          <p:cNvSpPr/>
          <p:nvPr/>
        </p:nvSpPr>
        <p:spPr>
          <a:xfrm>
            <a:off x="5166046" y="1835536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B50CFBD-867A-6DE7-E34B-263B0AC54B25}"/>
              </a:ext>
            </a:extLst>
          </p:cNvPr>
          <p:cNvSpPr/>
          <p:nvPr/>
        </p:nvSpPr>
        <p:spPr>
          <a:xfrm>
            <a:off x="4484446" y="2063591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0FD6A54-E75A-6855-2933-99B2A95E524D}"/>
              </a:ext>
            </a:extLst>
          </p:cNvPr>
          <p:cNvSpPr/>
          <p:nvPr/>
        </p:nvSpPr>
        <p:spPr>
          <a:xfrm>
            <a:off x="4710949" y="2063591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07831E2-5F9E-D2AA-8181-6D71DCA3DF42}"/>
              </a:ext>
            </a:extLst>
          </p:cNvPr>
          <p:cNvSpPr/>
          <p:nvPr/>
        </p:nvSpPr>
        <p:spPr>
          <a:xfrm>
            <a:off x="4939543" y="2063591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1E8B4DE-ABBA-3191-4C95-ADFA7A7715D7}"/>
              </a:ext>
            </a:extLst>
          </p:cNvPr>
          <p:cNvSpPr/>
          <p:nvPr/>
        </p:nvSpPr>
        <p:spPr>
          <a:xfrm>
            <a:off x="5166046" y="2063591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0D3A2AA-7F17-2078-AD75-FF1D1233C96D}"/>
              </a:ext>
            </a:extLst>
          </p:cNvPr>
          <p:cNvSpPr/>
          <p:nvPr/>
        </p:nvSpPr>
        <p:spPr>
          <a:xfrm>
            <a:off x="4484446" y="229009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82074C6-66CC-1C23-1853-8C28D1A16521}"/>
              </a:ext>
            </a:extLst>
          </p:cNvPr>
          <p:cNvSpPr/>
          <p:nvPr/>
        </p:nvSpPr>
        <p:spPr>
          <a:xfrm>
            <a:off x="4710949" y="229009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A9FF0F0-0CF8-15CC-EBE8-F0B4FAA6DD31}"/>
              </a:ext>
            </a:extLst>
          </p:cNvPr>
          <p:cNvSpPr/>
          <p:nvPr/>
        </p:nvSpPr>
        <p:spPr>
          <a:xfrm>
            <a:off x="4939543" y="229009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99C8113-8137-7CE1-75E6-29FC80ABEFF0}"/>
              </a:ext>
            </a:extLst>
          </p:cNvPr>
          <p:cNvSpPr/>
          <p:nvPr/>
        </p:nvSpPr>
        <p:spPr>
          <a:xfrm>
            <a:off x="5166046" y="229009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1233665-05F9-63C6-44FB-8959C0F1551E}"/>
              </a:ext>
            </a:extLst>
          </p:cNvPr>
          <p:cNvSpPr txBox="1"/>
          <p:nvPr/>
        </p:nvSpPr>
        <p:spPr>
          <a:xfrm>
            <a:off x="4252622" y="1471804"/>
            <a:ext cx="354584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1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2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3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4</a:t>
            </a:r>
            <a:r>
              <a:rPr lang="en-US" dirty="0"/>
              <a:t> 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B8E3B4F-12D8-08FE-2D6D-D94C8DE7589F}"/>
              </a:ext>
            </a:extLst>
          </p:cNvPr>
          <p:cNvSpPr txBox="1"/>
          <p:nvPr/>
        </p:nvSpPr>
        <p:spPr>
          <a:xfrm>
            <a:off x="4411309" y="1328232"/>
            <a:ext cx="1159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1   2    3   4  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95098541-5C11-1997-4F59-D85A3FC6AAD3}"/>
              </a:ext>
            </a:extLst>
          </p:cNvPr>
          <p:cNvSpPr/>
          <p:nvPr/>
        </p:nvSpPr>
        <p:spPr>
          <a:xfrm>
            <a:off x="5712635" y="1609033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FD4C0C0A-A03B-07D6-BBC4-0D7E963F5959}"/>
              </a:ext>
            </a:extLst>
          </p:cNvPr>
          <p:cNvSpPr/>
          <p:nvPr/>
        </p:nvSpPr>
        <p:spPr>
          <a:xfrm>
            <a:off x="5939138" y="1609033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1C82203B-1C99-AE60-7CFD-F2294E01E743}"/>
              </a:ext>
            </a:extLst>
          </p:cNvPr>
          <p:cNvSpPr/>
          <p:nvPr/>
        </p:nvSpPr>
        <p:spPr>
          <a:xfrm>
            <a:off x="6167732" y="1609033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FDF29E4-59F1-B531-B1EA-979296AD3B9D}"/>
              </a:ext>
            </a:extLst>
          </p:cNvPr>
          <p:cNvSpPr/>
          <p:nvPr/>
        </p:nvSpPr>
        <p:spPr>
          <a:xfrm>
            <a:off x="6394235" y="1609033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A6BA07DB-DA2F-9C15-5722-B225E22D053A}"/>
              </a:ext>
            </a:extLst>
          </p:cNvPr>
          <p:cNvSpPr/>
          <p:nvPr/>
        </p:nvSpPr>
        <p:spPr>
          <a:xfrm>
            <a:off x="5712635" y="1835536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62C36A7B-0CB0-1DF3-A1BC-6F958ABD693A}"/>
              </a:ext>
            </a:extLst>
          </p:cNvPr>
          <p:cNvSpPr/>
          <p:nvPr/>
        </p:nvSpPr>
        <p:spPr>
          <a:xfrm>
            <a:off x="5939138" y="1835536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3708C4A6-D40E-4F0C-FE69-F470A3BD47D3}"/>
              </a:ext>
            </a:extLst>
          </p:cNvPr>
          <p:cNvSpPr/>
          <p:nvPr/>
        </p:nvSpPr>
        <p:spPr>
          <a:xfrm>
            <a:off x="6167732" y="1835536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D2518826-BEBF-45DD-A539-60016EB04306}"/>
              </a:ext>
            </a:extLst>
          </p:cNvPr>
          <p:cNvSpPr/>
          <p:nvPr/>
        </p:nvSpPr>
        <p:spPr>
          <a:xfrm>
            <a:off x="6394235" y="1835536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942A09C-31A6-A8E3-2273-1F72772C3640}"/>
              </a:ext>
            </a:extLst>
          </p:cNvPr>
          <p:cNvSpPr/>
          <p:nvPr/>
        </p:nvSpPr>
        <p:spPr>
          <a:xfrm>
            <a:off x="5712635" y="2063591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BA594384-71E4-4FCC-0F14-FD0CD717A35D}"/>
              </a:ext>
            </a:extLst>
          </p:cNvPr>
          <p:cNvSpPr/>
          <p:nvPr/>
        </p:nvSpPr>
        <p:spPr>
          <a:xfrm>
            <a:off x="5939138" y="2063591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0C5742FD-D80C-E889-D62B-F88D63BBA7C1}"/>
              </a:ext>
            </a:extLst>
          </p:cNvPr>
          <p:cNvSpPr/>
          <p:nvPr/>
        </p:nvSpPr>
        <p:spPr>
          <a:xfrm>
            <a:off x="6167732" y="2063591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2A2EDD29-EB56-6753-A82E-1F6B233A54F9}"/>
              </a:ext>
            </a:extLst>
          </p:cNvPr>
          <p:cNvSpPr/>
          <p:nvPr/>
        </p:nvSpPr>
        <p:spPr>
          <a:xfrm>
            <a:off x="6394235" y="2063591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7452E3A2-7FE9-9DB7-CA82-69F5967F97BF}"/>
              </a:ext>
            </a:extLst>
          </p:cNvPr>
          <p:cNvSpPr/>
          <p:nvPr/>
        </p:nvSpPr>
        <p:spPr>
          <a:xfrm>
            <a:off x="5712635" y="229009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CBACECF-612E-B7F7-A504-35374A9A4386}"/>
              </a:ext>
            </a:extLst>
          </p:cNvPr>
          <p:cNvSpPr/>
          <p:nvPr/>
        </p:nvSpPr>
        <p:spPr>
          <a:xfrm>
            <a:off x="5939138" y="229009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FA64638-46A3-0AB0-435C-F48F56FFF362}"/>
              </a:ext>
            </a:extLst>
          </p:cNvPr>
          <p:cNvSpPr/>
          <p:nvPr/>
        </p:nvSpPr>
        <p:spPr>
          <a:xfrm>
            <a:off x="6167732" y="229009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AE5123F-717C-77A7-8135-46A3A9DB9E5C}"/>
              </a:ext>
            </a:extLst>
          </p:cNvPr>
          <p:cNvSpPr/>
          <p:nvPr/>
        </p:nvSpPr>
        <p:spPr>
          <a:xfrm>
            <a:off x="6394235" y="229009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9" name="Flowchart: Summing Junction 148">
            <a:extLst>
              <a:ext uri="{FF2B5EF4-FFF2-40B4-BE49-F238E27FC236}">
                <a16:creationId xmlns:a16="http://schemas.microsoft.com/office/drawing/2014/main" id="{590E5B40-83B2-B000-7699-66B7DC437F96}"/>
              </a:ext>
            </a:extLst>
          </p:cNvPr>
          <p:cNvSpPr/>
          <p:nvPr/>
        </p:nvSpPr>
        <p:spPr>
          <a:xfrm>
            <a:off x="5457350" y="1908294"/>
            <a:ext cx="226503" cy="226503"/>
          </a:xfrm>
          <a:prstGeom prst="flowChartSummingJunction">
            <a:avLst/>
          </a:prstGeom>
          <a:noFill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0" name="Arrow: Right 149">
            <a:extLst>
              <a:ext uri="{FF2B5EF4-FFF2-40B4-BE49-F238E27FC236}">
                <a16:creationId xmlns:a16="http://schemas.microsoft.com/office/drawing/2014/main" id="{B7C5B1C1-3DE9-A49A-5ACF-BC76B422B2B8}"/>
              </a:ext>
            </a:extLst>
          </p:cNvPr>
          <p:cNvSpPr/>
          <p:nvPr/>
        </p:nvSpPr>
        <p:spPr>
          <a:xfrm>
            <a:off x="6699771" y="1876569"/>
            <a:ext cx="250004" cy="33855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7A00A5A8-AF27-10C6-F02F-763363FB9E10}"/>
              </a:ext>
            </a:extLst>
          </p:cNvPr>
          <p:cNvSpPr/>
          <p:nvPr/>
        </p:nvSpPr>
        <p:spPr>
          <a:xfrm>
            <a:off x="7003818" y="1609033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ABDFEE0E-A19D-5FB5-ACAD-D14C7B0771E6}"/>
              </a:ext>
            </a:extLst>
          </p:cNvPr>
          <p:cNvSpPr/>
          <p:nvPr/>
        </p:nvSpPr>
        <p:spPr>
          <a:xfrm>
            <a:off x="7230321" y="1609033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5E74D5C6-5556-CDB7-432A-344DA791BB2B}"/>
              </a:ext>
            </a:extLst>
          </p:cNvPr>
          <p:cNvSpPr/>
          <p:nvPr/>
        </p:nvSpPr>
        <p:spPr>
          <a:xfrm>
            <a:off x="7458915" y="1609033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89F24468-32C1-1191-D6B6-22F63B57AEB1}"/>
              </a:ext>
            </a:extLst>
          </p:cNvPr>
          <p:cNvSpPr/>
          <p:nvPr/>
        </p:nvSpPr>
        <p:spPr>
          <a:xfrm>
            <a:off x="7685418" y="1609033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5608B494-3B49-3A0D-E3DC-F8CD121C5D40}"/>
              </a:ext>
            </a:extLst>
          </p:cNvPr>
          <p:cNvSpPr/>
          <p:nvPr/>
        </p:nvSpPr>
        <p:spPr>
          <a:xfrm>
            <a:off x="7003818" y="1835536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58555537-1924-1475-224E-4AF2E3532B76}"/>
              </a:ext>
            </a:extLst>
          </p:cNvPr>
          <p:cNvSpPr/>
          <p:nvPr/>
        </p:nvSpPr>
        <p:spPr>
          <a:xfrm>
            <a:off x="7230321" y="1835536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8647B7A2-6474-F270-8653-83E75418D3E9}"/>
              </a:ext>
            </a:extLst>
          </p:cNvPr>
          <p:cNvSpPr/>
          <p:nvPr/>
        </p:nvSpPr>
        <p:spPr>
          <a:xfrm>
            <a:off x="7458915" y="1835536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82871234-47D3-AC0D-12F1-522320E93E63}"/>
              </a:ext>
            </a:extLst>
          </p:cNvPr>
          <p:cNvSpPr/>
          <p:nvPr/>
        </p:nvSpPr>
        <p:spPr>
          <a:xfrm>
            <a:off x="7685418" y="1835536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29257DA8-AC8E-4BAE-4E08-4D71DE5717C5}"/>
              </a:ext>
            </a:extLst>
          </p:cNvPr>
          <p:cNvSpPr/>
          <p:nvPr/>
        </p:nvSpPr>
        <p:spPr>
          <a:xfrm>
            <a:off x="7003818" y="2063591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5B83A648-F5AC-DABF-F9B9-2688118096CB}"/>
              </a:ext>
            </a:extLst>
          </p:cNvPr>
          <p:cNvSpPr/>
          <p:nvPr/>
        </p:nvSpPr>
        <p:spPr>
          <a:xfrm>
            <a:off x="7230321" y="2063591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17980B3B-D953-7DBA-76F4-DED343E67380}"/>
              </a:ext>
            </a:extLst>
          </p:cNvPr>
          <p:cNvSpPr/>
          <p:nvPr/>
        </p:nvSpPr>
        <p:spPr>
          <a:xfrm>
            <a:off x="7458915" y="2063591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D895151F-3C03-EC12-BFBC-18A0B3D84FD9}"/>
              </a:ext>
            </a:extLst>
          </p:cNvPr>
          <p:cNvSpPr/>
          <p:nvPr/>
        </p:nvSpPr>
        <p:spPr>
          <a:xfrm>
            <a:off x="7685418" y="2063591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58C6B9DB-E005-F1A9-C6D7-76FB42DA00E4}"/>
              </a:ext>
            </a:extLst>
          </p:cNvPr>
          <p:cNvSpPr/>
          <p:nvPr/>
        </p:nvSpPr>
        <p:spPr>
          <a:xfrm>
            <a:off x="7003818" y="229009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391479C2-AEAC-9D43-694F-49FD04A37F39}"/>
              </a:ext>
            </a:extLst>
          </p:cNvPr>
          <p:cNvSpPr/>
          <p:nvPr/>
        </p:nvSpPr>
        <p:spPr>
          <a:xfrm>
            <a:off x="7230321" y="229009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FDCC00F6-13B0-302A-1073-184087896289}"/>
              </a:ext>
            </a:extLst>
          </p:cNvPr>
          <p:cNvSpPr/>
          <p:nvPr/>
        </p:nvSpPr>
        <p:spPr>
          <a:xfrm>
            <a:off x="7458915" y="229009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AB9D717F-2168-71B4-5739-36EA60F85184}"/>
              </a:ext>
            </a:extLst>
          </p:cNvPr>
          <p:cNvSpPr/>
          <p:nvPr/>
        </p:nvSpPr>
        <p:spPr>
          <a:xfrm>
            <a:off x="7685418" y="229009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D4B3085-C79A-87B6-BA28-E6CA32B6F9E3}"/>
              </a:ext>
            </a:extLst>
          </p:cNvPr>
          <p:cNvSpPr/>
          <p:nvPr/>
        </p:nvSpPr>
        <p:spPr>
          <a:xfrm>
            <a:off x="2993637" y="2922984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33140E-2F02-2696-9AD8-0492B3C69642}"/>
              </a:ext>
            </a:extLst>
          </p:cNvPr>
          <p:cNvSpPr txBox="1"/>
          <p:nvPr/>
        </p:nvSpPr>
        <p:spPr>
          <a:xfrm>
            <a:off x="3026754" y="2924381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1</a:t>
            </a:r>
            <a:endParaRPr lang="en-SE" sz="16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AF25808-64DA-7D18-4E65-04C419E1CB56}"/>
              </a:ext>
            </a:extLst>
          </p:cNvPr>
          <p:cNvSpPr/>
          <p:nvPr/>
        </p:nvSpPr>
        <p:spPr>
          <a:xfrm>
            <a:off x="2993637" y="3558337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26417F-6818-974C-94FA-F96798FB0577}"/>
              </a:ext>
            </a:extLst>
          </p:cNvPr>
          <p:cNvSpPr txBox="1"/>
          <p:nvPr/>
        </p:nvSpPr>
        <p:spPr>
          <a:xfrm>
            <a:off x="3026754" y="3559734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3</a:t>
            </a:r>
            <a:endParaRPr lang="en-SE" sz="16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00688AD-49BD-CBB8-B79C-D1B67F1F604B}"/>
              </a:ext>
            </a:extLst>
          </p:cNvPr>
          <p:cNvSpPr/>
          <p:nvPr/>
        </p:nvSpPr>
        <p:spPr>
          <a:xfrm>
            <a:off x="3839457" y="2938251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39C9E2-5331-84A2-C06B-E6236CCDF661}"/>
              </a:ext>
            </a:extLst>
          </p:cNvPr>
          <p:cNvSpPr txBox="1"/>
          <p:nvPr/>
        </p:nvSpPr>
        <p:spPr>
          <a:xfrm>
            <a:off x="3872574" y="2939648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2</a:t>
            </a:r>
            <a:endParaRPr lang="en-SE" sz="16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D1CB1F4-BFF1-3307-4438-C227D6AD4692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3379092" y="3114420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CBB14C8-C58E-9D3D-DF9F-CE355B4D1D9F}"/>
              </a:ext>
            </a:extLst>
          </p:cNvPr>
          <p:cNvCxnSpPr>
            <a:cxnSpLocks/>
          </p:cNvCxnSpPr>
          <p:nvPr/>
        </p:nvCxnSpPr>
        <p:spPr>
          <a:xfrm flipH="1" flipV="1">
            <a:off x="3194567" y="3285348"/>
            <a:ext cx="6703" cy="274386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3CDE140-DDD9-5B41-5801-8370DEA05A3F}"/>
              </a:ext>
            </a:extLst>
          </p:cNvPr>
          <p:cNvCxnSpPr>
            <a:cxnSpLocks/>
          </p:cNvCxnSpPr>
          <p:nvPr/>
        </p:nvCxnSpPr>
        <p:spPr>
          <a:xfrm flipH="1">
            <a:off x="3364494" y="3262237"/>
            <a:ext cx="536207" cy="466774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67CD64F8-FE6F-30D2-D232-D9CF269BD7DA}"/>
              </a:ext>
            </a:extLst>
          </p:cNvPr>
          <p:cNvSpPr/>
          <p:nvPr/>
        </p:nvSpPr>
        <p:spPr>
          <a:xfrm>
            <a:off x="3822283" y="3572121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E6A981-1570-B6A6-C1A1-3B530457CA98}"/>
              </a:ext>
            </a:extLst>
          </p:cNvPr>
          <p:cNvSpPr txBox="1"/>
          <p:nvPr/>
        </p:nvSpPr>
        <p:spPr>
          <a:xfrm>
            <a:off x="3855400" y="3573518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4</a:t>
            </a:r>
            <a:endParaRPr lang="en-SE" sz="16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DC6FC4C-6F10-468B-30E7-4BA1ABCF966D}"/>
              </a:ext>
            </a:extLst>
          </p:cNvPr>
          <p:cNvCxnSpPr>
            <a:cxnSpLocks/>
          </p:cNvCxnSpPr>
          <p:nvPr/>
        </p:nvCxnSpPr>
        <p:spPr>
          <a:xfrm flipH="1">
            <a:off x="3364494" y="3729011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F2FE488-4ABE-868E-A029-38F60B8CBDAA}"/>
              </a:ext>
            </a:extLst>
          </p:cNvPr>
          <p:cNvCxnSpPr>
            <a:cxnSpLocks/>
          </p:cNvCxnSpPr>
          <p:nvPr/>
        </p:nvCxnSpPr>
        <p:spPr>
          <a:xfrm flipH="1" flipV="1">
            <a:off x="3338444" y="3210633"/>
            <a:ext cx="557674" cy="413216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FEB4C21-E1D8-75BA-CB49-5FE4563C6FA9}"/>
              </a:ext>
            </a:extLst>
          </p:cNvPr>
          <p:cNvCxnSpPr>
            <a:cxnSpLocks/>
          </p:cNvCxnSpPr>
          <p:nvPr/>
        </p:nvCxnSpPr>
        <p:spPr>
          <a:xfrm flipH="1" flipV="1">
            <a:off x="4009777" y="3308578"/>
            <a:ext cx="6703" cy="274386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AE91FC4F-3596-D670-4BCC-FA8B451854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685" y="1598532"/>
            <a:ext cx="1100455" cy="937260"/>
          </a:xfrm>
          <a:prstGeom prst="rect">
            <a:avLst/>
          </a:prstGeom>
          <a:noFill/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074D1E2-D186-26D0-86B7-B606EF13527E}"/>
              </a:ext>
            </a:extLst>
          </p:cNvPr>
          <p:cNvSpPr/>
          <p:nvPr/>
        </p:nvSpPr>
        <p:spPr>
          <a:xfrm>
            <a:off x="4484446" y="2994701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097D1BC-F416-722B-754C-EEC24CFEA11F}"/>
              </a:ext>
            </a:extLst>
          </p:cNvPr>
          <p:cNvSpPr/>
          <p:nvPr/>
        </p:nvSpPr>
        <p:spPr>
          <a:xfrm>
            <a:off x="4710949" y="2994701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99E3B89-DD86-40B8-EE9D-26B17B3E1EA8}"/>
              </a:ext>
            </a:extLst>
          </p:cNvPr>
          <p:cNvSpPr/>
          <p:nvPr/>
        </p:nvSpPr>
        <p:spPr>
          <a:xfrm>
            <a:off x="4939543" y="2994701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5BF1D73-2AB5-1BDB-9681-E61E61173031}"/>
              </a:ext>
            </a:extLst>
          </p:cNvPr>
          <p:cNvSpPr/>
          <p:nvPr/>
        </p:nvSpPr>
        <p:spPr>
          <a:xfrm>
            <a:off x="5166046" y="2994701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6CCE116-B431-992F-5595-A344CA46679A}"/>
              </a:ext>
            </a:extLst>
          </p:cNvPr>
          <p:cNvSpPr/>
          <p:nvPr/>
        </p:nvSpPr>
        <p:spPr>
          <a:xfrm>
            <a:off x="4484446" y="322120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7A54558-E1C4-AA8B-36D3-92FD469228B9}"/>
              </a:ext>
            </a:extLst>
          </p:cNvPr>
          <p:cNvSpPr/>
          <p:nvPr/>
        </p:nvSpPr>
        <p:spPr>
          <a:xfrm>
            <a:off x="4710949" y="322120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235D5C3-8729-7989-03BC-0831ADC65AA1}"/>
              </a:ext>
            </a:extLst>
          </p:cNvPr>
          <p:cNvSpPr/>
          <p:nvPr/>
        </p:nvSpPr>
        <p:spPr>
          <a:xfrm>
            <a:off x="4939543" y="322120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B61F1EB-721F-1CD3-BACF-01BACCF7A311}"/>
              </a:ext>
            </a:extLst>
          </p:cNvPr>
          <p:cNvSpPr/>
          <p:nvPr/>
        </p:nvSpPr>
        <p:spPr>
          <a:xfrm>
            <a:off x="5166046" y="322120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61079F-10F3-10FF-1FCC-5F0E191A32BC}"/>
              </a:ext>
            </a:extLst>
          </p:cNvPr>
          <p:cNvSpPr/>
          <p:nvPr/>
        </p:nvSpPr>
        <p:spPr>
          <a:xfrm>
            <a:off x="4484446" y="3449259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FEE4A42-896D-F931-4E88-8E17B9CB409A}"/>
              </a:ext>
            </a:extLst>
          </p:cNvPr>
          <p:cNvSpPr/>
          <p:nvPr/>
        </p:nvSpPr>
        <p:spPr>
          <a:xfrm>
            <a:off x="4710949" y="3449259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A3DA553-0C1A-A9ED-DE9B-1BFDB9F4A126}"/>
              </a:ext>
            </a:extLst>
          </p:cNvPr>
          <p:cNvSpPr/>
          <p:nvPr/>
        </p:nvSpPr>
        <p:spPr>
          <a:xfrm>
            <a:off x="4939543" y="3449259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B6F62D4-C5FF-4789-4051-A06482EE390E}"/>
              </a:ext>
            </a:extLst>
          </p:cNvPr>
          <p:cNvSpPr/>
          <p:nvPr/>
        </p:nvSpPr>
        <p:spPr>
          <a:xfrm>
            <a:off x="5166046" y="3449259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A9724E2-A35B-4CF3-971D-7F00D26D9FC9}"/>
              </a:ext>
            </a:extLst>
          </p:cNvPr>
          <p:cNvSpPr/>
          <p:nvPr/>
        </p:nvSpPr>
        <p:spPr>
          <a:xfrm>
            <a:off x="4484446" y="3675762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ABA4B5C-8EBC-E582-D285-BAD5801BF9B9}"/>
              </a:ext>
            </a:extLst>
          </p:cNvPr>
          <p:cNvSpPr/>
          <p:nvPr/>
        </p:nvSpPr>
        <p:spPr>
          <a:xfrm>
            <a:off x="4710949" y="3675762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2D4BED4-8BBB-A38A-DA7B-509B1C3CECEA}"/>
              </a:ext>
            </a:extLst>
          </p:cNvPr>
          <p:cNvSpPr/>
          <p:nvPr/>
        </p:nvSpPr>
        <p:spPr>
          <a:xfrm>
            <a:off x="4939543" y="3675762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93BF0B4-3FB6-7D57-6EEA-EF6FA0911BEA}"/>
              </a:ext>
            </a:extLst>
          </p:cNvPr>
          <p:cNvSpPr/>
          <p:nvPr/>
        </p:nvSpPr>
        <p:spPr>
          <a:xfrm>
            <a:off x="5166046" y="3675762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9655E73-3103-C80B-2261-F821BF1665FB}"/>
              </a:ext>
            </a:extLst>
          </p:cNvPr>
          <p:cNvSpPr txBox="1"/>
          <p:nvPr/>
        </p:nvSpPr>
        <p:spPr>
          <a:xfrm>
            <a:off x="4252622" y="2857472"/>
            <a:ext cx="354584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1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2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3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4</a:t>
            </a:r>
            <a:r>
              <a:rPr lang="en-US" dirty="0"/>
              <a:t>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61512A8-1761-0FDE-38AC-938667A1AF00}"/>
              </a:ext>
            </a:extLst>
          </p:cNvPr>
          <p:cNvSpPr txBox="1"/>
          <p:nvPr/>
        </p:nvSpPr>
        <p:spPr>
          <a:xfrm>
            <a:off x="4411309" y="2713900"/>
            <a:ext cx="1159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1   2    3   4 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E653DDC-6CFC-1F8E-826A-1D000511ABCC}"/>
              </a:ext>
            </a:extLst>
          </p:cNvPr>
          <p:cNvSpPr/>
          <p:nvPr/>
        </p:nvSpPr>
        <p:spPr>
          <a:xfrm>
            <a:off x="5712635" y="2994701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0CDA0DC-C0CF-B94E-5509-54F12979FA9A}"/>
              </a:ext>
            </a:extLst>
          </p:cNvPr>
          <p:cNvSpPr/>
          <p:nvPr/>
        </p:nvSpPr>
        <p:spPr>
          <a:xfrm>
            <a:off x="5939138" y="2994701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AB817C4-FB5C-187C-353C-16D42F819526}"/>
              </a:ext>
            </a:extLst>
          </p:cNvPr>
          <p:cNvSpPr/>
          <p:nvPr/>
        </p:nvSpPr>
        <p:spPr>
          <a:xfrm>
            <a:off x="6167732" y="2994701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19BEB23-BD7F-BEB1-B739-AA617CF13021}"/>
              </a:ext>
            </a:extLst>
          </p:cNvPr>
          <p:cNvSpPr/>
          <p:nvPr/>
        </p:nvSpPr>
        <p:spPr>
          <a:xfrm>
            <a:off x="6394235" y="2994701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84F11A5-AF8E-4792-2FA1-CAE34007F537}"/>
              </a:ext>
            </a:extLst>
          </p:cNvPr>
          <p:cNvSpPr/>
          <p:nvPr/>
        </p:nvSpPr>
        <p:spPr>
          <a:xfrm>
            <a:off x="5712635" y="322120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5E71C2E-B21D-B9F3-D678-5D3E219BB368}"/>
              </a:ext>
            </a:extLst>
          </p:cNvPr>
          <p:cNvSpPr/>
          <p:nvPr/>
        </p:nvSpPr>
        <p:spPr>
          <a:xfrm>
            <a:off x="5939138" y="322120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242ACB4-2986-E1E4-859F-F83A701A5ABA}"/>
              </a:ext>
            </a:extLst>
          </p:cNvPr>
          <p:cNvSpPr/>
          <p:nvPr/>
        </p:nvSpPr>
        <p:spPr>
          <a:xfrm>
            <a:off x="6167732" y="322120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C7200CE-A3EE-7CAB-7875-97EE5F79E991}"/>
              </a:ext>
            </a:extLst>
          </p:cNvPr>
          <p:cNvSpPr/>
          <p:nvPr/>
        </p:nvSpPr>
        <p:spPr>
          <a:xfrm>
            <a:off x="6394235" y="322120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71ABF5E-7C66-A534-F077-38C3B9393B86}"/>
              </a:ext>
            </a:extLst>
          </p:cNvPr>
          <p:cNvSpPr/>
          <p:nvPr/>
        </p:nvSpPr>
        <p:spPr>
          <a:xfrm>
            <a:off x="5712635" y="3449259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84D890B-092C-603E-CACD-6E4D80E29474}"/>
              </a:ext>
            </a:extLst>
          </p:cNvPr>
          <p:cNvSpPr/>
          <p:nvPr/>
        </p:nvSpPr>
        <p:spPr>
          <a:xfrm>
            <a:off x="5939138" y="3449259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5F834E7-7ACA-0AAC-4B15-A6C522BC1E08}"/>
              </a:ext>
            </a:extLst>
          </p:cNvPr>
          <p:cNvSpPr/>
          <p:nvPr/>
        </p:nvSpPr>
        <p:spPr>
          <a:xfrm>
            <a:off x="6167732" y="3449259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FDCEFDF-E8E0-4411-BA41-E1379BA5EEA0}"/>
              </a:ext>
            </a:extLst>
          </p:cNvPr>
          <p:cNvSpPr/>
          <p:nvPr/>
        </p:nvSpPr>
        <p:spPr>
          <a:xfrm>
            <a:off x="6394235" y="3449259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9FEFB96-4D25-9ACF-D60C-A9B6775DE86D}"/>
              </a:ext>
            </a:extLst>
          </p:cNvPr>
          <p:cNvSpPr/>
          <p:nvPr/>
        </p:nvSpPr>
        <p:spPr>
          <a:xfrm>
            <a:off x="5712635" y="3675762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7E3A868-162B-D138-1E44-62F18984EBE1}"/>
              </a:ext>
            </a:extLst>
          </p:cNvPr>
          <p:cNvSpPr/>
          <p:nvPr/>
        </p:nvSpPr>
        <p:spPr>
          <a:xfrm>
            <a:off x="5939138" y="3675762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AB571B6-5877-9886-634B-3EF05B93C1A8}"/>
              </a:ext>
            </a:extLst>
          </p:cNvPr>
          <p:cNvSpPr/>
          <p:nvPr/>
        </p:nvSpPr>
        <p:spPr>
          <a:xfrm>
            <a:off x="6167732" y="3675762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31DB722-D511-7E20-4143-EE74C38F2626}"/>
              </a:ext>
            </a:extLst>
          </p:cNvPr>
          <p:cNvSpPr/>
          <p:nvPr/>
        </p:nvSpPr>
        <p:spPr>
          <a:xfrm>
            <a:off x="6394235" y="3675762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8" name="Flowchart: Summing Junction 57">
            <a:extLst>
              <a:ext uri="{FF2B5EF4-FFF2-40B4-BE49-F238E27FC236}">
                <a16:creationId xmlns:a16="http://schemas.microsoft.com/office/drawing/2014/main" id="{70C5110B-66D9-475D-AF0F-7C3568E8E8A6}"/>
              </a:ext>
            </a:extLst>
          </p:cNvPr>
          <p:cNvSpPr/>
          <p:nvPr/>
        </p:nvSpPr>
        <p:spPr>
          <a:xfrm>
            <a:off x="5457350" y="3293962"/>
            <a:ext cx="226503" cy="226503"/>
          </a:xfrm>
          <a:prstGeom prst="flowChartSummingJunction">
            <a:avLst/>
          </a:prstGeom>
          <a:noFill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DACD9292-6B08-E9BC-80F0-FD5385D9F8BE}"/>
              </a:ext>
            </a:extLst>
          </p:cNvPr>
          <p:cNvSpPr/>
          <p:nvPr/>
        </p:nvSpPr>
        <p:spPr>
          <a:xfrm>
            <a:off x="6699771" y="3262237"/>
            <a:ext cx="250004" cy="33855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E">
              <a:solidFill>
                <a:schemeClr val="dk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7AD6FBF-C2C5-AD85-C4DF-D892F07A3FE7}"/>
              </a:ext>
            </a:extLst>
          </p:cNvPr>
          <p:cNvSpPr/>
          <p:nvPr/>
        </p:nvSpPr>
        <p:spPr>
          <a:xfrm>
            <a:off x="7003818" y="2994701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C77411E-EE15-9C1D-82F0-BCE85A03CAF7}"/>
              </a:ext>
            </a:extLst>
          </p:cNvPr>
          <p:cNvSpPr/>
          <p:nvPr/>
        </p:nvSpPr>
        <p:spPr>
          <a:xfrm>
            <a:off x="7230321" y="2994701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D6065DD-3C45-9725-198C-860EC5CC7259}"/>
              </a:ext>
            </a:extLst>
          </p:cNvPr>
          <p:cNvSpPr/>
          <p:nvPr/>
        </p:nvSpPr>
        <p:spPr>
          <a:xfrm>
            <a:off x="7458915" y="2994701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926844D-BE64-94F6-EE7B-C9CF44CD0339}"/>
              </a:ext>
            </a:extLst>
          </p:cNvPr>
          <p:cNvSpPr/>
          <p:nvPr/>
        </p:nvSpPr>
        <p:spPr>
          <a:xfrm>
            <a:off x="7685418" y="2994701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B79DAF2-F04F-5B22-C80A-590C9499F4CA}"/>
              </a:ext>
            </a:extLst>
          </p:cNvPr>
          <p:cNvSpPr/>
          <p:nvPr/>
        </p:nvSpPr>
        <p:spPr>
          <a:xfrm>
            <a:off x="7003818" y="322120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73E6C56-1393-0F42-BBFD-6C7745604B9E}"/>
              </a:ext>
            </a:extLst>
          </p:cNvPr>
          <p:cNvSpPr/>
          <p:nvPr/>
        </p:nvSpPr>
        <p:spPr>
          <a:xfrm>
            <a:off x="7230321" y="322120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E320331-0F6A-5A67-0162-0C6DB40BAA24}"/>
              </a:ext>
            </a:extLst>
          </p:cNvPr>
          <p:cNvSpPr/>
          <p:nvPr/>
        </p:nvSpPr>
        <p:spPr>
          <a:xfrm>
            <a:off x="7458915" y="322120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C1F2F93-A602-51BF-BCF5-662607EF3A15}"/>
              </a:ext>
            </a:extLst>
          </p:cNvPr>
          <p:cNvSpPr/>
          <p:nvPr/>
        </p:nvSpPr>
        <p:spPr>
          <a:xfrm>
            <a:off x="7685418" y="322120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0E60DA7-801D-6071-895A-BE2A466AC027}"/>
              </a:ext>
            </a:extLst>
          </p:cNvPr>
          <p:cNvSpPr/>
          <p:nvPr/>
        </p:nvSpPr>
        <p:spPr>
          <a:xfrm>
            <a:off x="7003818" y="3449259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A1FD248-AD40-474F-7932-5D08F8B42CD0}"/>
              </a:ext>
            </a:extLst>
          </p:cNvPr>
          <p:cNvSpPr/>
          <p:nvPr/>
        </p:nvSpPr>
        <p:spPr>
          <a:xfrm>
            <a:off x="7230321" y="3449259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69DD40C-46C8-72D8-07A4-21B3B2E0F84C}"/>
              </a:ext>
            </a:extLst>
          </p:cNvPr>
          <p:cNvSpPr/>
          <p:nvPr/>
        </p:nvSpPr>
        <p:spPr>
          <a:xfrm>
            <a:off x="7458915" y="3449259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0730A85-F1B7-9781-373B-EAE55DBDD025}"/>
              </a:ext>
            </a:extLst>
          </p:cNvPr>
          <p:cNvSpPr/>
          <p:nvPr/>
        </p:nvSpPr>
        <p:spPr>
          <a:xfrm>
            <a:off x="7685418" y="3449259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04322B8-7A42-88DE-0B12-4662653F764A}"/>
              </a:ext>
            </a:extLst>
          </p:cNvPr>
          <p:cNvSpPr/>
          <p:nvPr/>
        </p:nvSpPr>
        <p:spPr>
          <a:xfrm>
            <a:off x="7003818" y="3675762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69DFB2C-C033-9B2A-71CA-6412548E3A1A}"/>
              </a:ext>
            </a:extLst>
          </p:cNvPr>
          <p:cNvSpPr/>
          <p:nvPr/>
        </p:nvSpPr>
        <p:spPr>
          <a:xfrm>
            <a:off x="7230321" y="3675762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77A8B1D-944C-8F76-98FB-6991BD9E7468}"/>
              </a:ext>
            </a:extLst>
          </p:cNvPr>
          <p:cNvSpPr/>
          <p:nvPr/>
        </p:nvSpPr>
        <p:spPr>
          <a:xfrm>
            <a:off x="7458915" y="3675762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0A4514-7CCC-794D-F24A-415F43C44754}"/>
              </a:ext>
            </a:extLst>
          </p:cNvPr>
          <p:cNvSpPr/>
          <p:nvPr/>
        </p:nvSpPr>
        <p:spPr>
          <a:xfrm>
            <a:off x="7685418" y="3675762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6" name="Content Placeholder 2">
            <a:extLst>
              <a:ext uri="{FF2B5EF4-FFF2-40B4-BE49-F238E27FC236}">
                <a16:creationId xmlns:a16="http://schemas.microsoft.com/office/drawing/2014/main" id="{92E1D3B9-4DE3-F706-0CA5-5B18F83E842A}"/>
              </a:ext>
            </a:extLst>
          </p:cNvPr>
          <p:cNvSpPr txBox="1">
            <a:spLocks/>
          </p:cNvSpPr>
          <p:nvPr/>
        </p:nvSpPr>
        <p:spPr>
          <a:xfrm>
            <a:off x="596149" y="4544583"/>
            <a:ext cx="8229600" cy="11100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Times New Roman" panose="02020603050405020304" pitchFamily="18" charset="0"/>
                <a:ea typeface="SimSun" panose="02010600030101010101" pitchFamily="2" charset="-122"/>
              </a:rPr>
              <a:t>Adjacency list: </a:t>
            </a:r>
            <a:endParaRPr lang="en-SE" sz="1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1400" dirty="0">
                <a:latin typeface="Times New Roman" panose="02020603050405020304" pitchFamily="18" charset="0"/>
                <a:ea typeface="SimSun" panose="02010600030101010101" pitchFamily="2" charset="-122"/>
              </a:rPr>
              <a:t>1 → {2, 3, 4} </a:t>
            </a:r>
            <a:endParaRPr lang="en-SE" sz="1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1400" dirty="0">
                <a:latin typeface="Times New Roman" panose="02020603050405020304" pitchFamily="18" charset="0"/>
                <a:ea typeface="SimSun" panose="02010600030101010101" pitchFamily="2" charset="-122"/>
              </a:rPr>
              <a:t>2 → {1, 3, 4} </a:t>
            </a:r>
            <a:endParaRPr lang="en-SE" sz="1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1400" dirty="0">
                <a:latin typeface="Times New Roman" panose="02020603050405020304" pitchFamily="18" charset="0"/>
                <a:ea typeface="SimSun" panose="02010600030101010101" pitchFamily="2" charset="-122"/>
              </a:rPr>
              <a:t>3 → {1, 2, 4} </a:t>
            </a:r>
            <a:endParaRPr lang="en-SE" sz="1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1400" dirty="0">
                <a:latin typeface="Times New Roman" panose="02020603050405020304" pitchFamily="18" charset="0"/>
                <a:ea typeface="SimSun" panose="02010600030101010101" pitchFamily="2" charset="-122"/>
              </a:rPr>
              <a:t>4 → {1, 2, 3} </a:t>
            </a:r>
            <a:endParaRPr lang="en-SE" sz="1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endParaRPr lang="en-SE" sz="1800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4C43FA8-23AD-6777-1C2C-40B02D199605}"/>
              </a:ext>
            </a:extLst>
          </p:cNvPr>
          <p:cNvSpPr/>
          <p:nvPr/>
        </p:nvSpPr>
        <p:spPr>
          <a:xfrm>
            <a:off x="2993637" y="4557706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CE9DF0C-3496-2201-0F4B-A0B757226B71}"/>
              </a:ext>
            </a:extLst>
          </p:cNvPr>
          <p:cNvSpPr txBox="1"/>
          <p:nvPr/>
        </p:nvSpPr>
        <p:spPr>
          <a:xfrm>
            <a:off x="3026754" y="4559103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1</a:t>
            </a:r>
            <a:endParaRPr lang="en-SE" sz="1600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BEACFF91-A376-427A-37DA-38BB90EA7D56}"/>
              </a:ext>
            </a:extLst>
          </p:cNvPr>
          <p:cNvSpPr/>
          <p:nvPr/>
        </p:nvSpPr>
        <p:spPr>
          <a:xfrm>
            <a:off x="2993637" y="5193059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6CDF993-ED43-1A6C-0449-EBD08CE5D729}"/>
              </a:ext>
            </a:extLst>
          </p:cNvPr>
          <p:cNvSpPr txBox="1"/>
          <p:nvPr/>
        </p:nvSpPr>
        <p:spPr>
          <a:xfrm>
            <a:off x="3026754" y="5194456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3</a:t>
            </a:r>
            <a:endParaRPr lang="en-SE" sz="1600" dirty="0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13455F47-81E2-DB09-D1BE-EC4E019AD060}"/>
              </a:ext>
            </a:extLst>
          </p:cNvPr>
          <p:cNvSpPr/>
          <p:nvPr/>
        </p:nvSpPr>
        <p:spPr>
          <a:xfrm>
            <a:off x="3839457" y="4572973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521D39F-4A0E-A136-8EA0-06FCE4B437CC}"/>
              </a:ext>
            </a:extLst>
          </p:cNvPr>
          <p:cNvSpPr txBox="1"/>
          <p:nvPr/>
        </p:nvSpPr>
        <p:spPr>
          <a:xfrm>
            <a:off x="3872574" y="4574370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2</a:t>
            </a:r>
            <a:endParaRPr lang="en-SE" sz="1600" dirty="0"/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0535CBE-2523-8DDD-81A9-074D16505C2E}"/>
              </a:ext>
            </a:extLst>
          </p:cNvPr>
          <p:cNvCxnSpPr>
            <a:cxnSpLocks/>
            <a:stCxn id="115" idx="2"/>
          </p:cNvCxnSpPr>
          <p:nvPr/>
        </p:nvCxnSpPr>
        <p:spPr>
          <a:xfrm flipH="1">
            <a:off x="3379092" y="4749142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81501367-FFF2-1DA5-453E-33FBE9C1E513}"/>
              </a:ext>
            </a:extLst>
          </p:cNvPr>
          <p:cNvCxnSpPr>
            <a:cxnSpLocks/>
          </p:cNvCxnSpPr>
          <p:nvPr/>
        </p:nvCxnSpPr>
        <p:spPr>
          <a:xfrm flipH="1" flipV="1">
            <a:off x="3194567" y="4920070"/>
            <a:ext cx="6703" cy="27438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1E359DC-7A1A-F959-294E-49D7ED19414B}"/>
              </a:ext>
            </a:extLst>
          </p:cNvPr>
          <p:cNvCxnSpPr>
            <a:cxnSpLocks/>
          </p:cNvCxnSpPr>
          <p:nvPr/>
        </p:nvCxnSpPr>
        <p:spPr>
          <a:xfrm flipH="1">
            <a:off x="3364494" y="4896959"/>
            <a:ext cx="536207" cy="46677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D0E7D5C1-81BB-0D8D-4037-7393D711BACA}"/>
              </a:ext>
            </a:extLst>
          </p:cNvPr>
          <p:cNvSpPr/>
          <p:nvPr/>
        </p:nvSpPr>
        <p:spPr>
          <a:xfrm>
            <a:off x="3822283" y="5206843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2F455A2-93DE-A21E-A741-7244D9E1D45C}"/>
              </a:ext>
            </a:extLst>
          </p:cNvPr>
          <p:cNvSpPr txBox="1"/>
          <p:nvPr/>
        </p:nvSpPr>
        <p:spPr>
          <a:xfrm>
            <a:off x="3855400" y="5208240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4</a:t>
            </a:r>
            <a:endParaRPr lang="en-SE" sz="1600" dirty="0"/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9BCA75EB-4BBB-C62D-36F0-872F76D5661A}"/>
              </a:ext>
            </a:extLst>
          </p:cNvPr>
          <p:cNvCxnSpPr>
            <a:cxnSpLocks/>
          </p:cNvCxnSpPr>
          <p:nvPr/>
        </p:nvCxnSpPr>
        <p:spPr>
          <a:xfrm flipH="1">
            <a:off x="3364494" y="5363733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E174B850-26A9-E5E7-2F4F-CEBBF398085E}"/>
              </a:ext>
            </a:extLst>
          </p:cNvPr>
          <p:cNvCxnSpPr>
            <a:cxnSpLocks/>
          </p:cNvCxnSpPr>
          <p:nvPr/>
        </p:nvCxnSpPr>
        <p:spPr>
          <a:xfrm flipH="1" flipV="1">
            <a:off x="3338444" y="4845355"/>
            <a:ext cx="557674" cy="41321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2C2069FC-8D97-739A-1F90-3F6F6C34EBD5}"/>
              </a:ext>
            </a:extLst>
          </p:cNvPr>
          <p:cNvCxnSpPr>
            <a:cxnSpLocks/>
          </p:cNvCxnSpPr>
          <p:nvPr/>
        </p:nvCxnSpPr>
        <p:spPr>
          <a:xfrm flipH="1" flipV="1">
            <a:off x="4009777" y="4943300"/>
            <a:ext cx="6703" cy="27438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721305B3-4024-6D80-CD87-1034F4270148}"/>
              </a:ext>
            </a:extLst>
          </p:cNvPr>
          <p:cNvSpPr/>
          <p:nvPr/>
        </p:nvSpPr>
        <p:spPr>
          <a:xfrm>
            <a:off x="4484446" y="4629423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7FE587C2-F33A-AE05-96BB-7AFC67D5D998}"/>
              </a:ext>
            </a:extLst>
          </p:cNvPr>
          <p:cNvSpPr/>
          <p:nvPr/>
        </p:nvSpPr>
        <p:spPr>
          <a:xfrm>
            <a:off x="4710949" y="4629423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5F7D5D4-AF2C-AF67-ACE1-999A9E6FB720}"/>
              </a:ext>
            </a:extLst>
          </p:cNvPr>
          <p:cNvSpPr/>
          <p:nvPr/>
        </p:nvSpPr>
        <p:spPr>
          <a:xfrm>
            <a:off x="4939543" y="4629423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F471A6F0-A369-AC6F-1C25-150867810E04}"/>
              </a:ext>
            </a:extLst>
          </p:cNvPr>
          <p:cNvSpPr/>
          <p:nvPr/>
        </p:nvSpPr>
        <p:spPr>
          <a:xfrm>
            <a:off x="5166046" y="4629423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740AEC5A-D253-DF93-9374-68AA0B067CF9}"/>
              </a:ext>
            </a:extLst>
          </p:cNvPr>
          <p:cNvSpPr/>
          <p:nvPr/>
        </p:nvSpPr>
        <p:spPr>
          <a:xfrm>
            <a:off x="4484446" y="4855926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B8462F7A-DEF6-767D-F34B-E9F8D73F7717}"/>
              </a:ext>
            </a:extLst>
          </p:cNvPr>
          <p:cNvSpPr/>
          <p:nvPr/>
        </p:nvSpPr>
        <p:spPr>
          <a:xfrm>
            <a:off x="4710949" y="4855926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EE49089-0CCF-E4EB-6DBB-50AF7589F59E}"/>
              </a:ext>
            </a:extLst>
          </p:cNvPr>
          <p:cNvSpPr/>
          <p:nvPr/>
        </p:nvSpPr>
        <p:spPr>
          <a:xfrm>
            <a:off x="4939543" y="4855926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3C2878D0-765D-807A-1859-C7EB922B13CF}"/>
              </a:ext>
            </a:extLst>
          </p:cNvPr>
          <p:cNvSpPr/>
          <p:nvPr/>
        </p:nvSpPr>
        <p:spPr>
          <a:xfrm>
            <a:off x="5166046" y="4855926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6D50EB5B-C4DE-C0B5-D2D0-939803E2A003}"/>
              </a:ext>
            </a:extLst>
          </p:cNvPr>
          <p:cNvSpPr/>
          <p:nvPr/>
        </p:nvSpPr>
        <p:spPr>
          <a:xfrm>
            <a:off x="4484446" y="5083981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3C239132-9E62-680B-BD06-9E3DD14FA405}"/>
              </a:ext>
            </a:extLst>
          </p:cNvPr>
          <p:cNvSpPr/>
          <p:nvPr/>
        </p:nvSpPr>
        <p:spPr>
          <a:xfrm>
            <a:off x="4710949" y="5083981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CB00B5DD-F16E-9877-C7ED-B8DD8BE0EE93}"/>
              </a:ext>
            </a:extLst>
          </p:cNvPr>
          <p:cNvSpPr/>
          <p:nvPr/>
        </p:nvSpPr>
        <p:spPr>
          <a:xfrm>
            <a:off x="4939543" y="5083981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26F8CD75-D1BC-1BB8-6C7F-D02A07EA97C1}"/>
              </a:ext>
            </a:extLst>
          </p:cNvPr>
          <p:cNvSpPr/>
          <p:nvPr/>
        </p:nvSpPr>
        <p:spPr>
          <a:xfrm>
            <a:off x="5166046" y="5083981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D5CDC3EC-7A75-254A-001B-56E3035234BF}"/>
              </a:ext>
            </a:extLst>
          </p:cNvPr>
          <p:cNvSpPr/>
          <p:nvPr/>
        </p:nvSpPr>
        <p:spPr>
          <a:xfrm>
            <a:off x="4484446" y="531048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F3474B59-5DB2-3E52-F548-9142E950FF66}"/>
              </a:ext>
            </a:extLst>
          </p:cNvPr>
          <p:cNvSpPr/>
          <p:nvPr/>
        </p:nvSpPr>
        <p:spPr>
          <a:xfrm>
            <a:off x="4710949" y="531048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AA04DEBB-259A-86FF-0C1D-C3A102ADBE3A}"/>
              </a:ext>
            </a:extLst>
          </p:cNvPr>
          <p:cNvSpPr/>
          <p:nvPr/>
        </p:nvSpPr>
        <p:spPr>
          <a:xfrm>
            <a:off x="4939543" y="531048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92A20DF1-8D12-F524-B5B5-7AB2776682E9}"/>
              </a:ext>
            </a:extLst>
          </p:cNvPr>
          <p:cNvSpPr/>
          <p:nvPr/>
        </p:nvSpPr>
        <p:spPr>
          <a:xfrm>
            <a:off x="5166046" y="531048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46DC53D-0384-C214-0496-1685AC89A510}"/>
              </a:ext>
            </a:extLst>
          </p:cNvPr>
          <p:cNvSpPr txBox="1"/>
          <p:nvPr/>
        </p:nvSpPr>
        <p:spPr>
          <a:xfrm>
            <a:off x="4230276" y="4501746"/>
            <a:ext cx="362066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1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2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3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4</a:t>
            </a:r>
            <a:r>
              <a:rPr lang="en-US" dirty="0"/>
              <a:t> 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EED757C-C34A-ACFF-26BA-D3E49200156F}"/>
              </a:ext>
            </a:extLst>
          </p:cNvPr>
          <p:cNvSpPr txBox="1"/>
          <p:nvPr/>
        </p:nvSpPr>
        <p:spPr>
          <a:xfrm>
            <a:off x="4411309" y="4348622"/>
            <a:ext cx="1159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1   2    3   4  </a:t>
            </a:r>
          </a:p>
        </p:txBody>
      </p:sp>
      <p:sp>
        <p:nvSpPr>
          <p:cNvPr id="193" name="Flowchart: Summing Junction 192">
            <a:extLst>
              <a:ext uri="{FF2B5EF4-FFF2-40B4-BE49-F238E27FC236}">
                <a16:creationId xmlns:a16="http://schemas.microsoft.com/office/drawing/2014/main" id="{ECDFDE4D-7246-9CC1-F1EF-9EA3CEAB4CB9}"/>
              </a:ext>
            </a:extLst>
          </p:cNvPr>
          <p:cNvSpPr/>
          <p:nvPr/>
        </p:nvSpPr>
        <p:spPr>
          <a:xfrm>
            <a:off x="5457350" y="4928684"/>
            <a:ext cx="226503" cy="226503"/>
          </a:xfrm>
          <a:prstGeom prst="flowChartSummingJunction">
            <a:avLst/>
          </a:prstGeom>
          <a:noFill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4" name="Arrow: Right 193">
            <a:extLst>
              <a:ext uri="{FF2B5EF4-FFF2-40B4-BE49-F238E27FC236}">
                <a16:creationId xmlns:a16="http://schemas.microsoft.com/office/drawing/2014/main" id="{6E8E8983-0B78-53EE-5353-0B0C514F548F}"/>
              </a:ext>
            </a:extLst>
          </p:cNvPr>
          <p:cNvSpPr/>
          <p:nvPr/>
        </p:nvSpPr>
        <p:spPr>
          <a:xfrm>
            <a:off x="6699771" y="4896959"/>
            <a:ext cx="250004" cy="33855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E">
              <a:solidFill>
                <a:schemeClr val="dk1"/>
              </a:solidFill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91E508AD-2BC3-6757-5EE7-2254F4865D5F}"/>
              </a:ext>
            </a:extLst>
          </p:cNvPr>
          <p:cNvSpPr/>
          <p:nvPr/>
        </p:nvSpPr>
        <p:spPr>
          <a:xfrm>
            <a:off x="7003818" y="4629423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06DC15-2F8B-B6F9-426B-8B90A518AFD0}"/>
              </a:ext>
            </a:extLst>
          </p:cNvPr>
          <p:cNvSpPr/>
          <p:nvPr/>
        </p:nvSpPr>
        <p:spPr>
          <a:xfrm>
            <a:off x="7230321" y="4629423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97217D1E-5E5D-7E54-F150-67AE7C1AB7CF}"/>
              </a:ext>
            </a:extLst>
          </p:cNvPr>
          <p:cNvSpPr/>
          <p:nvPr/>
        </p:nvSpPr>
        <p:spPr>
          <a:xfrm>
            <a:off x="7458915" y="4629423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CF26168C-8981-B677-71C3-7E0424001EF6}"/>
              </a:ext>
            </a:extLst>
          </p:cNvPr>
          <p:cNvSpPr/>
          <p:nvPr/>
        </p:nvSpPr>
        <p:spPr>
          <a:xfrm>
            <a:off x="7685418" y="4629423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A457DF24-F231-71CA-B4C8-7299952B77B3}"/>
              </a:ext>
            </a:extLst>
          </p:cNvPr>
          <p:cNvSpPr/>
          <p:nvPr/>
        </p:nvSpPr>
        <p:spPr>
          <a:xfrm>
            <a:off x="7003818" y="4855926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A2297ADC-5C33-64A4-2A1D-5534E2F5E246}"/>
              </a:ext>
            </a:extLst>
          </p:cNvPr>
          <p:cNvSpPr/>
          <p:nvPr/>
        </p:nvSpPr>
        <p:spPr>
          <a:xfrm>
            <a:off x="7230321" y="4855926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C931F3F0-E40E-ADCD-48D1-2E93AE33AB75}"/>
              </a:ext>
            </a:extLst>
          </p:cNvPr>
          <p:cNvSpPr/>
          <p:nvPr/>
        </p:nvSpPr>
        <p:spPr>
          <a:xfrm>
            <a:off x="7458915" y="4855926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58146E1D-C1E4-3CB2-6BDB-49136605285C}"/>
              </a:ext>
            </a:extLst>
          </p:cNvPr>
          <p:cNvSpPr/>
          <p:nvPr/>
        </p:nvSpPr>
        <p:spPr>
          <a:xfrm>
            <a:off x="7685418" y="4855926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F295E972-20E4-DE0E-3DA4-3C1FAFF52DA0}"/>
              </a:ext>
            </a:extLst>
          </p:cNvPr>
          <p:cNvSpPr/>
          <p:nvPr/>
        </p:nvSpPr>
        <p:spPr>
          <a:xfrm>
            <a:off x="7003818" y="5083981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6CAB7609-C4C6-42D7-1795-237BE8EDF6CF}"/>
              </a:ext>
            </a:extLst>
          </p:cNvPr>
          <p:cNvSpPr/>
          <p:nvPr/>
        </p:nvSpPr>
        <p:spPr>
          <a:xfrm>
            <a:off x="7230321" y="5083981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9EA9D05B-0BEE-14B9-8C49-16EC2CA7616B}"/>
              </a:ext>
            </a:extLst>
          </p:cNvPr>
          <p:cNvSpPr/>
          <p:nvPr/>
        </p:nvSpPr>
        <p:spPr>
          <a:xfrm>
            <a:off x="7458915" y="5083981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EF6638A5-5735-A51F-8A31-6348A8003A4A}"/>
              </a:ext>
            </a:extLst>
          </p:cNvPr>
          <p:cNvSpPr/>
          <p:nvPr/>
        </p:nvSpPr>
        <p:spPr>
          <a:xfrm>
            <a:off x="7685418" y="5083981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CCB61C9B-B078-05D0-93BF-0FA3F07FDCDD}"/>
              </a:ext>
            </a:extLst>
          </p:cNvPr>
          <p:cNvSpPr/>
          <p:nvPr/>
        </p:nvSpPr>
        <p:spPr>
          <a:xfrm>
            <a:off x="7003818" y="531048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43AF72EA-7603-86C3-10E6-38B7A141BB2F}"/>
              </a:ext>
            </a:extLst>
          </p:cNvPr>
          <p:cNvSpPr/>
          <p:nvPr/>
        </p:nvSpPr>
        <p:spPr>
          <a:xfrm>
            <a:off x="7230321" y="531048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EB313892-30F3-A41E-D296-EEB0DD746D44}"/>
              </a:ext>
            </a:extLst>
          </p:cNvPr>
          <p:cNvSpPr/>
          <p:nvPr/>
        </p:nvSpPr>
        <p:spPr>
          <a:xfrm>
            <a:off x="7458915" y="531048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FE3DC277-7744-6803-D53C-5D788EACE7EA}"/>
              </a:ext>
            </a:extLst>
          </p:cNvPr>
          <p:cNvSpPr/>
          <p:nvPr/>
        </p:nvSpPr>
        <p:spPr>
          <a:xfrm>
            <a:off x="7685418" y="531048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E40F8206-DC59-A27F-234D-B8650B94BD4C}"/>
              </a:ext>
            </a:extLst>
          </p:cNvPr>
          <p:cNvSpPr/>
          <p:nvPr/>
        </p:nvSpPr>
        <p:spPr>
          <a:xfrm>
            <a:off x="5728297" y="4621606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07D5E630-9CE5-22C6-55B2-254F5E691783}"/>
              </a:ext>
            </a:extLst>
          </p:cNvPr>
          <p:cNvSpPr/>
          <p:nvPr/>
        </p:nvSpPr>
        <p:spPr>
          <a:xfrm>
            <a:off x="5954800" y="4621606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E8887B70-56E8-B6F3-62A7-69585DCB415A}"/>
              </a:ext>
            </a:extLst>
          </p:cNvPr>
          <p:cNvSpPr/>
          <p:nvPr/>
        </p:nvSpPr>
        <p:spPr>
          <a:xfrm>
            <a:off x="6183394" y="4621606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7C351129-D6D4-CD21-E2DC-186B9C5FBB06}"/>
              </a:ext>
            </a:extLst>
          </p:cNvPr>
          <p:cNvSpPr/>
          <p:nvPr/>
        </p:nvSpPr>
        <p:spPr>
          <a:xfrm>
            <a:off x="6409897" y="4621606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C8853E5F-0669-8471-18CF-3D789C9D06B2}"/>
              </a:ext>
            </a:extLst>
          </p:cNvPr>
          <p:cNvSpPr/>
          <p:nvPr/>
        </p:nvSpPr>
        <p:spPr>
          <a:xfrm>
            <a:off x="5728297" y="4848109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632EA6AD-C7C0-E29E-4E81-2E2C0DC0BCE2}"/>
              </a:ext>
            </a:extLst>
          </p:cNvPr>
          <p:cNvSpPr/>
          <p:nvPr/>
        </p:nvSpPr>
        <p:spPr>
          <a:xfrm>
            <a:off x="5954800" y="4848109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12814D7A-FA9E-9657-F9F7-E4FE27ECD838}"/>
              </a:ext>
            </a:extLst>
          </p:cNvPr>
          <p:cNvSpPr/>
          <p:nvPr/>
        </p:nvSpPr>
        <p:spPr>
          <a:xfrm>
            <a:off x="6183394" y="4848109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6655B759-F86E-050B-4D7A-EDCD07314E87}"/>
              </a:ext>
            </a:extLst>
          </p:cNvPr>
          <p:cNvSpPr/>
          <p:nvPr/>
        </p:nvSpPr>
        <p:spPr>
          <a:xfrm>
            <a:off x="6409897" y="4848109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449D02D0-565B-4EE8-ECF7-92AD02733F14}"/>
              </a:ext>
            </a:extLst>
          </p:cNvPr>
          <p:cNvSpPr/>
          <p:nvPr/>
        </p:nvSpPr>
        <p:spPr>
          <a:xfrm>
            <a:off x="5728297" y="507616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578D5C2C-8BF5-277B-030F-4746377BC4BB}"/>
              </a:ext>
            </a:extLst>
          </p:cNvPr>
          <p:cNvSpPr/>
          <p:nvPr/>
        </p:nvSpPr>
        <p:spPr>
          <a:xfrm>
            <a:off x="5954800" y="507616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C7BC9F0E-500E-7703-705B-C6E252521532}"/>
              </a:ext>
            </a:extLst>
          </p:cNvPr>
          <p:cNvSpPr/>
          <p:nvPr/>
        </p:nvSpPr>
        <p:spPr>
          <a:xfrm>
            <a:off x="6183394" y="507616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FC7923EB-C8ED-9E7A-C048-CAFE341F696F}"/>
              </a:ext>
            </a:extLst>
          </p:cNvPr>
          <p:cNvSpPr/>
          <p:nvPr/>
        </p:nvSpPr>
        <p:spPr>
          <a:xfrm>
            <a:off x="6409897" y="507616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E52C12F6-9DAC-E0C0-F5B8-771427A7E62F}"/>
              </a:ext>
            </a:extLst>
          </p:cNvPr>
          <p:cNvSpPr/>
          <p:nvPr/>
        </p:nvSpPr>
        <p:spPr>
          <a:xfrm>
            <a:off x="5728297" y="5302667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0F32C921-1F28-C793-B607-C21828ABF0C2}"/>
              </a:ext>
            </a:extLst>
          </p:cNvPr>
          <p:cNvSpPr/>
          <p:nvPr/>
        </p:nvSpPr>
        <p:spPr>
          <a:xfrm>
            <a:off x="5954800" y="5302667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19A6CC4D-8E74-09CF-405E-EC99C5B17596}"/>
              </a:ext>
            </a:extLst>
          </p:cNvPr>
          <p:cNvSpPr/>
          <p:nvPr/>
        </p:nvSpPr>
        <p:spPr>
          <a:xfrm>
            <a:off x="6183394" y="5302667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94F8D041-3992-337D-771C-15D81C48668E}"/>
              </a:ext>
            </a:extLst>
          </p:cNvPr>
          <p:cNvSpPr/>
          <p:nvPr/>
        </p:nvSpPr>
        <p:spPr>
          <a:xfrm>
            <a:off x="6409897" y="5302667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D770072F-5D42-B9BB-A963-288A7EB5CE28}"/>
              </a:ext>
            </a:extLst>
          </p:cNvPr>
          <p:cNvSpPr/>
          <p:nvPr/>
        </p:nvSpPr>
        <p:spPr>
          <a:xfrm>
            <a:off x="749862" y="1414051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0AFA2EB2-74FE-DB84-13E3-DDDDE2AE1882}"/>
              </a:ext>
            </a:extLst>
          </p:cNvPr>
          <p:cNvSpPr/>
          <p:nvPr/>
        </p:nvSpPr>
        <p:spPr>
          <a:xfrm>
            <a:off x="976365" y="1414051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C933132C-DAA2-845C-3405-0D640C9C6DEE}"/>
              </a:ext>
            </a:extLst>
          </p:cNvPr>
          <p:cNvSpPr/>
          <p:nvPr/>
        </p:nvSpPr>
        <p:spPr>
          <a:xfrm>
            <a:off x="1204959" y="1414051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1BC43734-B9BC-F87F-FF2E-FF31DACAD7F0}"/>
              </a:ext>
            </a:extLst>
          </p:cNvPr>
          <p:cNvSpPr/>
          <p:nvPr/>
        </p:nvSpPr>
        <p:spPr>
          <a:xfrm>
            <a:off x="1431462" y="1414051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B3FEB477-CC85-3B72-AA5C-2A945216D4A3}"/>
              </a:ext>
            </a:extLst>
          </p:cNvPr>
          <p:cNvSpPr/>
          <p:nvPr/>
        </p:nvSpPr>
        <p:spPr>
          <a:xfrm>
            <a:off x="749862" y="164055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640F9226-0481-6922-890E-64CE1113708D}"/>
              </a:ext>
            </a:extLst>
          </p:cNvPr>
          <p:cNvSpPr/>
          <p:nvPr/>
        </p:nvSpPr>
        <p:spPr>
          <a:xfrm>
            <a:off x="976365" y="164055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3059FFBF-D194-B4A9-7202-D5535E2373D1}"/>
              </a:ext>
            </a:extLst>
          </p:cNvPr>
          <p:cNvSpPr/>
          <p:nvPr/>
        </p:nvSpPr>
        <p:spPr>
          <a:xfrm>
            <a:off x="1204959" y="164055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9DAC326D-62EC-B96E-2BFA-E3C88903376C}"/>
              </a:ext>
            </a:extLst>
          </p:cNvPr>
          <p:cNvSpPr/>
          <p:nvPr/>
        </p:nvSpPr>
        <p:spPr>
          <a:xfrm>
            <a:off x="1431462" y="164055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2D9D11B4-F119-660F-B81C-9C093FFD805B}"/>
              </a:ext>
            </a:extLst>
          </p:cNvPr>
          <p:cNvSpPr/>
          <p:nvPr/>
        </p:nvSpPr>
        <p:spPr>
          <a:xfrm>
            <a:off x="749862" y="1868609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940A3037-27A5-6B84-636A-EED2E78F612D}"/>
              </a:ext>
            </a:extLst>
          </p:cNvPr>
          <p:cNvSpPr/>
          <p:nvPr/>
        </p:nvSpPr>
        <p:spPr>
          <a:xfrm>
            <a:off x="976365" y="1868609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664DF46B-5F5B-D7CD-22DB-5D90B0DBAF0A}"/>
              </a:ext>
            </a:extLst>
          </p:cNvPr>
          <p:cNvSpPr/>
          <p:nvPr/>
        </p:nvSpPr>
        <p:spPr>
          <a:xfrm>
            <a:off x="1204959" y="1868609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8CF5BB46-B78C-E294-4DD4-28E9D7553F2B}"/>
              </a:ext>
            </a:extLst>
          </p:cNvPr>
          <p:cNvSpPr/>
          <p:nvPr/>
        </p:nvSpPr>
        <p:spPr>
          <a:xfrm>
            <a:off x="1431462" y="1868609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AB179D0D-C0A5-794A-A9A5-27E4518196E5}"/>
              </a:ext>
            </a:extLst>
          </p:cNvPr>
          <p:cNvSpPr/>
          <p:nvPr/>
        </p:nvSpPr>
        <p:spPr>
          <a:xfrm>
            <a:off x="749862" y="2095112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77130CE3-A278-C97C-6448-4C82CC0804A7}"/>
              </a:ext>
            </a:extLst>
          </p:cNvPr>
          <p:cNvSpPr/>
          <p:nvPr/>
        </p:nvSpPr>
        <p:spPr>
          <a:xfrm>
            <a:off x="976365" y="2095112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703782FD-046E-A37F-FF97-E1EE22AD237D}"/>
              </a:ext>
            </a:extLst>
          </p:cNvPr>
          <p:cNvSpPr/>
          <p:nvPr/>
        </p:nvSpPr>
        <p:spPr>
          <a:xfrm>
            <a:off x="1204959" y="2095112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3DA1D573-EC45-672F-3216-8377D01A37B6}"/>
              </a:ext>
            </a:extLst>
          </p:cNvPr>
          <p:cNvSpPr/>
          <p:nvPr/>
        </p:nvSpPr>
        <p:spPr>
          <a:xfrm>
            <a:off x="1431462" y="2095112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37DBB7C3-9D2B-DEE9-A8FC-762BF482472F}"/>
              </a:ext>
            </a:extLst>
          </p:cNvPr>
          <p:cNvSpPr txBox="1"/>
          <p:nvPr/>
        </p:nvSpPr>
        <p:spPr>
          <a:xfrm>
            <a:off x="495692" y="1286374"/>
            <a:ext cx="362066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1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2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3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4</a:t>
            </a:r>
            <a:r>
              <a:rPr lang="en-US" dirty="0"/>
              <a:t> 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34E74254-3006-D813-5E75-5D2D32B3D71F}"/>
              </a:ext>
            </a:extLst>
          </p:cNvPr>
          <p:cNvSpPr txBox="1"/>
          <p:nvPr/>
        </p:nvSpPr>
        <p:spPr>
          <a:xfrm>
            <a:off x="676725" y="1133250"/>
            <a:ext cx="1159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1   2    3   4  </a:t>
            </a:r>
          </a:p>
        </p:txBody>
      </p:sp>
    </p:spTree>
    <p:extLst>
      <p:ext uri="{BB962C8B-B14F-4D97-AF65-F5344CB8AC3E}">
        <p14:creationId xmlns:p14="http://schemas.microsoft.com/office/powerpoint/2010/main" val="308038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B802"/>
                                      </p:to>
                                    </p:animClr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B802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1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9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93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97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01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6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B802"/>
                                      </p:to>
                                    </p:animClr>
                                    <p:set>
                                      <p:cBhvr>
                                        <p:cTn id="157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8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0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B802"/>
                                      </p:to>
                                    </p:animClr>
                                    <p:set>
                                      <p:cBhvr>
                                        <p:cTn id="161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2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6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67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8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0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71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2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75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6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8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79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0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2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83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87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8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0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91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2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4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95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6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0" dur="2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B802"/>
                                      </p:to>
                                    </p:animClr>
                                    <p:set>
                                      <p:cBhvr>
                                        <p:cTn id="251" dur="2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2" dur="2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4" dur="2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B802"/>
                                      </p:to>
                                    </p:animClr>
                                    <p:set>
                                      <p:cBhvr>
                                        <p:cTn id="255" dur="2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6" dur="2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0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61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2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4" dur="2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65" dur="2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6" dur="2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8" dur="2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69" dur="2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0" dur="2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2" dur="2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73" dur="2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4" dur="2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6" dur="2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77" dur="2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8" dur="2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0" dur="2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81" dur="2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2" dur="2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4" dur="2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85" dur="2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6" dur="2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8" dur="2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89" dur="2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0" dur="2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B802"/>
                                      </p:to>
                                    </p:animClr>
                                    <p:set>
                                      <p:cBhvr>
                                        <p:cTn id="38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B802"/>
                                      </p:to>
                                    </p:animClr>
                                    <p:set>
                                      <p:cBhvr>
                                        <p:cTn id="38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9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9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9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0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0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11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1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1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1" fill="hold">
                      <p:stCondLst>
                        <p:cond delay="indefinite"/>
                      </p:stCondLst>
                      <p:childTnLst>
                        <p:par>
                          <p:cTn id="472" fill="hold">
                            <p:stCondLst>
                              <p:cond delay="0"/>
                            </p:stCondLst>
                            <p:childTnLst>
                              <p:par>
                                <p:cTn id="47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B802"/>
                                      </p:to>
                                    </p:animClr>
                                    <p:set>
                                      <p:cBhvr>
                                        <p:cTn id="47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B802"/>
                                      </p:to>
                                    </p:animClr>
                                    <p:set>
                                      <p:cBhvr>
                                        <p:cTn id="479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1" fill="hold">
                      <p:stCondLst>
                        <p:cond delay="indefinite"/>
                      </p:stCondLst>
                      <p:childTnLst>
                        <p:par>
                          <p:cTn id="482" fill="hold">
                            <p:stCondLst>
                              <p:cond delay="0"/>
                            </p:stCondLst>
                            <p:childTnLst>
                              <p:par>
                                <p:cTn id="48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85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89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93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97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501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2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4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505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509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0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513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4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5" fill="hold">
                      <p:stCondLst>
                        <p:cond delay="indefinite"/>
                      </p:stCondLst>
                      <p:childTnLst>
                        <p:par>
                          <p:cTn id="516" fill="hold">
                            <p:stCondLst>
                              <p:cond delay="0"/>
                            </p:stCondLst>
                            <p:childTnLst>
                              <p:par>
                                <p:cTn id="5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5" fill="hold">
                      <p:stCondLst>
                        <p:cond delay="indefinite"/>
                      </p:stCondLst>
                      <p:childTnLst>
                        <p:par>
                          <p:cTn id="566" fill="hold">
                            <p:stCondLst>
                              <p:cond delay="0"/>
                            </p:stCondLst>
                            <p:childTnLst>
                              <p:par>
                                <p:cTn id="56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8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B802"/>
                                      </p:to>
                                    </p:animClr>
                                    <p:set>
                                      <p:cBhvr>
                                        <p:cTn id="569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0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2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B802"/>
                                      </p:to>
                                    </p:animClr>
                                    <p:set>
                                      <p:cBhvr>
                                        <p:cTn id="573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4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5" fill="hold">
                      <p:stCondLst>
                        <p:cond delay="indefinite"/>
                      </p:stCondLst>
                      <p:childTnLst>
                        <p:par>
                          <p:cTn id="576" fill="hold">
                            <p:stCondLst>
                              <p:cond delay="0"/>
                            </p:stCondLst>
                            <p:childTnLst>
                              <p:par>
                                <p:cTn id="57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8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579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0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2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583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4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6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587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8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0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591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2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4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595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6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8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599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0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2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603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4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6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607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8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9" fill="hold">
                      <p:stCondLst>
                        <p:cond delay="indefinite"/>
                      </p:stCondLst>
                      <p:childTnLst>
                        <p:par>
                          <p:cTn id="640" fill="hold">
                            <p:stCondLst>
                              <p:cond delay="0"/>
                            </p:stCondLst>
                            <p:childTnLst>
                              <p:par>
                                <p:cTn id="6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5" fill="hold">
                      <p:stCondLst>
                        <p:cond delay="indefinite"/>
                      </p:stCondLst>
                      <p:childTnLst>
                        <p:par>
                          <p:cTn id="696" fill="hold">
                            <p:stCondLst>
                              <p:cond delay="0"/>
                            </p:stCondLst>
                            <p:childTnLst>
                              <p:par>
                                <p:cTn id="69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8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B802"/>
                                      </p:to>
                                    </p:animClr>
                                    <p:set>
                                      <p:cBhvr>
                                        <p:cTn id="699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0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2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B802"/>
                                      </p:to>
                                    </p:animClr>
                                    <p:set>
                                      <p:cBhvr>
                                        <p:cTn id="703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4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5" fill="hold">
                      <p:stCondLst>
                        <p:cond delay="indefinite"/>
                      </p:stCondLst>
                      <p:childTnLst>
                        <p:par>
                          <p:cTn id="706" fill="hold">
                            <p:stCondLst>
                              <p:cond delay="0"/>
                            </p:stCondLst>
                            <p:childTnLst>
                              <p:par>
                                <p:cTn id="70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8" dur="2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09" dur="2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0" dur="2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2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13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4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6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17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8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0" dur="2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21" dur="2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2" dur="2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4" dur="2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25" dur="2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6" dur="2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8" dur="2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29" dur="2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0" dur="2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2" dur="2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33" dur="2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4" dur="2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6" dur="2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37" dur="2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8" dur="2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9" fill="hold">
                      <p:stCondLst>
                        <p:cond delay="indefinite"/>
                      </p:stCondLst>
                      <p:childTnLst>
                        <p:par>
                          <p:cTn id="740" fill="hold">
                            <p:stCondLst>
                              <p:cond delay="0"/>
                            </p:stCondLst>
                            <p:childTnLst>
                              <p:par>
                                <p:cTn id="7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3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6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9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5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8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1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4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0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3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6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5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8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9" fill="hold">
                      <p:stCondLst>
                        <p:cond delay="indefinite"/>
                      </p:stCondLst>
                      <p:childTnLst>
                        <p:par>
                          <p:cTn id="790" fill="hold">
                            <p:stCondLst>
                              <p:cond delay="0"/>
                            </p:stCondLst>
                            <p:childTnLst>
                              <p:par>
                                <p:cTn id="79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2" dur="2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B802"/>
                                      </p:to>
                                    </p:animClr>
                                    <p:set>
                                      <p:cBhvr>
                                        <p:cTn id="793" dur="2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4" dur="2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6" dur="2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B802"/>
                                      </p:to>
                                    </p:animClr>
                                    <p:set>
                                      <p:cBhvr>
                                        <p:cTn id="797" dur="2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8" dur="2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9" fill="hold">
                      <p:stCondLst>
                        <p:cond delay="indefinite"/>
                      </p:stCondLst>
                      <p:childTnLst>
                        <p:par>
                          <p:cTn id="800" fill="hold">
                            <p:stCondLst>
                              <p:cond delay="0"/>
                            </p:stCondLst>
                            <p:childTnLst>
                              <p:par>
                                <p:cTn id="80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2" dur="2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03" dur="2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4" dur="2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6" dur="2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07" dur="2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8" dur="2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0" dur="2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11" dur="2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2" dur="2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4" dur="2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15" dur="2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6" dur="2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8" dur="2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19" dur="2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0" dur="2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2" dur="2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23" dur="2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4" dur="2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6" dur="2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27" dur="2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8" dur="2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0" dur="2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31" dur="2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2" dur="2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3" fill="hold">
                      <p:stCondLst>
                        <p:cond delay="indefinite"/>
                      </p:stCondLst>
                      <p:childTnLst>
                        <p:par>
                          <p:cTn id="834" fill="hold">
                            <p:stCondLst>
                              <p:cond delay="0"/>
                            </p:stCondLst>
                            <p:childTnLst>
                              <p:par>
                                <p:cTn id="8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0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3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6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9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5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1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4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0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3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6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9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2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3" fill="hold">
                      <p:stCondLst>
                        <p:cond delay="indefinite"/>
                      </p:stCondLst>
                      <p:childTnLst>
                        <p:par>
                          <p:cTn id="884" fill="hold">
                            <p:stCondLst>
                              <p:cond delay="0"/>
                            </p:stCondLst>
                            <p:childTnLst>
                              <p:par>
                                <p:cTn id="88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6" dur="2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B802"/>
                                      </p:to>
                                    </p:animClr>
                                    <p:set>
                                      <p:cBhvr>
                                        <p:cTn id="887" dur="2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8" dur="2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0" dur="2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B802"/>
                                      </p:to>
                                    </p:animClr>
                                    <p:set>
                                      <p:cBhvr>
                                        <p:cTn id="891" dur="2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2" dur="2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3" fill="hold">
                      <p:stCondLst>
                        <p:cond delay="indefinite"/>
                      </p:stCondLst>
                      <p:childTnLst>
                        <p:par>
                          <p:cTn id="894" fill="hold">
                            <p:stCondLst>
                              <p:cond delay="0"/>
                            </p:stCondLst>
                            <p:childTnLst>
                              <p:par>
                                <p:cTn id="89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6" dur="2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97" dur="2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8" dur="2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0" dur="2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901" dur="2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2" dur="2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4" dur="2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905" dur="2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6" dur="2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8" dur="2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909" dur="2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0" dur="2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2" dur="2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913" dur="2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4" dur="2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6" dur="2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917" dur="2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8" dur="2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0" dur="2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921" dur="2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2" dur="2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4" dur="2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925" dur="2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6" dur="2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7" fill="hold">
                      <p:stCondLst>
                        <p:cond delay="indefinite"/>
                      </p:stCondLst>
                      <p:childTnLst>
                        <p:par>
                          <p:cTn id="928" fill="hold">
                            <p:stCondLst>
                              <p:cond delay="0"/>
                            </p:stCondLst>
                            <p:childTnLst>
                              <p:par>
                                <p:cTn id="9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1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4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0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3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6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9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2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5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8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1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4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7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0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3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6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9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2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3" fill="hold">
                      <p:stCondLst>
                        <p:cond delay="indefinite"/>
                      </p:stCondLst>
                      <p:childTnLst>
                        <p:par>
                          <p:cTn id="984" fill="hold">
                            <p:stCondLst>
                              <p:cond delay="0"/>
                            </p:stCondLst>
                            <p:childTnLst>
                              <p:par>
                                <p:cTn id="98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6" dur="2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B802"/>
                                      </p:to>
                                    </p:animClr>
                                    <p:set>
                                      <p:cBhvr>
                                        <p:cTn id="987" dur="2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8" dur="2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0" dur="2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B802"/>
                                      </p:to>
                                    </p:animClr>
                                    <p:set>
                                      <p:cBhvr>
                                        <p:cTn id="991" dur="2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2" dur="2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3" fill="hold">
                      <p:stCondLst>
                        <p:cond delay="indefinite"/>
                      </p:stCondLst>
                      <p:childTnLst>
                        <p:par>
                          <p:cTn id="994" fill="hold">
                            <p:stCondLst>
                              <p:cond delay="0"/>
                            </p:stCondLst>
                            <p:childTnLst>
                              <p:par>
                                <p:cTn id="99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6" dur="2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997" dur="2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8" dur="2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0" dur="2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001" dur="2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2" dur="2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4" dur="2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005" dur="2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6" dur="2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8" dur="2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009" dur="2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0" dur="2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12" dur="2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013" dur="2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4" dur="2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16" dur="2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017" dur="2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8" dur="2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0" dur="2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021" dur="2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2" dur="2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4" dur="2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025" dur="2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6" dur="2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/>
      <p:bldP spid="114" grpId="0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9" grpId="0" animBg="1"/>
      <p:bldP spid="11" grpId="0" animBg="1"/>
      <p:bldP spid="13" grpId="0" animBg="1"/>
      <p:bldP spid="18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/>
      <p:bldP spid="41" grpId="0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7" grpId="0" animBg="1"/>
      <p:bldP spid="79" grpId="0" animBg="1"/>
      <p:bldP spid="115" grpId="0" animBg="1"/>
      <p:bldP spid="120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/>
      <p:bldP spid="176" grpId="0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207" grpId="0" animBg="1"/>
      <p:bldP spid="208" grpId="0" animBg="1"/>
      <p:bldP spid="209" grpId="0" animBg="1"/>
      <p:bldP spid="210" grpId="0" animBg="1"/>
      <p:bldP spid="211" grpId="0" animBg="1"/>
      <p:bldP spid="212" grpId="0" animBg="1"/>
      <p:bldP spid="213" grpId="0" animBg="1"/>
      <p:bldP spid="214" grpId="0" animBg="1"/>
      <p:bldP spid="215" grpId="0" animBg="1"/>
      <p:bldP spid="216" grpId="0" animBg="1"/>
      <p:bldP spid="217" grpId="0" animBg="1"/>
      <p:bldP spid="218" grpId="0" animBg="1"/>
      <p:bldP spid="219" grpId="0" animBg="1"/>
      <p:bldP spid="220" grpId="0" animBg="1"/>
      <p:bldP spid="221" grpId="0" animBg="1"/>
      <p:bldP spid="222" grpId="0" animBg="1"/>
      <p:bldP spid="223" grpId="0" animBg="1"/>
      <p:bldP spid="224" grpId="0" animBg="1"/>
      <p:bldP spid="225" grpId="0" animBg="1"/>
      <p:bldP spid="226" grpId="0" animBg="1"/>
      <p:bldP spid="227" grpId="0" animBg="1"/>
      <p:bldP spid="228" grpId="0" animBg="1"/>
      <p:bldP spid="229" grpId="0" animBg="1"/>
      <p:bldP spid="230" grpId="0" animBg="1"/>
      <p:bldP spid="231" grpId="0" animBg="1"/>
      <p:bldP spid="232" grpId="0" animBg="1"/>
      <p:bldP spid="233" grpId="0" animBg="1"/>
      <p:bldP spid="234" grpId="0" animBg="1"/>
      <p:bldP spid="235" grpId="0" animBg="1"/>
      <p:bldP spid="236" grpId="0" animBg="1"/>
      <p:bldP spid="237" grpId="0" animBg="1"/>
      <p:bldP spid="238" grpId="0" animBg="1"/>
      <p:bldP spid="239" grpId="0" animBg="1"/>
      <p:bldP spid="240" grpId="0" animBg="1"/>
      <p:bldP spid="241" grpId="0" animBg="1"/>
      <p:bldP spid="242" grpId="0" animBg="1"/>
      <p:bldP spid="243" grpId="0"/>
      <p:bldP spid="2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6E64A-15B4-0D94-092D-304265356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Khan algorithm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9F1C4-8AD5-2784-E99D-CEE4FE259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5334"/>
          </a:xfrm>
        </p:spPr>
        <p:txBody>
          <a:bodyPr>
            <a:normAutofit lnSpcReduction="10000"/>
          </a:bodyPr>
          <a:lstStyle/>
          <a:p>
            <a:endParaRPr lang="en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B46D3F-4AFD-6E56-1299-1D93E138E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638" y="2395056"/>
            <a:ext cx="3419952" cy="1305107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F632E67-7998-4297-063D-11C7596F2224}"/>
              </a:ext>
            </a:extLst>
          </p:cNvPr>
          <p:cNvSpPr/>
          <p:nvPr/>
        </p:nvSpPr>
        <p:spPr>
          <a:xfrm>
            <a:off x="437246" y="4294053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0C8ACE0-FB9E-7063-042B-A9E77F0014EC}"/>
              </a:ext>
            </a:extLst>
          </p:cNvPr>
          <p:cNvSpPr/>
          <p:nvPr/>
        </p:nvSpPr>
        <p:spPr>
          <a:xfrm>
            <a:off x="940585" y="4815672"/>
            <a:ext cx="385895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2F4AE3A-4949-BB38-67D5-9DB327300EDA}"/>
              </a:ext>
            </a:extLst>
          </p:cNvPr>
          <p:cNvSpPr/>
          <p:nvPr/>
        </p:nvSpPr>
        <p:spPr>
          <a:xfrm>
            <a:off x="-73086" y="4815672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0FC8945-939C-ACE0-F054-D930F1BCEE9A}"/>
              </a:ext>
            </a:extLst>
          </p:cNvPr>
          <p:cNvSpPr/>
          <p:nvPr/>
        </p:nvSpPr>
        <p:spPr>
          <a:xfrm>
            <a:off x="974273" y="5497944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3D7D1B-FA2D-5243-E378-CFF039CF0728}"/>
              </a:ext>
            </a:extLst>
          </p:cNvPr>
          <p:cNvCxnSpPr>
            <a:stCxn id="8" idx="7"/>
            <a:endCxn id="6" idx="3"/>
          </p:cNvCxnSpPr>
          <p:nvPr/>
        </p:nvCxnSpPr>
        <p:spPr>
          <a:xfrm flipV="1">
            <a:off x="227653" y="4594792"/>
            <a:ext cx="261192" cy="272479"/>
          </a:xfrm>
          <a:prstGeom prst="line">
            <a:avLst/>
          </a:prstGeom>
          <a:ln>
            <a:solidFill>
              <a:schemeClr val="accent2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75F8420-F3F6-CD31-94AD-802869CA5D4A}"/>
              </a:ext>
            </a:extLst>
          </p:cNvPr>
          <p:cNvCxnSpPr>
            <a:cxnSpLocks/>
            <a:stCxn id="7" idx="1"/>
            <a:endCxn id="6" idx="5"/>
          </p:cNvCxnSpPr>
          <p:nvPr/>
        </p:nvCxnSpPr>
        <p:spPr>
          <a:xfrm flipH="1" flipV="1">
            <a:off x="737985" y="4594792"/>
            <a:ext cx="259113" cy="272479"/>
          </a:xfrm>
          <a:prstGeom prst="line">
            <a:avLst/>
          </a:prstGeom>
          <a:ln>
            <a:solidFill>
              <a:schemeClr val="accent2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BF3FFB1-E893-DC37-1D36-BB010D90EBC7}"/>
              </a:ext>
            </a:extLst>
          </p:cNvPr>
          <p:cNvCxnSpPr>
            <a:cxnSpLocks/>
            <a:stCxn id="9" idx="2"/>
            <a:endCxn id="8" idx="5"/>
          </p:cNvCxnSpPr>
          <p:nvPr/>
        </p:nvCxnSpPr>
        <p:spPr>
          <a:xfrm flipH="1" flipV="1">
            <a:off x="227653" y="5116411"/>
            <a:ext cx="746620" cy="557702"/>
          </a:xfrm>
          <a:prstGeom prst="line">
            <a:avLst/>
          </a:prstGeom>
          <a:ln>
            <a:solidFill>
              <a:schemeClr val="accent2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B0E230F-094B-172E-76F4-80F4CDDE8AE8}"/>
              </a:ext>
            </a:extLst>
          </p:cNvPr>
          <p:cNvSpPr txBox="1"/>
          <p:nvPr/>
        </p:nvSpPr>
        <p:spPr>
          <a:xfrm>
            <a:off x="486110" y="430209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5</a:t>
            </a:r>
            <a:endParaRPr lang="en-SE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E07F8C-32D1-196E-6533-4BCA4854194C}"/>
              </a:ext>
            </a:extLst>
          </p:cNvPr>
          <p:cNvSpPr txBox="1"/>
          <p:nvPr/>
        </p:nvSpPr>
        <p:spPr>
          <a:xfrm>
            <a:off x="-21488" y="4836348"/>
            <a:ext cx="319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2</a:t>
            </a:r>
            <a:endParaRPr lang="en-SE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91AFB2-EF63-D777-ABA3-1EF8AE61AB30}"/>
              </a:ext>
            </a:extLst>
          </p:cNvPr>
          <p:cNvSpPr txBox="1"/>
          <p:nvPr/>
        </p:nvSpPr>
        <p:spPr>
          <a:xfrm>
            <a:off x="1008959" y="5499341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3</a:t>
            </a:r>
            <a:endParaRPr lang="en-SE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6A9FFE-FB89-899F-5571-1FEEEC7CB16D}"/>
              </a:ext>
            </a:extLst>
          </p:cNvPr>
          <p:cNvSpPr txBox="1"/>
          <p:nvPr/>
        </p:nvSpPr>
        <p:spPr>
          <a:xfrm>
            <a:off x="997098" y="4829456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0</a:t>
            </a:r>
            <a:endParaRPr lang="en-SE" sz="16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4A91240-40F9-61FD-BFC6-007239C38A18}"/>
              </a:ext>
            </a:extLst>
          </p:cNvPr>
          <p:cNvSpPr/>
          <p:nvPr/>
        </p:nvSpPr>
        <p:spPr>
          <a:xfrm>
            <a:off x="1935513" y="4834951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05857E-E68E-E3DD-904A-95369A69DCFB}"/>
              </a:ext>
            </a:extLst>
          </p:cNvPr>
          <p:cNvSpPr txBox="1"/>
          <p:nvPr/>
        </p:nvSpPr>
        <p:spPr>
          <a:xfrm>
            <a:off x="1968630" y="4836348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</a:t>
            </a:r>
            <a:endParaRPr lang="en-SE" sz="16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D92620E-2A3F-9ACA-F083-E67574188BFF}"/>
              </a:ext>
            </a:extLst>
          </p:cNvPr>
          <p:cNvCxnSpPr>
            <a:cxnSpLocks/>
          </p:cNvCxnSpPr>
          <p:nvPr/>
        </p:nvCxnSpPr>
        <p:spPr>
          <a:xfrm flipH="1">
            <a:off x="1326480" y="5162632"/>
            <a:ext cx="682666" cy="518142"/>
          </a:xfrm>
          <a:prstGeom prst="line">
            <a:avLst/>
          </a:prstGeom>
          <a:ln>
            <a:solidFill>
              <a:schemeClr val="accent2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1183EB0-8A86-898F-9DE8-8ECCB3A84E27}"/>
              </a:ext>
            </a:extLst>
          </p:cNvPr>
          <p:cNvSpPr/>
          <p:nvPr/>
        </p:nvSpPr>
        <p:spPr>
          <a:xfrm>
            <a:off x="1444607" y="4299798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924367F-88BA-8EA0-CDFE-63D6277A8B1F}"/>
              </a:ext>
            </a:extLst>
          </p:cNvPr>
          <p:cNvCxnSpPr>
            <a:cxnSpLocks/>
            <a:endCxn id="20" idx="5"/>
          </p:cNvCxnSpPr>
          <p:nvPr/>
        </p:nvCxnSpPr>
        <p:spPr>
          <a:xfrm flipH="1" flipV="1">
            <a:off x="1745346" y="4600537"/>
            <a:ext cx="259113" cy="272479"/>
          </a:xfrm>
          <a:prstGeom prst="line">
            <a:avLst/>
          </a:prstGeom>
          <a:ln>
            <a:solidFill>
              <a:schemeClr val="accent2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48E0106-B35C-4B14-7719-7A3B625A7687}"/>
              </a:ext>
            </a:extLst>
          </p:cNvPr>
          <p:cNvSpPr txBox="1"/>
          <p:nvPr/>
        </p:nvSpPr>
        <p:spPr>
          <a:xfrm>
            <a:off x="1475847" y="4307837"/>
            <a:ext cx="321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4</a:t>
            </a:r>
            <a:endParaRPr lang="en-SE" sz="16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674FE21-4519-5161-F39F-D484D77F9B9E}"/>
              </a:ext>
            </a:extLst>
          </p:cNvPr>
          <p:cNvCxnSpPr/>
          <p:nvPr/>
        </p:nvCxnSpPr>
        <p:spPr>
          <a:xfrm flipV="1">
            <a:off x="1257012" y="4602512"/>
            <a:ext cx="261192" cy="272479"/>
          </a:xfrm>
          <a:prstGeom prst="line">
            <a:avLst/>
          </a:prstGeom>
          <a:ln>
            <a:solidFill>
              <a:schemeClr val="accent2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5E28E10D-355C-0ACE-6BF3-B6FFC8FF6B7F}"/>
              </a:ext>
            </a:extLst>
          </p:cNvPr>
          <p:cNvSpPr/>
          <p:nvPr/>
        </p:nvSpPr>
        <p:spPr>
          <a:xfrm>
            <a:off x="2721618" y="4241035"/>
            <a:ext cx="385895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1639F9-AD10-7395-AF07-BE2828D2481A}"/>
              </a:ext>
            </a:extLst>
          </p:cNvPr>
          <p:cNvSpPr txBox="1"/>
          <p:nvPr/>
        </p:nvSpPr>
        <p:spPr>
          <a:xfrm>
            <a:off x="2778131" y="4254819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0</a:t>
            </a:r>
            <a:endParaRPr lang="en-SE" sz="160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923799D-7433-0478-0099-8ED9AFB8E881}"/>
              </a:ext>
            </a:extLst>
          </p:cNvPr>
          <p:cNvSpPr/>
          <p:nvPr/>
        </p:nvSpPr>
        <p:spPr>
          <a:xfrm>
            <a:off x="3606014" y="4239638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A636326-9B7E-4C31-4DB3-B0FAA04AEBD3}"/>
              </a:ext>
            </a:extLst>
          </p:cNvPr>
          <p:cNvSpPr txBox="1"/>
          <p:nvPr/>
        </p:nvSpPr>
        <p:spPr>
          <a:xfrm>
            <a:off x="3639131" y="4241035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</a:t>
            </a:r>
            <a:endParaRPr lang="en-SE" sz="16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B87188F-ACC1-B20D-6880-32DBC31C8C32}"/>
              </a:ext>
            </a:extLst>
          </p:cNvPr>
          <p:cNvSpPr/>
          <p:nvPr/>
        </p:nvSpPr>
        <p:spPr>
          <a:xfrm>
            <a:off x="2721618" y="4876388"/>
            <a:ext cx="385895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E636CB-6FFD-2D23-3ABF-37EC136656EF}"/>
              </a:ext>
            </a:extLst>
          </p:cNvPr>
          <p:cNvSpPr txBox="1"/>
          <p:nvPr/>
        </p:nvSpPr>
        <p:spPr>
          <a:xfrm>
            <a:off x="2778131" y="489017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3</a:t>
            </a:r>
            <a:endParaRPr lang="en-SE" sz="16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665AC6C-6E3C-6790-2AE2-7B7DA971F418}"/>
              </a:ext>
            </a:extLst>
          </p:cNvPr>
          <p:cNvSpPr/>
          <p:nvPr/>
        </p:nvSpPr>
        <p:spPr>
          <a:xfrm>
            <a:off x="3606014" y="4874991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BED794-6052-F9A1-B8C8-15E71E7201ED}"/>
              </a:ext>
            </a:extLst>
          </p:cNvPr>
          <p:cNvSpPr txBox="1"/>
          <p:nvPr/>
        </p:nvSpPr>
        <p:spPr>
          <a:xfrm>
            <a:off x="3639131" y="4876388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4</a:t>
            </a:r>
            <a:endParaRPr lang="en-SE" sz="16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4AE284B-664C-6A25-9741-72E2977F5C08}"/>
              </a:ext>
            </a:extLst>
          </p:cNvPr>
          <p:cNvSpPr/>
          <p:nvPr/>
        </p:nvSpPr>
        <p:spPr>
          <a:xfrm>
            <a:off x="4451834" y="4254905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D53F762-87E9-016F-F4C5-44CC00358F23}"/>
              </a:ext>
            </a:extLst>
          </p:cNvPr>
          <p:cNvSpPr txBox="1"/>
          <p:nvPr/>
        </p:nvSpPr>
        <p:spPr>
          <a:xfrm>
            <a:off x="4484951" y="425630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2</a:t>
            </a:r>
            <a:endParaRPr lang="en-SE" sz="160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209D58C-74B7-7C14-CBDB-579FD94A2B4F}"/>
              </a:ext>
            </a:extLst>
          </p:cNvPr>
          <p:cNvCxnSpPr>
            <a:cxnSpLocks/>
          </p:cNvCxnSpPr>
          <p:nvPr/>
        </p:nvCxnSpPr>
        <p:spPr>
          <a:xfrm flipH="1">
            <a:off x="3148327" y="4415807"/>
            <a:ext cx="434827" cy="8289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0537214-1906-A660-EE94-D568A16351EB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3991469" y="4431074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3A11E4D-E11F-16B7-E568-2C4D85909259}"/>
              </a:ext>
            </a:extLst>
          </p:cNvPr>
          <p:cNvCxnSpPr>
            <a:cxnSpLocks/>
          </p:cNvCxnSpPr>
          <p:nvPr/>
        </p:nvCxnSpPr>
        <p:spPr>
          <a:xfrm flipH="1">
            <a:off x="3140707" y="5045665"/>
            <a:ext cx="467944" cy="13784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438B8F6-0E09-FFD9-6ADD-6BBE8ED15A60}"/>
              </a:ext>
            </a:extLst>
          </p:cNvPr>
          <p:cNvCxnSpPr>
            <a:cxnSpLocks/>
          </p:cNvCxnSpPr>
          <p:nvPr/>
        </p:nvCxnSpPr>
        <p:spPr>
          <a:xfrm flipH="1" flipV="1">
            <a:off x="3806944" y="4602002"/>
            <a:ext cx="6703" cy="274386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0A2D8F6-B74A-BB0E-2A1E-BA6F7944FF24}"/>
              </a:ext>
            </a:extLst>
          </p:cNvPr>
          <p:cNvCxnSpPr>
            <a:cxnSpLocks/>
          </p:cNvCxnSpPr>
          <p:nvPr/>
        </p:nvCxnSpPr>
        <p:spPr>
          <a:xfrm flipH="1">
            <a:off x="3976871" y="4578891"/>
            <a:ext cx="536207" cy="466774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5396FFF1-F057-A888-F293-ECF82C4A3D5F}"/>
              </a:ext>
            </a:extLst>
          </p:cNvPr>
          <p:cNvSpPr/>
          <p:nvPr/>
        </p:nvSpPr>
        <p:spPr>
          <a:xfrm>
            <a:off x="4434660" y="4888775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590DFE5-8885-633C-5EBC-8BD8B1E8D4E1}"/>
              </a:ext>
            </a:extLst>
          </p:cNvPr>
          <p:cNvSpPr txBox="1"/>
          <p:nvPr/>
        </p:nvSpPr>
        <p:spPr>
          <a:xfrm>
            <a:off x="4467777" y="489017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5</a:t>
            </a:r>
            <a:endParaRPr lang="en-SE" sz="1600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2AE977C-882F-B40C-014C-BE8DD0EAD6DC}"/>
              </a:ext>
            </a:extLst>
          </p:cNvPr>
          <p:cNvCxnSpPr>
            <a:cxnSpLocks/>
          </p:cNvCxnSpPr>
          <p:nvPr/>
        </p:nvCxnSpPr>
        <p:spPr>
          <a:xfrm flipH="1">
            <a:off x="3976871" y="5045665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E09E2D02-3B84-B93A-C279-CEFCE7770770}"/>
              </a:ext>
            </a:extLst>
          </p:cNvPr>
          <p:cNvSpPr/>
          <p:nvPr/>
        </p:nvSpPr>
        <p:spPr>
          <a:xfrm>
            <a:off x="1951651" y="1510884"/>
            <a:ext cx="318782" cy="318782"/>
          </a:xfrm>
          <a:prstGeom prst="ellips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E92DCE1-C940-0ABD-8C61-7C7B8FC016E7}"/>
              </a:ext>
            </a:extLst>
          </p:cNvPr>
          <p:cNvSpPr/>
          <p:nvPr/>
        </p:nvSpPr>
        <p:spPr>
          <a:xfrm>
            <a:off x="1053097" y="2397476"/>
            <a:ext cx="318782" cy="318782"/>
          </a:xfrm>
          <a:prstGeom prst="ellips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3D50831-61DF-A322-E213-EFAAFADE7377}"/>
              </a:ext>
            </a:extLst>
          </p:cNvPr>
          <p:cNvSpPr/>
          <p:nvPr/>
        </p:nvSpPr>
        <p:spPr>
          <a:xfrm>
            <a:off x="1951651" y="2397476"/>
            <a:ext cx="318782" cy="318782"/>
          </a:xfrm>
          <a:prstGeom prst="ellips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79CBF6D-2040-603F-E20E-7AAE064E1AE3}"/>
              </a:ext>
            </a:extLst>
          </p:cNvPr>
          <p:cNvCxnSpPr>
            <a:cxnSpLocks/>
            <a:stCxn id="74" idx="6"/>
            <a:endCxn id="69" idx="2"/>
          </p:cNvCxnSpPr>
          <p:nvPr/>
        </p:nvCxnSpPr>
        <p:spPr>
          <a:xfrm>
            <a:off x="1371879" y="1670275"/>
            <a:ext cx="579772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B4238E1-0702-FCE8-F0E5-566F0F07B136}"/>
              </a:ext>
            </a:extLst>
          </p:cNvPr>
          <p:cNvCxnSpPr>
            <a:cxnSpLocks/>
            <a:stCxn id="69" idx="4"/>
            <a:endCxn id="71" idx="0"/>
          </p:cNvCxnSpPr>
          <p:nvPr/>
        </p:nvCxnSpPr>
        <p:spPr>
          <a:xfrm>
            <a:off x="2111042" y="1829666"/>
            <a:ext cx="0" cy="567810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E84EC974-02CC-99D0-E74C-FFD2323BCBE1}"/>
              </a:ext>
            </a:extLst>
          </p:cNvPr>
          <p:cNvSpPr/>
          <p:nvPr/>
        </p:nvSpPr>
        <p:spPr>
          <a:xfrm>
            <a:off x="1053097" y="1510884"/>
            <a:ext cx="318782" cy="318782"/>
          </a:xfrm>
          <a:prstGeom prst="ellips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3B255BC-999E-C204-F4E0-99CA6C2BC630}"/>
              </a:ext>
            </a:extLst>
          </p:cNvPr>
          <p:cNvCxnSpPr>
            <a:cxnSpLocks/>
            <a:stCxn id="70" idx="0"/>
            <a:endCxn id="74" idx="4"/>
          </p:cNvCxnSpPr>
          <p:nvPr/>
        </p:nvCxnSpPr>
        <p:spPr>
          <a:xfrm flipV="1">
            <a:off x="1212488" y="1829666"/>
            <a:ext cx="0" cy="567810"/>
          </a:xfrm>
          <a:prstGeom prst="straightConnector1">
            <a:avLst/>
          </a:prstGeom>
          <a:ln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B63A0F7-1593-8EA1-5D4B-4D1F581E890E}"/>
              </a:ext>
            </a:extLst>
          </p:cNvPr>
          <p:cNvCxnSpPr>
            <a:cxnSpLocks/>
          </p:cNvCxnSpPr>
          <p:nvPr/>
        </p:nvCxnSpPr>
        <p:spPr>
          <a:xfrm>
            <a:off x="80493" y="2175477"/>
            <a:ext cx="579772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54EEA8B-9285-BC70-1ACD-9DDEF5A2FDF1}"/>
              </a:ext>
            </a:extLst>
          </p:cNvPr>
          <p:cNvCxnSpPr>
            <a:cxnSpLocks/>
            <a:stCxn id="70" idx="7"/>
            <a:endCxn id="69" idx="3"/>
          </p:cNvCxnSpPr>
          <p:nvPr/>
        </p:nvCxnSpPr>
        <p:spPr>
          <a:xfrm flipV="1">
            <a:off x="1325194" y="1782981"/>
            <a:ext cx="673142" cy="661180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B17023E2-6995-8418-A5A6-56009D2B1B5A}"/>
              </a:ext>
            </a:extLst>
          </p:cNvPr>
          <p:cNvSpPr/>
          <p:nvPr/>
        </p:nvSpPr>
        <p:spPr>
          <a:xfrm>
            <a:off x="1053097" y="1502233"/>
            <a:ext cx="318782" cy="318782"/>
          </a:xfrm>
          <a:prstGeom prst="ellipse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B1330B07-A56A-693D-9EDC-07630FD43E2B}"/>
              </a:ext>
            </a:extLst>
          </p:cNvPr>
          <p:cNvSpPr/>
          <p:nvPr/>
        </p:nvSpPr>
        <p:spPr>
          <a:xfrm>
            <a:off x="1951651" y="1510108"/>
            <a:ext cx="318782" cy="318782"/>
          </a:xfrm>
          <a:prstGeom prst="ellipse">
            <a:avLst/>
          </a:prstGeom>
          <a:noFill/>
          <a:ln w="28575">
            <a:solidFill>
              <a:srgbClr val="1B8E1D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069D01B-C045-AA22-5042-8191C405894D}"/>
              </a:ext>
            </a:extLst>
          </p:cNvPr>
          <p:cNvSpPr/>
          <p:nvPr/>
        </p:nvSpPr>
        <p:spPr>
          <a:xfrm>
            <a:off x="1951651" y="2399896"/>
            <a:ext cx="318782" cy="318782"/>
          </a:xfrm>
          <a:prstGeom prst="ellipse">
            <a:avLst/>
          </a:prstGeom>
          <a:noFill/>
          <a:ln w="28575">
            <a:solidFill>
              <a:srgbClr val="1B8E1D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8E38BE2-BA4D-4BE3-CD93-87F36B1372EB}"/>
              </a:ext>
            </a:extLst>
          </p:cNvPr>
          <p:cNvSpPr/>
          <p:nvPr/>
        </p:nvSpPr>
        <p:spPr>
          <a:xfrm>
            <a:off x="2619468" y="5579559"/>
            <a:ext cx="385895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50713A-0110-5FD1-01DC-2E2F5F0716AE}"/>
              </a:ext>
            </a:extLst>
          </p:cNvPr>
          <p:cNvSpPr txBox="1"/>
          <p:nvPr/>
        </p:nvSpPr>
        <p:spPr>
          <a:xfrm>
            <a:off x="2675981" y="5593343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a</a:t>
            </a:r>
            <a:endParaRPr lang="en-SE" sz="16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6514C43-2E94-AE23-3431-04A931C50FE1}"/>
              </a:ext>
            </a:extLst>
          </p:cNvPr>
          <p:cNvSpPr/>
          <p:nvPr/>
        </p:nvSpPr>
        <p:spPr>
          <a:xfrm>
            <a:off x="3503864" y="5578162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A0002E-CB6D-9A1C-D72B-8F35AF9936BA}"/>
              </a:ext>
            </a:extLst>
          </p:cNvPr>
          <p:cNvSpPr txBox="1"/>
          <p:nvPr/>
        </p:nvSpPr>
        <p:spPr>
          <a:xfrm>
            <a:off x="3536981" y="5579559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</a:t>
            </a:r>
            <a:endParaRPr lang="en-SE" sz="16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F29355D-205F-C440-2F81-151BAC8AB506}"/>
              </a:ext>
            </a:extLst>
          </p:cNvPr>
          <p:cNvSpPr/>
          <p:nvPr/>
        </p:nvSpPr>
        <p:spPr>
          <a:xfrm>
            <a:off x="2619468" y="6214912"/>
            <a:ext cx="385895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0061A4C-73AE-0D1A-D9D1-D49B41CBC18D}"/>
              </a:ext>
            </a:extLst>
          </p:cNvPr>
          <p:cNvSpPr txBox="1"/>
          <p:nvPr/>
        </p:nvSpPr>
        <p:spPr>
          <a:xfrm>
            <a:off x="2675981" y="6228696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b</a:t>
            </a:r>
            <a:endParaRPr lang="en-SE" sz="16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9D22659-2D7A-92FB-D6C5-5E92FBE7E9BE}"/>
              </a:ext>
            </a:extLst>
          </p:cNvPr>
          <p:cNvSpPr/>
          <p:nvPr/>
        </p:nvSpPr>
        <p:spPr>
          <a:xfrm>
            <a:off x="3503864" y="6213515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38670B2-3800-82CA-EBB4-CB177E032519}"/>
              </a:ext>
            </a:extLst>
          </p:cNvPr>
          <p:cNvSpPr txBox="1"/>
          <p:nvPr/>
        </p:nvSpPr>
        <p:spPr>
          <a:xfrm>
            <a:off x="3536981" y="621491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d</a:t>
            </a:r>
            <a:endParaRPr lang="en-SE" sz="16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1163DCE-5B87-2396-99C0-94025A9D27B4}"/>
              </a:ext>
            </a:extLst>
          </p:cNvPr>
          <p:cNvSpPr/>
          <p:nvPr/>
        </p:nvSpPr>
        <p:spPr>
          <a:xfrm>
            <a:off x="4349684" y="5593429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ADB5AB0-2BAE-B966-F266-F4CA3EA2CE3E}"/>
              </a:ext>
            </a:extLst>
          </p:cNvPr>
          <p:cNvSpPr txBox="1"/>
          <p:nvPr/>
        </p:nvSpPr>
        <p:spPr>
          <a:xfrm>
            <a:off x="4382801" y="5594826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e</a:t>
            </a:r>
            <a:endParaRPr lang="en-SE" sz="1600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D3FB29D-03CC-0096-09B5-7DA7C5A52057}"/>
              </a:ext>
            </a:extLst>
          </p:cNvPr>
          <p:cNvCxnSpPr>
            <a:cxnSpLocks/>
          </p:cNvCxnSpPr>
          <p:nvPr/>
        </p:nvCxnSpPr>
        <p:spPr>
          <a:xfrm flipH="1">
            <a:off x="3008954" y="5761309"/>
            <a:ext cx="478105" cy="8289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AF196C9-0A97-5DD5-14AA-9E6FD7AFB363}"/>
              </a:ext>
            </a:extLst>
          </p:cNvPr>
          <p:cNvCxnSpPr>
            <a:cxnSpLocks/>
            <a:stCxn id="41" idx="2"/>
          </p:cNvCxnSpPr>
          <p:nvPr/>
        </p:nvCxnSpPr>
        <p:spPr>
          <a:xfrm flipH="1">
            <a:off x="3889319" y="5769598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85749EB-AED6-812F-6A6C-AAAD623D6353}"/>
              </a:ext>
            </a:extLst>
          </p:cNvPr>
          <p:cNvCxnSpPr>
            <a:cxnSpLocks/>
          </p:cNvCxnSpPr>
          <p:nvPr/>
        </p:nvCxnSpPr>
        <p:spPr>
          <a:xfrm flipH="1">
            <a:off x="3038557" y="6384189"/>
            <a:ext cx="467944" cy="13784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3D03A61-5994-2324-928D-F64F2D14C729}"/>
              </a:ext>
            </a:extLst>
          </p:cNvPr>
          <p:cNvCxnSpPr>
            <a:cxnSpLocks/>
          </p:cNvCxnSpPr>
          <p:nvPr/>
        </p:nvCxnSpPr>
        <p:spPr>
          <a:xfrm flipH="1" flipV="1">
            <a:off x="3704794" y="5940526"/>
            <a:ext cx="6703" cy="274386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4CA714C-6179-2DE7-2FFF-739C48CEA1AD}"/>
              </a:ext>
            </a:extLst>
          </p:cNvPr>
          <p:cNvCxnSpPr>
            <a:cxnSpLocks/>
          </p:cNvCxnSpPr>
          <p:nvPr/>
        </p:nvCxnSpPr>
        <p:spPr>
          <a:xfrm flipH="1">
            <a:off x="3874721" y="5917415"/>
            <a:ext cx="536207" cy="466774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824428D7-9938-E930-1154-C105AAD359AF}"/>
              </a:ext>
            </a:extLst>
          </p:cNvPr>
          <p:cNvSpPr/>
          <p:nvPr/>
        </p:nvSpPr>
        <p:spPr>
          <a:xfrm>
            <a:off x="4332510" y="6227299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F6A090-4D5C-C366-1889-CACC54619571}"/>
              </a:ext>
            </a:extLst>
          </p:cNvPr>
          <p:cNvSpPr txBox="1"/>
          <p:nvPr/>
        </p:nvSpPr>
        <p:spPr>
          <a:xfrm>
            <a:off x="4365627" y="6228696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f</a:t>
            </a:r>
            <a:endParaRPr lang="en-SE" sz="16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04D7AFB-1B73-5D7D-4AF6-6827C78CB07D}"/>
              </a:ext>
            </a:extLst>
          </p:cNvPr>
          <p:cNvCxnSpPr>
            <a:cxnSpLocks/>
          </p:cNvCxnSpPr>
          <p:nvPr/>
        </p:nvCxnSpPr>
        <p:spPr>
          <a:xfrm flipH="1">
            <a:off x="3874721" y="6384189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36A4C6C-0CA3-CCAA-46F3-C60CBB2588B7}"/>
              </a:ext>
            </a:extLst>
          </p:cNvPr>
          <p:cNvCxnSpPr>
            <a:cxnSpLocks/>
          </p:cNvCxnSpPr>
          <p:nvPr/>
        </p:nvCxnSpPr>
        <p:spPr>
          <a:xfrm flipV="1">
            <a:off x="2830431" y="5925286"/>
            <a:ext cx="0" cy="316269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5CDB2E6-AC3B-CDA9-8EEB-E2D22A2D60B8}"/>
              </a:ext>
            </a:extLst>
          </p:cNvPr>
          <p:cNvCxnSpPr>
            <a:cxnSpLocks/>
          </p:cNvCxnSpPr>
          <p:nvPr/>
        </p:nvCxnSpPr>
        <p:spPr>
          <a:xfrm flipH="1" flipV="1">
            <a:off x="4522172" y="5967169"/>
            <a:ext cx="6703" cy="274386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D3AB08C3-94BC-A09C-8E0C-C950BA54DC4A}"/>
              </a:ext>
            </a:extLst>
          </p:cNvPr>
          <p:cNvCxnSpPr>
            <a:cxnSpLocks/>
          </p:cNvCxnSpPr>
          <p:nvPr/>
        </p:nvCxnSpPr>
        <p:spPr>
          <a:xfrm flipH="1">
            <a:off x="2974659" y="5850282"/>
            <a:ext cx="562322" cy="41655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120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B802"/>
                                      </p:to>
                                    </p:animClr>
                                    <p:set>
                                      <p:cBhvr>
                                        <p:cTn id="13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B802"/>
                                      </p:to>
                                    </p:animClr>
                                    <p:set>
                                      <p:cBhvr>
                                        <p:cTn id="136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7" grpId="0" animBg="1"/>
      <p:bldP spid="20" grpId="0" animBg="1"/>
      <p:bldP spid="29" grpId="0" animBg="1"/>
      <p:bldP spid="31" grpId="0" animBg="1"/>
      <p:bldP spid="33" grpId="0" animBg="1"/>
      <p:bldP spid="35" grpId="0" animBg="1"/>
      <p:bldP spid="37" grpId="0" animBg="1"/>
      <p:bldP spid="66" grpId="0" animBg="1"/>
      <p:bldP spid="69" grpId="0" animBg="1"/>
      <p:bldP spid="70" grpId="0" animBg="1"/>
      <p:bldP spid="71" grpId="0" animBg="1"/>
      <p:bldP spid="74" grpId="0" animBg="1"/>
      <p:bldP spid="78" grpId="0" animBg="1"/>
      <p:bldP spid="79" grpId="0" animBg="1"/>
      <p:bldP spid="80" grpId="0" animBg="1"/>
      <p:bldP spid="4" grpId="0" animBg="1"/>
      <p:bldP spid="25" grpId="0" animBg="1"/>
      <p:bldP spid="27" grpId="0" animBg="1"/>
      <p:bldP spid="39" grpId="0" animBg="1"/>
      <p:bldP spid="41" grpId="0" animBg="1"/>
      <p:bldP spid="4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4E250-61DF-5B09-6B25-875CF68C0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MST Prim Kruskal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3B042-44F4-7530-46F9-4A23FDD52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958800"/>
            <a:ext cx="8229600" cy="2167363"/>
          </a:xfrm>
        </p:spPr>
        <p:txBody>
          <a:bodyPr/>
          <a:lstStyle/>
          <a:p>
            <a:r>
              <a:rPr lang="en-GB" dirty="0"/>
              <a:t>AB, AC, CD, CE, CF</a:t>
            </a:r>
            <a:endParaRPr lang="en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3EE531-FA1D-918F-EEAE-9616FD0EC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260" y="1263225"/>
            <a:ext cx="7048500" cy="269557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22AF098E-BA76-17C2-C0CF-1BC6F09EFBCD}"/>
              </a:ext>
            </a:extLst>
          </p:cNvPr>
          <p:cNvSpPr/>
          <p:nvPr/>
        </p:nvSpPr>
        <p:spPr>
          <a:xfrm>
            <a:off x="2619468" y="5579559"/>
            <a:ext cx="385895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A79E1C-274C-2F87-61F2-8A8EF8BD9438}"/>
              </a:ext>
            </a:extLst>
          </p:cNvPr>
          <p:cNvSpPr txBox="1"/>
          <p:nvPr/>
        </p:nvSpPr>
        <p:spPr>
          <a:xfrm>
            <a:off x="2675981" y="5593343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a</a:t>
            </a:r>
            <a:endParaRPr lang="en-SE" sz="16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00CAD2B-AE23-A3A8-B8A6-096F3D7E3370}"/>
              </a:ext>
            </a:extLst>
          </p:cNvPr>
          <p:cNvSpPr/>
          <p:nvPr/>
        </p:nvSpPr>
        <p:spPr>
          <a:xfrm>
            <a:off x="3503864" y="5578162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99C1E9-B926-37C1-0866-F7755B750790}"/>
              </a:ext>
            </a:extLst>
          </p:cNvPr>
          <p:cNvSpPr txBox="1"/>
          <p:nvPr/>
        </p:nvSpPr>
        <p:spPr>
          <a:xfrm>
            <a:off x="3536981" y="5579559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</a:t>
            </a:r>
            <a:endParaRPr lang="en-SE" sz="16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0839A51-1A6B-1E84-54B1-F782EA9D6800}"/>
              </a:ext>
            </a:extLst>
          </p:cNvPr>
          <p:cNvSpPr/>
          <p:nvPr/>
        </p:nvSpPr>
        <p:spPr>
          <a:xfrm>
            <a:off x="2619468" y="6214912"/>
            <a:ext cx="385895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4C57C9-C77F-33DA-1CED-2D4F60C44580}"/>
              </a:ext>
            </a:extLst>
          </p:cNvPr>
          <p:cNvSpPr txBox="1"/>
          <p:nvPr/>
        </p:nvSpPr>
        <p:spPr>
          <a:xfrm>
            <a:off x="2675981" y="6228696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b</a:t>
            </a:r>
            <a:endParaRPr lang="en-SE" sz="16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51ED056-F1B9-7383-A7C8-27EFD0AA922D}"/>
              </a:ext>
            </a:extLst>
          </p:cNvPr>
          <p:cNvSpPr/>
          <p:nvPr/>
        </p:nvSpPr>
        <p:spPr>
          <a:xfrm>
            <a:off x="3503864" y="6213515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6ED11E-2246-BC16-6F72-F9F3E320B438}"/>
              </a:ext>
            </a:extLst>
          </p:cNvPr>
          <p:cNvSpPr txBox="1"/>
          <p:nvPr/>
        </p:nvSpPr>
        <p:spPr>
          <a:xfrm>
            <a:off x="3536981" y="621491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d</a:t>
            </a:r>
            <a:endParaRPr lang="en-SE" sz="16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EB53125-3B12-F6E0-D06A-117EB97AA6C2}"/>
              </a:ext>
            </a:extLst>
          </p:cNvPr>
          <p:cNvSpPr/>
          <p:nvPr/>
        </p:nvSpPr>
        <p:spPr>
          <a:xfrm>
            <a:off x="4349684" y="5593429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D43302-5A73-B0AF-0DE2-FE099DCDAEDA}"/>
              </a:ext>
            </a:extLst>
          </p:cNvPr>
          <p:cNvSpPr txBox="1"/>
          <p:nvPr/>
        </p:nvSpPr>
        <p:spPr>
          <a:xfrm>
            <a:off x="4382801" y="5594826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e</a:t>
            </a:r>
            <a:endParaRPr lang="en-SE" sz="16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12671F4-6758-4F1D-7B57-27FBDFE4E858}"/>
              </a:ext>
            </a:extLst>
          </p:cNvPr>
          <p:cNvCxnSpPr>
            <a:cxnSpLocks/>
          </p:cNvCxnSpPr>
          <p:nvPr/>
        </p:nvCxnSpPr>
        <p:spPr>
          <a:xfrm flipH="1">
            <a:off x="3008954" y="5761309"/>
            <a:ext cx="478105" cy="8289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898040-7A9D-0BDE-EF65-F6012BBA4611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3889319" y="5769598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126A97A-F9D3-52D7-2B15-CEFCBB6D7786}"/>
              </a:ext>
            </a:extLst>
          </p:cNvPr>
          <p:cNvCxnSpPr>
            <a:cxnSpLocks/>
          </p:cNvCxnSpPr>
          <p:nvPr/>
        </p:nvCxnSpPr>
        <p:spPr>
          <a:xfrm flipH="1">
            <a:off x="3038557" y="6384189"/>
            <a:ext cx="467944" cy="13784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D7B9DF7-8560-F7C2-F7E7-33965F19F2DD}"/>
              </a:ext>
            </a:extLst>
          </p:cNvPr>
          <p:cNvCxnSpPr>
            <a:cxnSpLocks/>
          </p:cNvCxnSpPr>
          <p:nvPr/>
        </p:nvCxnSpPr>
        <p:spPr>
          <a:xfrm flipH="1" flipV="1">
            <a:off x="3704794" y="5940526"/>
            <a:ext cx="6703" cy="274386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262AEA4-CAA1-E34A-3DFE-B17F111D880F}"/>
              </a:ext>
            </a:extLst>
          </p:cNvPr>
          <p:cNvCxnSpPr>
            <a:cxnSpLocks/>
          </p:cNvCxnSpPr>
          <p:nvPr/>
        </p:nvCxnSpPr>
        <p:spPr>
          <a:xfrm flipH="1">
            <a:off x="3874721" y="5917415"/>
            <a:ext cx="536207" cy="466774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C47843C9-88A2-AFE7-E5FD-9BD06DCC6C8B}"/>
              </a:ext>
            </a:extLst>
          </p:cNvPr>
          <p:cNvSpPr/>
          <p:nvPr/>
        </p:nvSpPr>
        <p:spPr>
          <a:xfrm>
            <a:off x="4332510" y="6227299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522895-213C-8A32-12AE-33ED061A4AA2}"/>
              </a:ext>
            </a:extLst>
          </p:cNvPr>
          <p:cNvSpPr txBox="1"/>
          <p:nvPr/>
        </p:nvSpPr>
        <p:spPr>
          <a:xfrm>
            <a:off x="4365627" y="6228696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f</a:t>
            </a:r>
            <a:endParaRPr lang="en-SE" sz="16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5D9E360-D633-6353-FA6D-57997B644411}"/>
              </a:ext>
            </a:extLst>
          </p:cNvPr>
          <p:cNvCxnSpPr>
            <a:cxnSpLocks/>
          </p:cNvCxnSpPr>
          <p:nvPr/>
        </p:nvCxnSpPr>
        <p:spPr>
          <a:xfrm flipH="1">
            <a:off x="3874721" y="6384189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89E264C-F966-7C42-E48E-E1304A62535E}"/>
              </a:ext>
            </a:extLst>
          </p:cNvPr>
          <p:cNvCxnSpPr>
            <a:cxnSpLocks/>
          </p:cNvCxnSpPr>
          <p:nvPr/>
        </p:nvCxnSpPr>
        <p:spPr>
          <a:xfrm flipV="1">
            <a:off x="2830431" y="5925286"/>
            <a:ext cx="0" cy="316269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9D45DFF-A50B-A3C8-A941-B311C546BDDA}"/>
              </a:ext>
            </a:extLst>
          </p:cNvPr>
          <p:cNvCxnSpPr>
            <a:cxnSpLocks/>
          </p:cNvCxnSpPr>
          <p:nvPr/>
        </p:nvCxnSpPr>
        <p:spPr>
          <a:xfrm flipH="1" flipV="1">
            <a:off x="4522172" y="5967169"/>
            <a:ext cx="6703" cy="274386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D509721-A201-C34D-14C3-C09B700452DD}"/>
              </a:ext>
            </a:extLst>
          </p:cNvPr>
          <p:cNvCxnSpPr>
            <a:cxnSpLocks/>
          </p:cNvCxnSpPr>
          <p:nvPr/>
        </p:nvCxnSpPr>
        <p:spPr>
          <a:xfrm flipH="1">
            <a:off x="2974659" y="5850282"/>
            <a:ext cx="562322" cy="41655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4504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2" grpId="0" animBg="1"/>
      <p:bldP spid="14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CEEA4-51DF-7D93-0FB8-FBBE7EC4D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MST Prim Kruskal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EF689-1B3E-7B5C-80F6-92C52E9A3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15A379-DC16-884E-C5F2-DE9C7C335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3432" y="1868169"/>
            <a:ext cx="5758932" cy="4440555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66B19C-4BC3-0611-8DA4-1FBEE93B50B9}"/>
              </a:ext>
            </a:extLst>
          </p:cNvPr>
          <p:cNvSpPr txBox="1"/>
          <p:nvPr/>
        </p:nvSpPr>
        <p:spPr>
          <a:xfrm>
            <a:off x="5344160" y="4586921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/>
              <a:t>1</a:t>
            </a:r>
            <a:endParaRPr lang="en-SE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05B6A6-00AE-1BCF-A0FB-84EE79AB81D0}"/>
              </a:ext>
            </a:extLst>
          </p:cNvPr>
          <p:cNvSpPr txBox="1"/>
          <p:nvPr/>
        </p:nvSpPr>
        <p:spPr>
          <a:xfrm>
            <a:off x="3703119" y="5119706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/>
              <a:t>16</a:t>
            </a:r>
            <a:endParaRPr lang="en-SE" sz="2400" dirty="0"/>
          </a:p>
        </p:txBody>
      </p:sp>
    </p:spTree>
    <p:extLst>
      <p:ext uri="{BB962C8B-B14F-4D97-AF65-F5344CB8AC3E}">
        <p14:creationId xmlns:p14="http://schemas.microsoft.com/office/powerpoint/2010/main" val="370974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55014</TotalTime>
  <Words>1687</Words>
  <Application>Microsoft Office PowerPoint</Application>
  <PresentationFormat>On-screen Show (4:3)</PresentationFormat>
  <Paragraphs>1228</Paragraphs>
  <Slides>32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Lato Extended</vt:lpstr>
      <vt:lpstr>Arial</vt:lpstr>
      <vt:lpstr>Calibri</vt:lpstr>
      <vt:lpstr>Cambria Math</vt:lpstr>
      <vt:lpstr>Helvetica</vt:lpstr>
      <vt:lpstr>Times New Roman</vt:lpstr>
      <vt:lpstr>Wingdings</vt:lpstr>
      <vt:lpstr>Office Theme</vt:lpstr>
      <vt:lpstr>Final Exam</vt:lpstr>
      <vt:lpstr>PowerPoint Presentation</vt:lpstr>
      <vt:lpstr>Max Heap</vt:lpstr>
      <vt:lpstr>PowerPoint Presentation</vt:lpstr>
      <vt:lpstr>RBT</vt:lpstr>
      <vt:lpstr>Adjacency List</vt:lpstr>
      <vt:lpstr>Khan algorithm</vt:lpstr>
      <vt:lpstr>MST Prim Kruskal</vt:lpstr>
      <vt:lpstr>MST Prim Kruskal</vt:lpstr>
      <vt:lpstr>Complete Binary Tree or Not?</vt:lpstr>
      <vt:lpstr>PowerPoint Presentation</vt:lpstr>
      <vt:lpstr>PowerPoint Presentation</vt:lpstr>
      <vt:lpstr>PowerPoint Presentation</vt:lpstr>
      <vt:lpstr>PowerPoint Presentation</vt:lpstr>
      <vt:lpstr>Confusion Entries</vt:lpstr>
      <vt:lpstr>PowerPoint Presentation</vt:lpstr>
      <vt:lpstr>PowerPoint Presentation</vt:lpstr>
      <vt:lpstr>PowerPoint Presentation</vt:lpstr>
      <vt:lpstr>Johnson’s Algorithm 1</vt:lpstr>
      <vt:lpstr>Johnson’s Algorithm 2</vt:lpstr>
      <vt:lpstr>MST</vt:lpstr>
      <vt:lpstr>PowerPoint Presentation</vt:lpstr>
      <vt:lpstr>PowerPoint Presentation</vt:lpstr>
      <vt:lpstr>Heap complete binary trees</vt:lpstr>
      <vt:lpstr>Quicksort</vt:lpstr>
      <vt:lpstr>Binary Tree Traversal</vt:lpstr>
      <vt:lpstr>CSC175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and Objects in Java</dc:title>
  <dc:creator>Jianchen Shan</dc:creator>
  <cp:lastModifiedBy>Zonghua Gu</cp:lastModifiedBy>
  <cp:revision>1379</cp:revision>
  <dcterms:created xsi:type="dcterms:W3CDTF">2018-08-13T22:58:39Z</dcterms:created>
  <dcterms:modified xsi:type="dcterms:W3CDTF">2024-12-17T04:03:07Z</dcterms:modified>
</cp:coreProperties>
</file>