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>
        <p:scale>
          <a:sx n="125" d="100"/>
          <a:sy n="125" d="100"/>
        </p:scale>
        <p:origin x="7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34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0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379" t="-2381" b="-4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4−0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F0B7-6E43-42AA-83B8-47AD29793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EP4.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</a:t>
                </a:r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Bootstrap dependency arrows are omitted for EP8, since they are the same as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EBA39-D8F6-4E3E-B26E-963B828E0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7B342-0CEB-457A-977B-769A3024A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F3B3-A351-4FCB-B288-B8A7486D0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C8BF3-2EA4-4E60-89DD-7F9535DF0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63DB6-675B-457E-8AAD-850706207E5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8ED86-2C42-49EB-80E2-1B505350E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130D6-128A-489F-9CD6-CA50C9727C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BFBA-C900-4BE5-9950-F5774F844B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052765-A309-4F64-999D-E93CB1F12B34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619CE-18D0-48EE-B013-A0E8AE84AFD6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318F4-51E2-4426-984A-FF8C4B3DE7F8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A61F2-EC7F-414B-B352-91BAB4EB6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E415A-48E3-4330-9887-2DFB2F15AC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0D8A5-08AF-4402-8EE7-C6A46D0B1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62C08-9751-4FFA-B025-F58BB27C6883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78C7F-1B9B-4BAC-AA45-34E4989A854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5655E-C7FB-44A1-B57E-413078F4310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3BEC7-5A50-4DD0-B764-AD61400C4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6393E-FD3B-473C-B027-8C91484D9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A7457F-9A46-4695-942C-8F578D621D0C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0639D-7D1F-4DF8-8DEB-FAF45F454462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1AC0C-2269-4B31-8057-872C588B0E84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43094-6428-4E11-BB11-1280761447E5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15251-DC6F-46E3-BE7C-D7A964380BE3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56B0AD-486B-4623-AC7C-7126B7DCC8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F4FDB-A85F-48C7-A75C-0209C2AA8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873B71-4C3C-47A5-BAA8-8B7B3DCA1B70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E426F5-FC9E-4FE1-B326-9C39BED2CF88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0B976-ADF6-44C3-8AF5-BC9E03A469D5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65814-31D2-4C2D-A38B-42A0A0A1D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50718-6024-41D9-90E7-18D67F0E3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1C2E5-EE3E-44D4-AD5D-10DD0ED55C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0DE3BF-86D6-4178-A3EE-AC08797F0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059872-9697-4480-B7A2-FD8589139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8F562-7CF3-4FB1-BC51-64A5E35D51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CFA39-26A4-402B-A317-751E7DCF2E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C94CD1-496A-471F-AC0B-FF182C953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F0E7A-C787-431D-8D80-D7B91DC7DE9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716BB-1145-4864-813F-F4EAE2D2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5F37AB-FB93-4003-82D8-005DA99AF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3CEF1-5CE9-4537-801B-87210AFAA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12939</Words>
  <Application>Microsoft Office PowerPoint</Application>
  <PresentationFormat>On-screen Show (4:3)</PresentationFormat>
  <Paragraphs>2127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388</cp:revision>
  <dcterms:created xsi:type="dcterms:W3CDTF">2020-05-13T19:01:03Z</dcterms:created>
  <dcterms:modified xsi:type="dcterms:W3CDTF">2021-05-22T13:00:45Z</dcterms:modified>
</cp:coreProperties>
</file>