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894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EBA0E-E707-4386-AC10-99C5838A498C}" v="2" dt="2021-05-03T19:21:24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29" d="100"/>
          <a:sy n="129" d="100"/>
        </p:scale>
        <p:origin x="11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1b36911e-7552-492e-883b-bf3bc3e0cab0" providerId="ADAL" clId="{88CEBA0E-E707-4386-AC10-99C5838A498C}"/>
    <pc:docChg chg="custSel modSld">
      <pc:chgData name="Zonghua Gu" userId="1b36911e-7552-492e-883b-bf3bc3e0cab0" providerId="ADAL" clId="{88CEBA0E-E707-4386-AC10-99C5838A498C}" dt="2021-05-03T19:21:27.685" v="8" actId="27636"/>
      <pc:docMkLst>
        <pc:docMk/>
      </pc:docMkLst>
      <pc:sldChg chg="addSp modSp mod">
        <pc:chgData name="Zonghua Gu" userId="1b36911e-7552-492e-883b-bf3bc3e0cab0" providerId="ADAL" clId="{88CEBA0E-E707-4386-AC10-99C5838A498C}" dt="2021-05-03T19:21:27.685" v="8" actId="27636"/>
        <pc:sldMkLst>
          <pc:docMk/>
          <pc:sldMk cId="1939888640" sldId="257"/>
        </pc:sldMkLst>
        <pc:spChg chg="mod">
          <ac:chgData name="Zonghua Gu" userId="1b36911e-7552-492e-883b-bf3bc3e0cab0" providerId="ADAL" clId="{88CEBA0E-E707-4386-AC10-99C5838A498C}" dt="2021-05-03T19:21:14.851" v="1"/>
          <ac:spMkLst>
            <pc:docMk/>
            <pc:sldMk cId="1939888640" sldId="257"/>
            <ac:spMk id="2" creationId="{BF6A4B5C-223D-48A6-A3AC-8BDF6FD01D23}"/>
          </ac:spMkLst>
        </pc:spChg>
        <pc:spChg chg="mod">
          <ac:chgData name="Zonghua Gu" userId="1b36911e-7552-492e-883b-bf3bc3e0cab0" providerId="ADAL" clId="{88CEBA0E-E707-4386-AC10-99C5838A498C}" dt="2021-05-03T19:21:27.685" v="8" actId="27636"/>
          <ac:spMkLst>
            <pc:docMk/>
            <pc:sldMk cId="1939888640" sldId="257"/>
            <ac:spMk id="3" creationId="{98C6DB25-1B67-4051-A509-B54478BDAA71}"/>
          </ac:spMkLst>
        </pc:spChg>
        <pc:picChg chg="add mod">
          <ac:chgData name="Zonghua Gu" userId="1b36911e-7552-492e-883b-bf3bc3e0cab0" providerId="ADAL" clId="{88CEBA0E-E707-4386-AC10-99C5838A498C}" dt="2021-05-03T19:21:20.210" v="3" actId="1076"/>
          <ac:picMkLst>
            <pc:docMk/>
            <pc:sldMk cId="1939888640" sldId="257"/>
            <ac:picMk id="4" creationId="{AA461B0E-D172-4094-810E-DBACE92022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KNDkaVZwmg4&amp;list=PL0pRF4xvoD0liEIWyJ6kmXqGT7nbr2L3u&amp;index=1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FFCE-EA5D-460A-B0B4-490A79858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1FF9-734C-446C-B44A-E44F9302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3460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606C-00B7-414B-809E-9BE123FF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DELETE Handling </a:t>
            </a:r>
            <a:r>
              <a:rPr lang="en-US" sz="3200" dirty="0"/>
              <a:t>Multiple Scenarios </a:t>
            </a:r>
            <a:r>
              <a:rPr lang="en-US" altLang="zh-CN" sz="3200" dirty="0"/>
              <a:t>with Hierarchical FSM</a:t>
            </a:r>
            <a:endParaRPr lang="en-S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A3A02-EB03-4181-A618-0BD2478E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02006"/>
            <a:ext cx="8458200" cy="119942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Each driving scenario is modeled as a super-state, which contains a low-level FSM for the scenario.</a:t>
            </a:r>
          </a:p>
          <a:p>
            <a:r>
              <a:rPr lang="en-US" sz="1800" dirty="0"/>
              <a:t>(Each low-level FSM is specific for the scenario, e.g., the two FSMs in the figure have different trigger conditions not shown)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B8C8C-25C4-4AD3-9357-1C2F9E27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53003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DB7CEA-C8B7-42D2-91DC-DA5424DC9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109" y="3875146"/>
            <a:ext cx="3186991" cy="26681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3F13A8-8E00-4063-97AB-174F747AF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8" y="2143039"/>
            <a:ext cx="5829891" cy="283616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A86181-1EC8-4CA5-BAAF-FEB3C08A8995}"/>
              </a:ext>
            </a:extLst>
          </p:cNvPr>
          <p:cNvCxnSpPr>
            <a:cxnSpLocks/>
          </p:cNvCxnSpPr>
          <p:nvPr/>
        </p:nvCxnSpPr>
        <p:spPr bwMode="auto">
          <a:xfrm>
            <a:off x="4953000" y="4893563"/>
            <a:ext cx="1143000" cy="175870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7998C6-32F4-49F3-9ED5-2CF3B28F3F7E}"/>
              </a:ext>
            </a:extLst>
          </p:cNvPr>
          <p:cNvCxnSpPr>
            <a:cxnSpLocks/>
          </p:cNvCxnSpPr>
          <p:nvPr/>
        </p:nvCxnSpPr>
        <p:spPr bwMode="auto">
          <a:xfrm>
            <a:off x="5715000" y="2590800"/>
            <a:ext cx="3124200" cy="127105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C9C3D7-1EFF-4570-AEA1-BC44FC5F4F47}"/>
              </a:ext>
            </a:extLst>
          </p:cNvPr>
          <p:cNvSpPr txBox="1"/>
          <p:nvPr/>
        </p:nvSpPr>
        <p:spPr>
          <a:xfrm>
            <a:off x="6400800" y="65532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Entry transitions</a:t>
            </a:r>
            <a:endParaRPr lang="en-S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FFCF9C-B41D-4A68-A12D-55317FBFB528}"/>
              </a:ext>
            </a:extLst>
          </p:cNvPr>
          <p:cNvSpPr txBox="1"/>
          <p:nvPr/>
        </p:nvSpPr>
        <p:spPr>
          <a:xfrm>
            <a:off x="8052233" y="4986490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Exit </a:t>
            </a:r>
          </a:p>
          <a:p>
            <a:r>
              <a:rPr lang="en-US" altLang="zh-CN" dirty="0"/>
              <a:t>transitions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4204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A4B5C-223D-48A6-A3AC-8BDF6FD0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837298"/>
          </a:xfrm>
        </p:spPr>
        <p:txBody>
          <a:bodyPr/>
          <a:lstStyle/>
          <a:p>
            <a:r>
              <a:rPr lang="en-US" altLang="zh-CN" dirty="0"/>
              <a:t>Defense Against the Dark Arts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C6DB25-1B67-4051-A509-B54478BD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80729"/>
            <a:ext cx="8839200" cy="3528392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hlinkClick r:id="rId2"/>
              </a:rPr>
              <a:t>https://www.youtube.com/watch?v=KNDkaVZwmg4&amp;list=PL0pRF4xvoD0liEIWyJ6kmXqGT7nbr2L3u&amp;index=11</a:t>
            </a:r>
            <a:endParaRPr lang="en-US" altLang="zh-CN" dirty="0"/>
          </a:p>
          <a:p>
            <a:r>
              <a:rPr lang="en-US" dirty="0"/>
              <a:t>Diagonal is minimum norm. Ideally, we want norm distance to be large for class-changing perturbations, small for random noise, like </a:t>
            </a:r>
            <a:r>
              <a:rPr lang="en-US" dirty="0" err="1"/>
              <a:t>Linfty</a:t>
            </a:r>
            <a:r>
              <a:rPr lang="en-US" dirty="0"/>
              <a:t>. But adding random noise leads to L2 norm 4.8, bigger than many class-changing perturbations. NG.</a:t>
            </a:r>
          </a:p>
          <a:p>
            <a:r>
              <a:rPr lang="en-US" dirty="0"/>
              <a:t>L2 norm cannot detect/permits change of a few pixels largely, which is likely to change the class.</a:t>
            </a:r>
          </a:p>
          <a:p>
            <a:r>
              <a:rPr lang="en-US" dirty="0"/>
              <a:t>We can make L2 distance big while still preserving the class</a:t>
            </a:r>
            <a:endParaRPr lang="en-SE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61B0E-D172-4094-810E-DBACE9202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339342"/>
            <a:ext cx="49074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88640"/>
      </p:ext>
    </p:extLst>
  </p:cSld>
  <p:clrMapOvr>
    <a:masterClrMapping/>
  </p:clrMapOvr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Tight.potx" id="{E215AB4C-870D-4152-9E0D-88668304A8D7}" vid="{16664B00-B89B-42B5-9AB5-FBB8FBBFCE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9F4636FD8CF4DBA576E51CE9A9557" ma:contentTypeVersion="12" ma:contentTypeDescription="Create a new document." ma:contentTypeScope="" ma:versionID="c335fd21f2fe76e29ebd247bba84ba96">
  <xsd:schema xmlns:xsd="http://www.w3.org/2001/XMLSchema" xmlns:xs="http://www.w3.org/2001/XMLSchema" xmlns:p="http://schemas.microsoft.com/office/2006/metadata/properties" xmlns:ns3="221e1496-d443-4306-ad63-a100e0046a13" xmlns:ns4="60aad371-894b-4a9b-aa6a-3fd9336d4f3f" targetNamespace="http://schemas.microsoft.com/office/2006/metadata/properties" ma:root="true" ma:fieldsID="4cb030868c90a59dc09b4c74f925c173" ns3:_="" ns4:_="">
    <xsd:import namespace="221e1496-d443-4306-ad63-a100e0046a13"/>
    <xsd:import namespace="60aad371-894b-4a9b-aa6a-3fd9336d4f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e1496-d443-4306-ad63-a100e0046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aad371-894b-4a9b-aa6a-3fd9336d4f3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97E12F-14DB-4E96-B5EF-03E9057A64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1e1496-d443-4306-ad63-a100e0046a13"/>
    <ds:schemaRef ds:uri="60aad371-894b-4a9b-aa6a-3fd9336d4f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8D1CD2-3289-4F40-8C3A-CFDE357505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60aad371-894b-4a9b-aa6a-3fd9336d4f3f"/>
    <ds:schemaRef ds:uri="221e1496-d443-4306-ad63-a100e0046a13"/>
  </ds:schemaRefs>
</ds:datastoreItem>
</file>

<file path=customXml/itemProps3.xml><?xml version="1.0" encoding="utf-8"?>
<ds:datastoreItem xmlns:ds="http://schemas.openxmlformats.org/officeDocument/2006/customXml" ds:itemID="{C57B2AAA-3E84-49CC-BE6D-CB4399E554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TemplateTight</Template>
  <TotalTime>1</TotalTime>
  <Words>160</Words>
  <Application>Microsoft Office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_Template</vt:lpstr>
      <vt:lpstr>PowerPoint Presentation</vt:lpstr>
      <vt:lpstr>PowerPoint Presentation</vt:lpstr>
      <vt:lpstr>DELETE Handling Multiple Scenarios with Hierarchical FSM</vt:lpstr>
      <vt:lpstr>Defense Against the Dark Arts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 Zonghua</dc:creator>
  <cp:lastModifiedBy>Zonghua Gu</cp:lastModifiedBy>
  <cp:revision>3</cp:revision>
  <dcterms:created xsi:type="dcterms:W3CDTF">2020-06-02T02:14:44Z</dcterms:created>
  <dcterms:modified xsi:type="dcterms:W3CDTF">2021-05-09T03:26:37Z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0x01010004C9F4636FD8CF4DBA576E51CE9A9557</vt:lpwstr>
  </property>
</Properties>
</file>