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1366" r:id="rId3"/>
    <p:sldId id="1367" r:id="rId4"/>
    <p:sldId id="273" r:id="rId5"/>
    <p:sldId id="274" r:id="rId6"/>
    <p:sldId id="268" r:id="rId7"/>
    <p:sldId id="266" r:id="rId8"/>
    <p:sldId id="260" r:id="rId9"/>
    <p:sldId id="262" r:id="rId10"/>
    <p:sldId id="263" r:id="rId11"/>
    <p:sldId id="270" r:id="rId12"/>
    <p:sldId id="267" r:id="rId13"/>
    <p:sldId id="272" r:id="rId14"/>
    <p:sldId id="1368" r:id="rId15"/>
    <p:sldId id="269" r:id="rId16"/>
    <p:sldId id="271" r:id="rId17"/>
    <p:sldId id="1369" r:id="rId18"/>
    <p:sldId id="264" r:id="rId19"/>
    <p:sldId id="265" r:id="rId20"/>
    <p:sldId id="261" r:id="rId21"/>
    <p:sldId id="259" r:id="rId22"/>
    <p:sldId id="257" r:id="rId23"/>
    <p:sldId id="258" r:id="rId24"/>
    <p:sldId id="13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28055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46990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320186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C96C-887A-7163-12A0-D7788B0A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7656"/>
              </p:ext>
            </p:extLst>
          </p:nvPr>
        </p:nvGraphicFramePr>
        <p:xfrm>
          <a:off x="2373637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434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434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49790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49804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43589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43603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453509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470602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468291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4992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49941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514968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427390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468266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470533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509582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4697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46988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461728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500754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442779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505793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§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68C-3573-FE09-4B67-BA3EA5B6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46" y="731837"/>
            <a:ext cx="3246664" cy="258050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AE43AB-B5DD-2E39-0E04-F67437C7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053" y="1881181"/>
            <a:ext cx="3246664" cy="2580502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D191EF7C-7A29-2507-E9D7-07C49F14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09" y="2020333"/>
            <a:ext cx="3326323" cy="2176483"/>
          </a:xfrm>
          <a:prstGeom prst="rect">
            <a:avLst/>
          </a:prstGeom>
        </p:spPr>
      </p:pic>
      <p:pic>
        <p:nvPicPr>
          <p:cNvPr id="36" name="Picture 2" descr="Johnson3">
            <a:extLst>
              <a:ext uri="{FF2B5EF4-FFF2-40B4-BE49-F238E27FC236}">
                <a16:creationId xmlns:a16="http://schemas.microsoft.com/office/drawing/2014/main" id="{CEB27536-A666-6BE3-99D4-0EC5EC20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33" y="1881181"/>
            <a:ext cx="3408568" cy="29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86FD1-13D6-3B54-4B61-930F04B82991}"/>
              </a:ext>
            </a:extLst>
          </p:cNvPr>
          <p:cNvSpPr txBox="1"/>
          <p:nvPr/>
        </p:nvSpPr>
        <p:spPr>
          <a:xfrm>
            <a:off x="3752910" y="20336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H[0]=0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F0505-179F-ED26-30E2-6A9A450784AD}"/>
              </a:ext>
            </a:extLst>
          </p:cNvPr>
          <p:cNvSpPr txBox="1"/>
          <p:nvPr/>
        </p:nvSpPr>
        <p:spPr>
          <a:xfrm>
            <a:off x="5027783" y="202033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H[1]=-5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02239-ADC1-C25C-12A7-E0136C18D9DC}"/>
              </a:ext>
            </a:extLst>
          </p:cNvPr>
          <p:cNvSpPr txBox="1"/>
          <p:nvPr/>
        </p:nvSpPr>
        <p:spPr>
          <a:xfrm>
            <a:off x="3817594" y="360750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547F0-B80D-4224-6711-B30493987E73}"/>
              </a:ext>
            </a:extLst>
          </p:cNvPr>
          <p:cNvSpPr txBox="1"/>
          <p:nvPr/>
        </p:nvSpPr>
        <p:spPr>
          <a:xfrm>
            <a:off x="4989307" y="36448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H[2]=-1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DC492-2AAD-C665-BFFE-D8B2AB56BE11}"/>
              </a:ext>
            </a:extLst>
          </p:cNvPr>
          <p:cNvSpPr txBox="1"/>
          <p:nvPr/>
        </p:nvSpPr>
        <p:spPr>
          <a:xfrm>
            <a:off x="2667922" y="2807233"/>
            <a:ext cx="3064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81389" y="4684693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30132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432200" y="468469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85206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0CF3D54F-DD8C-B546-B0BC-029A5A48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50" y="5899639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995" y="6138166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731837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8" y="2972949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575" y="-103188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4378554" y="47354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4881893" y="525710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3868222" y="525710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3507495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F704AE-BB66-BAA0-639A-00CC2912FC52}"/>
              </a:ext>
            </a:extLst>
          </p:cNvPr>
          <p:cNvSpPr/>
          <p:nvPr/>
        </p:nvSpPr>
        <p:spPr>
          <a:xfrm>
            <a:off x="4177217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4168961" y="503622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3683664" y="555784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4679293" y="503622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E46087-0660-E887-AB83-A4585B6EC7A0}"/>
              </a:ext>
            </a:extLst>
          </p:cNvPr>
          <p:cNvCxnSpPr>
            <a:cxnSpLocks/>
            <a:stCxn id="29" idx="0"/>
            <a:endCxn id="27" idx="5"/>
          </p:cNvCxnSpPr>
          <p:nvPr/>
        </p:nvCxnSpPr>
        <p:spPr>
          <a:xfrm flipH="1" flipV="1">
            <a:off x="4168961" y="555784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5209727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201471" y="556757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4419633" y="473333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3907851" y="52571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3548735" y="5777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980E6-5743-18A7-9D64-E6D9AF223F3B}"/>
              </a:ext>
            </a:extLst>
          </p:cNvPr>
          <p:cNvSpPr txBox="1"/>
          <p:nvPr/>
        </p:nvSpPr>
        <p:spPr>
          <a:xfrm>
            <a:off x="4223635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4943521" y="527088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5255906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4585670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761839" y="556757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4626910" y="57875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5" grpId="0" animBg="1"/>
      <p:bldP spid="4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4679"/>
              </p:ext>
            </p:extLst>
          </p:nvPr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7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30808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588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40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3312100" y="42121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3815439" y="473375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2801768" y="47337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2441041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3110763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3102507" y="451287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2617210" y="503449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3612839" y="451287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3102507" y="503449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3291741" y="42201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2785159" y="475443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2427364" y="5277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3087392" y="526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3826267" y="47475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988121" y="325295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5491460" y="377457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4477789" y="377457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4778528" y="355369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288860" y="355369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822844" y="431746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14588" y="40883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37879" y="427885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29623" y="404969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474248" y="4270573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77498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D15B8-E2B4-FEA3-9613-6C5169A63857}"/>
              </a:ext>
            </a:extLst>
          </p:cNvPr>
          <p:cNvSpPr txBox="1"/>
          <p:nvPr/>
        </p:nvSpPr>
        <p:spPr>
          <a:xfrm>
            <a:off x="7201875" y="318436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D3017-C757-4A72-CE7B-AE09FFBBE91C}"/>
              </a:ext>
            </a:extLst>
          </p:cNvPr>
          <p:cNvSpPr txBox="1"/>
          <p:nvPr/>
        </p:nvSpPr>
        <p:spPr>
          <a:xfrm>
            <a:off x="7254839" y="4270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B2A9E-8A74-072E-C244-96368B32929D}"/>
              </a:ext>
            </a:extLst>
          </p:cNvPr>
          <p:cNvSpPr txBox="1"/>
          <p:nvPr/>
        </p:nvSpPr>
        <p:spPr>
          <a:xfrm>
            <a:off x="8038301" y="4262076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1B61-E222-EA25-2337-4367E7D23686}"/>
              </a:ext>
            </a:extLst>
          </p:cNvPr>
          <p:cNvSpPr txBox="1"/>
          <p:nvPr/>
        </p:nvSpPr>
        <p:spPr>
          <a:xfrm>
            <a:off x="6638277" y="373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C3FEA-882D-6277-B982-517864AD3DE4}"/>
              </a:ext>
            </a:extLst>
          </p:cNvPr>
          <p:cNvSpPr txBox="1"/>
          <p:nvPr/>
        </p:nvSpPr>
        <p:spPr>
          <a:xfrm>
            <a:off x="7673943" y="3748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4771737" y="3235962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5608163" y="4313675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4231438" y="375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5267104" y="376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1EB4B1-9175-6151-CE64-439F7C012AEB}"/>
              </a:ext>
            </a:extLst>
          </p:cNvPr>
          <p:cNvSpPr/>
          <p:nvPr/>
        </p:nvSpPr>
        <p:spPr>
          <a:xfrm>
            <a:off x="6794780" y="29934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5785FF-6201-8B02-B20E-ED3DC2B0ADD4}"/>
              </a:ext>
            </a:extLst>
          </p:cNvPr>
          <p:cNvSpPr txBox="1"/>
          <p:nvPr/>
        </p:nvSpPr>
        <p:spPr>
          <a:xfrm>
            <a:off x="6827897" y="2994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0C8CD1-C0FB-4D7B-EAF6-E3E6EE856741}"/>
              </a:ext>
            </a:extLst>
          </p:cNvPr>
          <p:cNvSpPr/>
          <p:nvPr/>
        </p:nvSpPr>
        <p:spPr>
          <a:xfrm>
            <a:off x="6794780" y="36288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8B46F-9893-D7CE-3CDA-92DC8A6CE732}"/>
              </a:ext>
            </a:extLst>
          </p:cNvPr>
          <p:cNvSpPr txBox="1"/>
          <p:nvPr/>
        </p:nvSpPr>
        <p:spPr>
          <a:xfrm>
            <a:off x="6827897" y="363020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AB57DC-B32C-C702-BF8A-77D90CA2D4AC}"/>
              </a:ext>
            </a:extLst>
          </p:cNvPr>
          <p:cNvSpPr/>
          <p:nvPr/>
        </p:nvSpPr>
        <p:spPr>
          <a:xfrm>
            <a:off x="7640600" y="300872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D1B01C-C045-CBCD-8B7A-6F1E24452AE5}"/>
              </a:ext>
            </a:extLst>
          </p:cNvPr>
          <p:cNvSpPr txBox="1"/>
          <p:nvPr/>
        </p:nvSpPr>
        <p:spPr>
          <a:xfrm>
            <a:off x="7673717" y="30101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8C21FD-8F94-1331-6087-82CBC6A8913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180235" y="318489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3A0F02-CAC4-C9EE-A737-6C3E92D8DC56}"/>
              </a:ext>
            </a:extLst>
          </p:cNvPr>
          <p:cNvCxnSpPr>
            <a:cxnSpLocks/>
          </p:cNvCxnSpPr>
          <p:nvPr/>
        </p:nvCxnSpPr>
        <p:spPr>
          <a:xfrm flipH="1" flipV="1">
            <a:off x="6995710" y="3355821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BC389-AB1F-0670-3009-7E7C9E1AEFCD}"/>
              </a:ext>
            </a:extLst>
          </p:cNvPr>
          <p:cNvCxnSpPr>
            <a:cxnSpLocks/>
          </p:cNvCxnSpPr>
          <p:nvPr/>
        </p:nvCxnSpPr>
        <p:spPr>
          <a:xfrm flipH="1">
            <a:off x="7165637" y="3332710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DED0E6A-9B8F-2E22-7BB3-89354EA0A399}"/>
              </a:ext>
            </a:extLst>
          </p:cNvPr>
          <p:cNvSpPr/>
          <p:nvPr/>
        </p:nvSpPr>
        <p:spPr>
          <a:xfrm>
            <a:off x="7623426" y="36425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4CD957-5A2C-3606-4F39-C33F5F95CFDC}"/>
              </a:ext>
            </a:extLst>
          </p:cNvPr>
          <p:cNvSpPr txBox="1"/>
          <p:nvPr/>
        </p:nvSpPr>
        <p:spPr>
          <a:xfrm>
            <a:off x="7656543" y="3643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BAC9A-D20B-7DF4-49DF-02E766836E33}"/>
              </a:ext>
            </a:extLst>
          </p:cNvPr>
          <p:cNvCxnSpPr>
            <a:cxnSpLocks/>
          </p:cNvCxnSpPr>
          <p:nvPr/>
        </p:nvCxnSpPr>
        <p:spPr>
          <a:xfrm flipH="1">
            <a:off x="7165637" y="3799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00E329-FB32-282A-8CC7-E2A4234E9F4A}"/>
              </a:ext>
            </a:extLst>
          </p:cNvPr>
          <p:cNvSpPr/>
          <p:nvPr/>
        </p:nvSpPr>
        <p:spPr>
          <a:xfrm>
            <a:off x="5403733" y="3037557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 → {1, 2}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D8B787-1188-9AF9-CF84-5C8E71D9CF1D}"/>
              </a:ext>
            </a:extLst>
          </p:cNvPr>
          <p:cNvSpPr/>
          <p:nvPr/>
        </p:nvSpPr>
        <p:spPr>
          <a:xfrm>
            <a:off x="5403734" y="3377745"/>
            <a:ext cx="740908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54B6-510D-C305-833B-4E5B056DFE44}"/>
              </a:ext>
            </a:extLst>
          </p:cNvPr>
          <p:cNvSpPr/>
          <p:nvPr/>
        </p:nvSpPr>
        <p:spPr>
          <a:xfrm>
            <a:off x="5403733" y="3717933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{1,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5173B8-6570-2E44-DE6D-241459DA635C}"/>
              </a:ext>
            </a:extLst>
          </p:cNvPr>
          <p:cNvSpPr/>
          <p:nvPr/>
        </p:nvSpPr>
        <p:spPr>
          <a:xfrm>
            <a:off x="5412122" y="4058121"/>
            <a:ext cx="790601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null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54583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5684895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5913489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61399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54583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5684895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5913489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61399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54583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5684895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5913489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61399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54583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5684895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5913489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61399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5155448" y="4836348"/>
            <a:ext cx="35458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5315404" y="46521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66865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691308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7141678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73681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66865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691308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7141678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73681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66865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691308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7141678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73681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66865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691308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7141678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73681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6431296" y="5272838"/>
            <a:ext cx="226503" cy="226503"/>
          </a:xfrm>
          <a:prstGeom prst="flowChartSummingJunc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7673717" y="5241113"/>
            <a:ext cx="250004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9777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8204267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843286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86593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9777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8204267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843286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86593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9777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8204267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843286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86593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9777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8204267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843286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86593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54128</TotalTime>
  <Words>1197</Words>
  <Application>Microsoft Office PowerPoint</Application>
  <PresentationFormat>On-screen Show (4:3)</PresentationFormat>
  <Paragraphs>935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1374</cp:revision>
  <dcterms:created xsi:type="dcterms:W3CDTF">2018-08-13T22:58:39Z</dcterms:created>
  <dcterms:modified xsi:type="dcterms:W3CDTF">2024-12-11T16:15:45Z</dcterms:modified>
</cp:coreProperties>
</file>