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62" r:id="rId31"/>
    <p:sldId id="1095" r:id="rId32"/>
    <p:sldId id="1164" r:id="rId33"/>
    <p:sldId id="1168" r:id="rId34"/>
    <p:sldId id="1103" r:id="rId35"/>
    <p:sldId id="11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48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XXX Why </a:t>
                </a:r>
                <a:r>
                  <a:rPr lang="en-US" dirty="0">
                    <a:solidFill>
                      <a:schemeClr val="tx1"/>
                    </a:solidFill>
                  </a:rPr>
                  <a:t>is A2C not called V actor critic?</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0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56.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75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966" t="-11593" r="-1034" b="-1054"/>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00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a:t>.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that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update to </a:t>
                </a:r>
                <a14:m>
                  <m:oMath xmlns:m="http://schemas.openxmlformats.org/officeDocument/2006/math">
                    <m:r>
                      <a:rPr lang="en-US" b="1" i="1" smtClean="0">
                        <a:latin typeface="Cambria Math" panose="02040503050406030204" pitchFamily="18" charset="0"/>
                      </a:rPr>
                      <m:t>𝜽</m:t>
                    </m:r>
                  </m:oMath>
                </a14:m>
                <a:r>
                  <a:rPr lang="en-US" dirty="0"/>
                  <a:t> results in a small update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1</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8</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9)</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Assuming each </a:t>
                </a:r>
                <a14:m>
                  <m:oMath xmlns:m="http://schemas.openxmlformats.org/officeDocument/2006/math">
                    <m:r>
                      <a:rPr lang="en-US" i="1">
                        <a:latin typeface="Cambria Math" panose="02040503050406030204" pitchFamily="18" charset="0"/>
                      </a:rPr>
                      <m:t>𝜖</m:t>
                    </m:r>
                    <m:r>
                      <a:rPr lang="en-US" b="0" i="1" smtClean="0">
                        <a:latin typeface="Cambria Math" panose="02040503050406030204" pitchFamily="18" charset="0"/>
                      </a:rPr>
                      <m:t>𝑖</m:t>
                    </m:r>
                  </m:oMath>
                </a14:m>
                <a:r>
                  <a:rPr lang="en-US" dirty="0">
                    <a:solidFill>
                      <a:prstClr val="black"/>
                    </a:solidFill>
                    <a:latin typeface="Calibri"/>
                  </a:rPr>
                  <a:t> is small. The correct update sequence gives roughly equal 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roughly 9 times 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t="-622" r="-276"/>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mc:Choice>
        <mc:Fallback>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504" r="-828"/>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UP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𝑈𝑃</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agent is slightly more likely to select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62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(TD target for state value function) :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621" t="-1756"/>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3705</TotalTime>
  <Words>5313</Words>
  <Application>Microsoft Office PowerPoint</Application>
  <PresentationFormat>On-screen Show (4:3)</PresentationFormat>
  <Paragraphs>412</Paragraphs>
  <Slides>32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257</cp:revision>
  <dcterms:created xsi:type="dcterms:W3CDTF">2020-05-18T09:26:30Z</dcterms:created>
  <dcterms:modified xsi:type="dcterms:W3CDTF">2021-05-27T05:59:10Z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