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166" r:id="rId16"/>
    <p:sldId id="1040" r:id="rId17"/>
    <p:sldId id="1041" r:id="rId18"/>
    <p:sldId id="1165" r:id="rId19"/>
    <p:sldId id="1043" r:id="rId20"/>
    <p:sldId id="1015" r:id="rId21"/>
    <p:sldId id="1063" r:id="rId22"/>
    <p:sldId id="1002" r:id="rId23"/>
    <p:sldId id="115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166"/>
            <p14:sldId id="1040"/>
            <p14:sldId id="1041"/>
            <p14:sldId id="1165"/>
            <p14:sldId id="1043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3831" autoAdjust="0"/>
  </p:normalViewPr>
  <p:slideViewPr>
    <p:cSldViewPr>
      <p:cViewPr varScale="1">
        <p:scale>
          <a:sx n="105" d="100"/>
          <a:sy n="105" d="100"/>
        </p:scale>
        <p:origin x="1314" y="114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6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3" Type="http://schemas.openxmlformats.org/officeDocument/2006/relationships/image" Target="../media/image201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4.png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6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3" Type="http://schemas.openxmlformats.org/officeDocument/2006/relationships/image" Target="../media/image200.png"/><Relationship Id="rId21" Type="http://schemas.openxmlformats.org/officeDocument/2006/relationships/image" Target="../media/image62.emf"/><Relationship Id="rId7" Type="http://schemas.openxmlformats.org/officeDocument/2006/relationships/image" Target="../media/image250.png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52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56.emf"/><Relationship Id="rId23" Type="http://schemas.openxmlformats.org/officeDocument/2006/relationships/image" Target="../media/image510.png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210.png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Markov Decision Process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and preference of 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912" r="-593" b="-2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=0.5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([1, 2, 3]) = 1∗1 + 0.5∗2 + 0.25∗3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([3, 2, 1])=1∗3 + 0.5∗2 + 0.25∗1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45221DD-EAAA-6CED-FD8D-8ADD65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⋅10=0.01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⋅1=0.1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⋅1⟹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131239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131239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131239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302689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2A2710-EF41-5E43-7384-78DA0B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each state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6478-8001-4770-BD28-5C38426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868362"/>
          </a:xfrm>
        </p:spPr>
        <p:txBody>
          <a:bodyPr/>
          <a:lstStyle/>
          <a:p>
            <a:r>
              <a:rPr lang="en-US" dirty="0"/>
              <a:t>Example: Computing Returns for One Episode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6ED0-08BC-419C-B56E-1533DCE5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309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backward is more efficient than working forward as it avoids redundant computations.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43B6C-0892-49E1-915D-EE2D72EC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D652F-11D9-4FA3-AE3F-D9A24414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46" y="3522786"/>
            <a:ext cx="4355438" cy="2217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4BEB0-5D66-4C4C-9BF4-B8E01831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378750"/>
            <a:ext cx="5553075" cy="52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F24CC-F6DE-4409-B6E3-EF3C3358E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6" y="3429000"/>
            <a:ext cx="4526912" cy="219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F8ADB-6F14-4F3F-9E75-D0757105B9F5}"/>
              </a:ext>
            </a:extLst>
          </p:cNvPr>
          <p:cNvSpPr txBox="1"/>
          <p:nvPr/>
        </p:nvSpPr>
        <p:spPr>
          <a:xfrm>
            <a:off x="617635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35402-FDA5-4EA2-BF93-D346F4A7886B}"/>
              </a:ext>
            </a:extLst>
          </p:cNvPr>
          <p:cNvSpPr txBox="1"/>
          <p:nvPr/>
        </p:nvSpPr>
        <p:spPr>
          <a:xfrm>
            <a:off x="5356423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7DD5A-D224-4229-86D5-BA9994631866}"/>
              </a:ext>
            </a:extLst>
          </p:cNvPr>
          <p:cNvSpPr txBox="1"/>
          <p:nvPr/>
        </p:nvSpPr>
        <p:spPr>
          <a:xfrm>
            <a:off x="453648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C0173-7032-4736-AF98-776340C2EBC5}"/>
              </a:ext>
            </a:extLst>
          </p:cNvPr>
          <p:cNvSpPr txBox="1"/>
          <p:nvPr/>
        </p:nvSpPr>
        <p:spPr>
          <a:xfrm>
            <a:off x="3716551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A2C7-543F-4703-A0AB-4FBD68B4D9E0}"/>
              </a:ext>
            </a:extLst>
          </p:cNvPr>
          <p:cNvSpPr txBox="1"/>
          <p:nvPr/>
        </p:nvSpPr>
        <p:spPr>
          <a:xfrm>
            <a:off x="2896615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8E269-9793-496F-850C-064EF9C814F3}"/>
              </a:ext>
            </a:extLst>
          </p:cNvPr>
          <p:cNvSpPr txBox="1"/>
          <p:nvPr/>
        </p:nvSpPr>
        <p:spPr>
          <a:xfrm>
            <a:off x="2076679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/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blipFill>
                <a:blip r:embed="rId5"/>
                <a:stretch>
                  <a:fillRect l="-592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/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blipFill>
                <a:blip r:embed="rId6"/>
                <a:stretch>
                  <a:fillRect l="-3673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/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/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/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/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/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DFEBBD4-82BF-44B9-DBDD-3F4981ACA7BF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7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(BEE)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600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(BEE) for the Optimal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(the optimal policy)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</a:t>
                </a:r>
                <a:r>
                  <a:rPr lang="en-US" dirty="0"/>
                  <a:t>the Optimal </a:t>
                </a:r>
                <a:r>
                  <a:rPr lang="en-US" dirty="0">
                    <a:solidFill>
                      <a:schemeClr val="tx1"/>
                    </a:solidFill>
                  </a:rPr>
                  <a:t>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(the optimal policy)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  <a:blipFill>
                <a:blip r:embed="rId3"/>
                <a:stretch>
                  <a:fillRect l="-889" t="-2669" b="-25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2" y="5017454"/>
            <a:ext cx="5398989" cy="1810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blipFill>
                <a:blip r:embed="rId5"/>
                <a:stretch>
                  <a:fillRect l="-1709" t="-6431" b="-176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BOE: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3"/>
                <a:stretch>
                  <a:fillRect l="-741" t="-1691" b="-40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known MDP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  <a:blipFill>
                <a:blip r:embed="rId4"/>
                <a:stretch>
                  <a:fillRect l="-1193" t="-2410" r="-18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=1.0,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</a:t>
                </a:r>
              </a:p>
              <a:p>
                <a:r>
                  <a:rPr lang="en-US" dirty="0"/>
                  <a:t>We can redefine the MDP’ extended state to include the last action as part of it, then 3) is a valid policy for the new MDP</a:t>
                </a:r>
              </a:p>
              <a:p>
                <a:endParaRPr lang="en-S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667" t="-2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4083464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Weighted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different actions may be taken for the same state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the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due to non-determinism in the environment (sudden strong wind), or faulty steering wheels of </a:t>
                </a:r>
                <a:r>
                  <a:rPr lang="en-US">
                    <a:ea typeface="ＭＳ Ｐゴシック" pitchFamily="34" charset="-128"/>
                    <a:cs typeface="Calibri"/>
                  </a:rPr>
                  <a:t>the robot</a:t>
                </a:r>
                <a:endParaRPr lang="en-US" dirty="0"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798" t="-3696" r="-3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4C642-E8A3-25A5-23C1-E23DCC7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3406</Words>
  <Application>Microsoft Office PowerPoint</Application>
  <PresentationFormat>On-screen Show (4:3)</PresentationFormat>
  <Paragraphs>357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cmmi10</vt:lpstr>
      <vt:lpstr>Helvetica Neue</vt:lpstr>
      <vt:lpstr>Tahoma</vt:lpstr>
      <vt:lpstr>Default Design</vt:lpstr>
      <vt:lpstr>L7.1  Markov Decision Process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Example: Computing Returns for One Episode</vt:lpstr>
      <vt:lpstr>Bellman Expectation Equations</vt:lpstr>
      <vt:lpstr>Bellman Optimality Equations</vt:lpstr>
      <vt:lpstr>Bellman Equations written with Expectation Symbols</vt:lpstr>
      <vt:lpstr>Backup Diagrams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299</cp:revision>
  <dcterms:created xsi:type="dcterms:W3CDTF">2020-05-13T19:01:03Z</dcterms:created>
  <dcterms:modified xsi:type="dcterms:W3CDTF">2023-12-22T15:16:45Z</dcterms:modified>
</cp:coreProperties>
</file>