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73" r:id="rId34"/>
    <p:sldId id="1067" r:id="rId35"/>
    <p:sldId id="374" r:id="rId36"/>
    <p:sldId id="1064" r:id="rId37"/>
    <p:sldId id="1065" r:id="rId38"/>
    <p:sldId id="1066" r:id="rId39"/>
    <p:sldId id="1068" r:id="rId40"/>
    <p:sldId id="1070" r:id="rId41"/>
    <p:sldId id="1071" r:id="rId42"/>
    <p:sldId id="1175" r:id="rId43"/>
    <p:sldId id="1176" r:id="rId44"/>
    <p:sldId id="1174" r:id="rId45"/>
    <p:sldId id="1072" r:id="rId46"/>
    <p:sldId id="1074" r:id="rId47"/>
    <p:sldId id="1077" r:id="rId48"/>
    <p:sldId id="1076" r:id="rId49"/>
    <p:sldId id="1075" r:id="rId50"/>
    <p:sldId id="1078" r:id="rId51"/>
    <p:sldId id="1080" r:id="rId52"/>
    <p:sldId id="1087" r:id="rId53"/>
    <p:sldId id="1081" r:id="rId54"/>
    <p:sldId id="1082" r:id="rId55"/>
    <p:sldId id="1084" r:id="rId56"/>
    <p:sldId id="1085" r:id="rId57"/>
    <p:sldId id="1086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73"/>
            <p14:sldId id="1067"/>
            <p14:sldId id="374"/>
            <p14:sldId id="1064"/>
            <p14:sldId id="1065"/>
            <p14:sldId id="1066"/>
            <p14:sldId id="1068"/>
            <p14:sldId id="1070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34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2.png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0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0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DC0897-0771-4393-9D95-A83929BDE337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DC0897-0771-4393-9D95-A83929BDE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379" t="-2381" b="-43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4−0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action,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10F0B7-6E43-42AA-83B8-47AD29793CEA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EP4.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</a:t>
                </a:r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 Assume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value functions are initialized to 0. </a:t>
                </a:r>
                <a:endParaRPr lang="en-S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9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TD, </a:t>
            </a:r>
            <a:r>
              <a:rPr lang="en-US" dirty="0" err="1"/>
              <a:t>Sarsa</a:t>
            </a:r>
            <a:r>
              <a:rPr lang="en-US" dirty="0"/>
              <a:t>,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(V functions)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(Q Functions)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(Q Functions)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2" b="-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version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kern="1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Times New Roman" panose="020206030504050203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3′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2′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1′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Times New Roman" panose="020206030504050203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Times New Roman" panose="020206030504050203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Some arrows are omitted, since some values are overwritten within an episode.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 b="-6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158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158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DB2804-07B9-42CC-8EF9-0FD2829D792B}"/>
              </a:ext>
            </a:extLst>
          </p:cNvPr>
          <p:cNvCxnSpPr>
            <a:cxnSpLocks/>
          </p:cNvCxnSpPr>
          <p:nvPr/>
        </p:nvCxnSpPr>
        <p:spPr bwMode="auto">
          <a:xfrm>
            <a:off x="7442611" y="5029479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9D06B0-4879-4032-AF9E-5F28706B287A}"/>
              </a:ext>
            </a:extLst>
          </p:cNvPr>
          <p:cNvCxnSpPr>
            <a:cxnSpLocks/>
          </p:cNvCxnSpPr>
          <p:nvPr/>
        </p:nvCxnSpPr>
        <p:spPr bwMode="auto">
          <a:xfrm>
            <a:off x="7468396" y="5298938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7FC4D5-8A8D-42AA-8DD9-1D7EAB576D48}"/>
              </a:ext>
            </a:extLst>
          </p:cNvPr>
          <p:cNvCxnSpPr>
            <a:cxnSpLocks/>
          </p:cNvCxnSpPr>
          <p:nvPr/>
        </p:nvCxnSpPr>
        <p:spPr bwMode="auto">
          <a:xfrm>
            <a:off x="7438959" y="4465122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ACF159-45F1-4AEF-8E69-72A3F8AAF0D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515891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2BD54E4-DAAF-4C73-8BB5-62D4CC6B94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5450710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episodes.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of TD updates cause all value functions to be increasingly negative. </a:t>
                </a: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28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8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2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sequence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,…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both go to 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∞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that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two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correct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2"/>
                <a:stretch>
                  <a:fillRect l="-331" t="-962" r="-11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E7DAF38-F8C4-4FE5-9790-1F0C48A5B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4957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E7DAF38-F8C4-4FE5-9790-1F0C48A5B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0495726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56A36C-25B6-43F5-A9DC-4EB3E84AC4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7C7EA7-36BE-48C5-87A3-FD25C515739A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0E71E-CE84-47DB-8023-9CE490B1196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7AFDB9-1D79-4B78-9F75-A98171B5DF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F999D8-1D71-4072-9FBD-8E4D09E786D2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813CB-41D6-493C-B130-85E4823FB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386ED2-C795-4B71-AAB6-C3D394943CEF}"/>
              </a:ext>
            </a:extLst>
          </p:cNvPr>
          <p:cNvCxnSpPr>
            <a:cxnSpLocks/>
          </p:cNvCxnSpPr>
          <p:nvPr/>
        </p:nvCxnSpPr>
        <p:spPr bwMode="auto">
          <a:xfrm>
            <a:off x="7442611" y="5029479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06EF86-B28C-4295-83CD-5FD971754BEB}"/>
              </a:ext>
            </a:extLst>
          </p:cNvPr>
          <p:cNvCxnSpPr>
            <a:cxnSpLocks/>
          </p:cNvCxnSpPr>
          <p:nvPr/>
        </p:nvCxnSpPr>
        <p:spPr bwMode="auto">
          <a:xfrm>
            <a:off x="7468396" y="5298938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593058-C2E2-48F5-91E5-233CB42CA2DE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47C150-4E80-4C9B-A268-98D475DE610A}"/>
              </a:ext>
            </a:extLst>
          </p:cNvPr>
          <p:cNvCxnSpPr>
            <a:cxnSpLocks/>
          </p:cNvCxnSpPr>
          <p:nvPr/>
        </p:nvCxnSpPr>
        <p:spPr bwMode="auto">
          <a:xfrm>
            <a:off x="7438959" y="4465122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6FD519-252C-4AE7-B6EA-EC94879A99FC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A29AAD-8F01-4C77-BF9C-8BD0FDF5F94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7E7611-63CD-489A-A925-668771D2392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7F04AD-3A8D-4E3B-8294-0C2D468228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FB5062-473E-4441-B84E-939E4C433E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49FF69-3E58-4CC2-92B2-3CCBB19EFCB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D481F2-D2C3-4FCA-A7DC-DF66FE8BD7D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719F40-9109-465D-B548-FECE3A8F356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515891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ECF80D-9257-44B1-93E8-4D8F12D81AE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5450710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47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501" t="-8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i.e., from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we had collected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could learn the more accurate Q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since right action is always better than left: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2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D5A1CE3-FCEA-4682-A0BF-4E18A512C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65071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0D5A1CE3-FCEA-4682-A0BF-4E18A512C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265071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87CA65-E773-4BA0-B069-D3C841A64237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CB8482-95DB-4C03-9764-AAAA97B727E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C67AF3-E061-4A59-8D5E-8540EF54E4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DA6726-61B4-4324-8040-82C0504C5526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DE52A0-FB10-44F7-A643-59D36671C1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2232" y="4788577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97E44B-DE9E-49AC-830A-2128B116F4B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BFCD24-84E6-41E6-903A-006F9C6407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2D7C60-FE17-41DF-900A-18D00FE80E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33B0A6-2D8C-4312-9096-863DD7ACFF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9DB66B-B426-4A8D-B7F0-26B62BED79F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D116F7-7536-48DF-B315-94A2EAFF4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D112AA-123E-4A8C-8CDC-369D46A823A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99D375-06CF-442C-B465-5E9CDDBE56F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CC1DB6-B828-43FF-A8F8-C41172524F3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AA132B-B612-4727-AF49-9F8D48232D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C14E8E-95E2-490F-9477-BE2B0BD00E9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D034BE-E69A-4686-AB28-61DF24F060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FB8B02-133D-4241-B8A6-2EAF769E5B9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did not blow up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</a:p>
              <a:p>
                <a:r>
                  <a:rPr lang="en-US" sz="3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 when agent moves left,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updated.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dependency cycle like TD.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linear dependency chain from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2"/>
                <a:stretch>
                  <a:fillRect l="-896" t="-1670" r="-8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9C5099-7696-4B3E-9ECB-99522754B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19837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39C5099-7696-4B3E-9ECB-99522754BC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919837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5B384F-EE40-4461-AFE4-BBEC07D9D000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1050FC-3C8E-4756-8E28-ADC21D4D7E5B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E3750A-4F19-4CCF-982B-A7D4A038F7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781557-E4BA-4B5E-8C9C-0630DCC7A71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61ED57-A710-4153-9061-983605CDA8D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2232" y="4788577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5390B1-E8C2-4113-A83F-43A9F9F44C0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B6EC01-2F20-4BC3-B371-F59D175BF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383034-4BBA-4548-99E1-CA2BB2AD8D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3E3838-FD83-4067-8C17-A7D87495F7B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1C30B-8900-4F81-A36A-BB904853259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F046B4-A2BA-40EF-886D-9B77FFF613B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B192A6-FCE6-4F8E-97B0-ABD17053720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953C49-98AC-4055-AA10-B0C58A8C44C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F04809-7B67-401A-8D78-626C0925AB8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D11A6E-EAE7-47FA-83C2-3280628A51D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622646-EF20-4B97-8FBB-0360918C44D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0A54A4-05DF-472D-A105-03ABCECBEAE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12C1DF-8DCE-40C1-985D-5651EF1E380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686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Bootstrap dependency arrows are omitted for EP8, since they are the same as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actually experienced, e.g., if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EBA39-D8F6-4E3E-B26E-963B828E0E9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7B342-0CEB-457A-977B-769A3024A7C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CDF3B3-A351-4FCB-B288-B8A7486D0E4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C8BF3-2EA4-4E60-89DD-7F9535DF0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63DB6-675B-457E-8AAD-850706207E5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E8ED86-2C42-49EB-80E2-1B505350E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3130D6-128A-489F-9CD6-CA50C9727CA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ECBFBA-C900-4BE5-9950-F5774F844B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052765-A309-4F64-999D-E93CB1F12B34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619CE-18D0-48EE-B013-A0E8AE84AFD6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318F4-51E2-4426-984A-FF8C4B3DE7F8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7A61F2-EC7F-414B-B352-91BAB4EB65A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E415A-48E3-4330-9887-2DFB2F15AC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0D8A5-08AF-4402-8EE7-C6A46D0B19E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62C08-9751-4FFA-B025-F58BB27C6883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478C7F-1B9B-4BAC-AA45-34E4989A854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A5655E-C7FB-44A1-B57E-413078F4310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A3BEC7-5A50-4DD0-B764-AD61400C42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6393E-FD3B-473C-B027-8C91484D9F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A7457F-9A46-4695-942C-8F578D621D0C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10639D-7D1F-4DF8-8DEB-FAF45F454462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1AC0C-2269-4B31-8057-872C588B0E84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43094-6428-4E11-BB11-1280761447E5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15251-DC6F-46E3-BE7C-D7A964380BE3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56B0AD-486B-4623-AC7C-7126B7DCC8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F4FDB-A85F-48C7-A75C-0209C2AA8A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873B71-4C3C-47A5-BAA8-8B7B3DCA1B70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E426F5-FC9E-4FE1-B326-9C39BED2CF88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90B976-ADF6-44C3-8AF5-BC9E03A469D5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965814-31D2-4C2D-A38B-42A0A0A1D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350718-6024-41D9-90E7-18D67F0E3C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1C2E5-EE3E-44D4-AD5D-10DD0ED55C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0DE3BF-86D6-4178-A3EE-AC08797F0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059872-9697-4480-B7A2-FD8589139D5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8F562-7CF3-4FB1-BC51-64A5E35D51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DCFA39-26A4-402B-A317-751E7DCF2E6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C94CD1-496A-471F-AC0B-FF182C953D9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AF0E7A-C787-431D-8D80-D7B91DC7DE9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0716BB-1145-4864-813F-F4EAE2D2DE4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5F37AB-FB93-4003-82D8-005DA99AF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3CEF1-5CE9-4537-801B-87210AFAA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initial state of each episode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6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5F140A-EDD6-402D-AF9B-5B798FBEAAF7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5F140A-EDD6-402D-AF9B-5B798FBEA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</TotalTime>
  <Words>11761</Words>
  <Application>Microsoft Office PowerPoint</Application>
  <PresentationFormat>On-screen Show (4:3)</PresentationFormat>
  <Paragraphs>1988</Paragraphs>
  <Slides>57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TD, Sarsa, QL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did not blow up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375</cp:revision>
  <dcterms:created xsi:type="dcterms:W3CDTF">2020-05-13T19:01:03Z</dcterms:created>
  <dcterms:modified xsi:type="dcterms:W3CDTF">2021-05-22T07:22:01Z</dcterms:modified>
</cp:coreProperties>
</file>