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1166" r:id="rId6"/>
    <p:sldId id="258" r:id="rId7"/>
    <p:sldId id="1113" r:id="rId8"/>
    <p:sldId id="1165" r:id="rId9"/>
    <p:sldId id="1163" r:id="rId10"/>
    <p:sldId id="894" r:id="rId11"/>
    <p:sldId id="257" r:id="rId12"/>
    <p:sldId id="389" r:id="rId13"/>
    <p:sldId id="104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varScale="1">
        <p:scale>
          <a:sx n="130" d="100"/>
          <a:sy n="130" d="100"/>
        </p:scale>
        <p:origin x="378" y="1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5/22/2021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4</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10</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2.png"/><Relationship Id="rId7"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10</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1333207"/>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endParaRPr lang="en-SE" dirty="0"/>
          </a:p>
        </p:txBody>
      </p:sp>
    </p:spTree>
    <p:extLst>
      <p:ext uri="{BB962C8B-B14F-4D97-AF65-F5344CB8AC3E}">
        <p14:creationId xmlns:p14="http://schemas.microsoft.com/office/powerpoint/2010/main" val="3234601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4</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5</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6</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7</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9</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3.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docProps/app.xml><?xml version="1.0" encoding="utf-8"?>
<Properties xmlns="http://schemas.openxmlformats.org/officeDocument/2006/extended-properties" xmlns:vt="http://schemas.openxmlformats.org/officeDocument/2006/docPropsVTypes">
  <Template>TemplateTight</Template>
  <TotalTime>38</TotalTime>
  <Words>976</Words>
  <Application>Microsoft Office PowerPoint</Application>
  <PresentationFormat>On-screen Show (4:3)</PresentationFormat>
  <Paragraphs>115</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_Template</vt:lpstr>
      <vt:lpstr>PowerPoint Presentation</vt:lpstr>
      <vt:lpstr>PowerPoint Presentation</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11</cp:revision>
  <dcterms:created xsi:type="dcterms:W3CDTF">2020-06-02T02:14:44Z</dcterms:created>
  <dcterms:modified xsi:type="dcterms:W3CDTF">2021-05-22T07:22:58Z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