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13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XXX Why </a:t>
                </a:r>
                <a:r>
                  <a:rPr lang="en-US" dirty="0">
                    <a:solidFill>
                      <a:schemeClr val="tx1"/>
                    </a:solidFill>
                  </a:rPr>
                  <a:t>is A2C not called V actor critic?</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2.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414"/>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504" r="-828"/>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a:t>
                </a:r>
                <a:r>
                  <a:rPr lang="en-US"/>
                  <a:t>of Us </a:t>
                </a:r>
                <a:r>
                  <a:rPr lang="en-US" dirty="0"/>
                  <a:t>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(TD target for state value function) :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3730</TotalTime>
  <Words>5327</Words>
  <Application>Microsoft Office PowerPoint</Application>
  <PresentationFormat>On-screen Show (4:3)</PresentationFormat>
  <Paragraphs>412</Paragraphs>
  <Slides>32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260</cp:revision>
  <dcterms:created xsi:type="dcterms:W3CDTF">2020-05-18T09:26:30Z</dcterms:created>
  <dcterms:modified xsi:type="dcterms:W3CDTF">2021-05-28T05:08:09Z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