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1371" r:id="rId3"/>
    <p:sldId id="1366" r:id="rId4"/>
    <p:sldId id="1367" r:id="rId5"/>
    <p:sldId id="273" r:id="rId6"/>
    <p:sldId id="274" r:id="rId7"/>
    <p:sldId id="268" r:id="rId8"/>
    <p:sldId id="266" r:id="rId9"/>
    <p:sldId id="260" r:id="rId10"/>
    <p:sldId id="262" r:id="rId11"/>
    <p:sldId id="263" r:id="rId12"/>
    <p:sldId id="270" r:id="rId13"/>
    <p:sldId id="267" r:id="rId14"/>
    <p:sldId id="272" r:id="rId15"/>
    <p:sldId id="1368" r:id="rId16"/>
    <p:sldId id="269" r:id="rId17"/>
    <p:sldId id="271" r:id="rId18"/>
    <p:sldId id="1369" r:id="rId19"/>
    <p:sldId id="1372" r:id="rId20"/>
    <p:sldId id="264" r:id="rId21"/>
    <p:sldId id="265" r:id="rId22"/>
    <p:sldId id="261" r:id="rId23"/>
    <p:sldId id="259" r:id="rId24"/>
    <p:sldId id="257" r:id="rId25"/>
    <p:sldId id="258" r:id="rId26"/>
    <p:sldId id="137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79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1EB4B1-9175-6151-CE64-439F7C012AEB}"/>
              </a:ext>
            </a:extLst>
          </p:cNvPr>
          <p:cNvSpPr/>
          <p:nvPr/>
        </p:nvSpPr>
        <p:spPr>
          <a:xfrm>
            <a:off x="6794780" y="29934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5785FF-6201-8B02-B20E-ED3DC2B0ADD4}"/>
              </a:ext>
            </a:extLst>
          </p:cNvPr>
          <p:cNvSpPr txBox="1"/>
          <p:nvPr/>
        </p:nvSpPr>
        <p:spPr>
          <a:xfrm>
            <a:off x="6827897" y="29948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70C8CD1-C0FB-4D7B-EAF6-E3E6EE856741}"/>
              </a:ext>
            </a:extLst>
          </p:cNvPr>
          <p:cNvSpPr/>
          <p:nvPr/>
        </p:nvSpPr>
        <p:spPr>
          <a:xfrm>
            <a:off x="6794780" y="36288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88B46F-9893-D7CE-3CDA-92DC8A6CE732}"/>
              </a:ext>
            </a:extLst>
          </p:cNvPr>
          <p:cNvSpPr txBox="1"/>
          <p:nvPr/>
        </p:nvSpPr>
        <p:spPr>
          <a:xfrm>
            <a:off x="6827897" y="363020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AB57DC-B32C-C702-BF8A-77D90CA2D4AC}"/>
              </a:ext>
            </a:extLst>
          </p:cNvPr>
          <p:cNvSpPr/>
          <p:nvPr/>
        </p:nvSpPr>
        <p:spPr>
          <a:xfrm>
            <a:off x="7640600" y="300872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D1B01C-C045-CBCD-8B7A-6F1E24452AE5}"/>
              </a:ext>
            </a:extLst>
          </p:cNvPr>
          <p:cNvSpPr txBox="1"/>
          <p:nvPr/>
        </p:nvSpPr>
        <p:spPr>
          <a:xfrm>
            <a:off x="7673717" y="30101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8C21FD-8F94-1331-6087-82CBC6A8913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180235" y="318489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3A0F02-CAC4-C9EE-A737-6C3E92D8DC56}"/>
              </a:ext>
            </a:extLst>
          </p:cNvPr>
          <p:cNvCxnSpPr>
            <a:cxnSpLocks/>
          </p:cNvCxnSpPr>
          <p:nvPr/>
        </p:nvCxnSpPr>
        <p:spPr>
          <a:xfrm flipH="1" flipV="1">
            <a:off x="6995710" y="3355821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ABC389-AB1F-0670-3009-7E7C9E1AEFCD}"/>
              </a:ext>
            </a:extLst>
          </p:cNvPr>
          <p:cNvCxnSpPr>
            <a:cxnSpLocks/>
          </p:cNvCxnSpPr>
          <p:nvPr/>
        </p:nvCxnSpPr>
        <p:spPr>
          <a:xfrm flipH="1">
            <a:off x="7165637" y="3332710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DED0E6A-9B8F-2E22-7BB3-89354EA0A399}"/>
              </a:ext>
            </a:extLst>
          </p:cNvPr>
          <p:cNvSpPr/>
          <p:nvPr/>
        </p:nvSpPr>
        <p:spPr>
          <a:xfrm>
            <a:off x="7623426" y="36425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4CD957-5A2C-3606-4F39-C33F5F95CFDC}"/>
              </a:ext>
            </a:extLst>
          </p:cNvPr>
          <p:cNvSpPr txBox="1"/>
          <p:nvPr/>
        </p:nvSpPr>
        <p:spPr>
          <a:xfrm>
            <a:off x="7656543" y="3643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BAC9A-D20B-7DF4-49DF-02E766836E33}"/>
              </a:ext>
            </a:extLst>
          </p:cNvPr>
          <p:cNvCxnSpPr>
            <a:cxnSpLocks/>
          </p:cNvCxnSpPr>
          <p:nvPr/>
        </p:nvCxnSpPr>
        <p:spPr>
          <a:xfrm flipH="1">
            <a:off x="7165637" y="3799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00E329-FB32-282A-8CC7-E2A4234E9F4A}"/>
              </a:ext>
            </a:extLst>
          </p:cNvPr>
          <p:cNvSpPr/>
          <p:nvPr/>
        </p:nvSpPr>
        <p:spPr>
          <a:xfrm>
            <a:off x="5403733" y="3037557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 → {1, 2}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D8B787-1188-9AF9-CF84-5C8E71D9CF1D}"/>
              </a:ext>
            </a:extLst>
          </p:cNvPr>
          <p:cNvSpPr/>
          <p:nvPr/>
        </p:nvSpPr>
        <p:spPr>
          <a:xfrm>
            <a:off x="5403734" y="3377745"/>
            <a:ext cx="740908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54B6-510D-C305-833B-4E5B056DFE44}"/>
              </a:ext>
            </a:extLst>
          </p:cNvPr>
          <p:cNvSpPr/>
          <p:nvPr/>
        </p:nvSpPr>
        <p:spPr>
          <a:xfrm>
            <a:off x="5403733" y="3717933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{1,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5173B8-6570-2E44-DE6D-241459DA635C}"/>
              </a:ext>
            </a:extLst>
          </p:cNvPr>
          <p:cNvSpPr/>
          <p:nvPr/>
        </p:nvSpPr>
        <p:spPr>
          <a:xfrm>
            <a:off x="5412122" y="4058121"/>
            <a:ext cx="790601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null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54583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5684895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5913489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61399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54583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5684895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5913489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61399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54583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5684895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5913489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61399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54583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5684895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5913489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61399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5155448" y="4836348"/>
            <a:ext cx="35458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5315404" y="465213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66865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691308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7141678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73681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66865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691308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7141678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73681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66865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691308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7141678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73681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66865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691308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7141678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73681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6431296" y="5272838"/>
            <a:ext cx="226503" cy="226503"/>
          </a:xfrm>
          <a:prstGeom prst="flowChartSummingJunc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7673717" y="5241113"/>
            <a:ext cx="250004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9777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8204267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843286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86593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9777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8204267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843286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86593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9777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8204267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843286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86593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9777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8204267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843286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86593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327553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03549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473817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57656"/>
              </p:ext>
            </p:extLst>
          </p:nvPr>
        </p:nvGraphicFramePr>
        <p:xfrm>
          <a:off x="2373637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434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434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49790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49804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43589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43603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453509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470602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468291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4992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49941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514968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427390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468266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470533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509582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4697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46988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461728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500754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442779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505793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64-6FE8-0113-5FEB-9DB1BA3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D03D-EB19-3358-E0AC-0FF6F0FB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38717" y="479442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17940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389528" y="479442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73014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83" y="6022342"/>
            <a:ext cx="8718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8689D1-803C-113C-0D46-F8581DBE9D91}"/>
              </a:ext>
            </a:extLst>
          </p:cNvPr>
          <p:cNvSpPr txBox="1"/>
          <p:nvPr/>
        </p:nvSpPr>
        <p:spPr>
          <a:xfrm>
            <a:off x="2489453" y="4731511"/>
            <a:ext cx="748923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89841-A2D9-225B-FB30-A1E9050EDE9F}"/>
              </a:ext>
            </a:extLst>
          </p:cNvPr>
          <p:cNvSpPr txBox="1"/>
          <p:nvPr/>
        </p:nvSpPr>
        <p:spPr>
          <a:xfrm>
            <a:off x="2468676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7544F1-32EC-4EA8-F708-BA86E2DB137D}"/>
              </a:ext>
            </a:extLst>
          </p:cNvPr>
          <p:cNvSpPr txBox="1"/>
          <p:nvPr/>
        </p:nvSpPr>
        <p:spPr>
          <a:xfrm>
            <a:off x="3340264" y="4731511"/>
            <a:ext cx="811441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12A211-8224-B13A-2058-C2720CB1199F}"/>
              </a:ext>
            </a:extLst>
          </p:cNvPr>
          <p:cNvSpPr txBox="1"/>
          <p:nvPr/>
        </p:nvSpPr>
        <p:spPr>
          <a:xfrm>
            <a:off x="3323750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4896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693D-F9F2-43C6-CA6E-85D5C73D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BCA-4515-168B-8C74-9B3D3D3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7E30-D200-AB93-6BB5-2991D92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57500"/>
            <a:ext cx="128905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70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0 –(</a:t>
            </a:r>
            <a:r>
              <a:rPr lang="en-US" altLang="en-SE" sz="2400" dirty="0">
                <a:solidFill>
                  <a:srgbClr val="000000"/>
                </a:solidFill>
                <a:latin typeface="Arial" panose="020B0604020202020204" pitchFamily="34" charset="0"/>
              </a:rPr>
              <a:t>0-(-2))=-2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1-(0-0)=1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 – (0-(-1))=0</a:t>
            </a:r>
            <a:endParaRPr lang="en-SE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8468037-74F1-B0DF-A426-683FA9488396}"/>
              </a:ext>
            </a:extLst>
          </p:cNvPr>
          <p:cNvSpPr/>
          <p:nvPr/>
        </p:nvSpPr>
        <p:spPr>
          <a:xfrm>
            <a:off x="877638" y="52111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3E3BE-A6F5-02C5-80B9-E91766743D48}"/>
              </a:ext>
            </a:extLst>
          </p:cNvPr>
          <p:cNvSpPr txBox="1"/>
          <p:nvPr/>
        </p:nvSpPr>
        <p:spPr>
          <a:xfrm>
            <a:off x="910755" y="52125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C5B052-F032-BCA2-6707-A2DA808A5E5B}"/>
              </a:ext>
            </a:extLst>
          </p:cNvPr>
          <p:cNvSpPr/>
          <p:nvPr/>
        </p:nvSpPr>
        <p:spPr>
          <a:xfrm>
            <a:off x="877638" y="58464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42DE9E-77EC-BA3B-F121-C85265CF061F}"/>
              </a:ext>
            </a:extLst>
          </p:cNvPr>
          <p:cNvSpPr txBox="1"/>
          <p:nvPr/>
        </p:nvSpPr>
        <p:spPr>
          <a:xfrm>
            <a:off x="910755" y="58478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DDA234-3BFB-11D5-5CC2-48EC1FDFFE5C}"/>
              </a:ext>
            </a:extLst>
          </p:cNvPr>
          <p:cNvSpPr/>
          <p:nvPr/>
        </p:nvSpPr>
        <p:spPr>
          <a:xfrm>
            <a:off x="1723458" y="522641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D45F69-BE25-11A5-C802-104ADE67E7AC}"/>
              </a:ext>
            </a:extLst>
          </p:cNvPr>
          <p:cNvSpPr txBox="1"/>
          <p:nvPr/>
        </p:nvSpPr>
        <p:spPr>
          <a:xfrm>
            <a:off x="1756575" y="522781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4144F9-763B-266D-F125-519F749DD52D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263093" y="540258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FDFF97-6011-E6BA-5AAF-9862E2C5A9D2}"/>
              </a:ext>
            </a:extLst>
          </p:cNvPr>
          <p:cNvCxnSpPr>
            <a:cxnSpLocks/>
          </p:cNvCxnSpPr>
          <p:nvPr/>
        </p:nvCxnSpPr>
        <p:spPr>
          <a:xfrm flipH="1" flipV="1">
            <a:off x="1078568" y="557351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D81531-BD66-43B8-A972-0168B96E543A}"/>
              </a:ext>
            </a:extLst>
          </p:cNvPr>
          <p:cNvCxnSpPr>
            <a:cxnSpLocks/>
          </p:cNvCxnSpPr>
          <p:nvPr/>
        </p:nvCxnSpPr>
        <p:spPr>
          <a:xfrm flipH="1">
            <a:off x="1248495" y="555039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B34391-E920-02B4-4218-A1666FD1AE60}"/>
              </a:ext>
            </a:extLst>
          </p:cNvPr>
          <p:cNvSpPr/>
          <p:nvPr/>
        </p:nvSpPr>
        <p:spPr>
          <a:xfrm>
            <a:off x="1706284" y="58602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DD2FF-3673-22A3-7B2E-5DE26EA2127D}"/>
              </a:ext>
            </a:extLst>
          </p:cNvPr>
          <p:cNvSpPr txBox="1"/>
          <p:nvPr/>
        </p:nvSpPr>
        <p:spPr>
          <a:xfrm>
            <a:off x="1739401" y="586168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74B2D9-2B24-CF83-E861-95BCBA2BF3F5}"/>
              </a:ext>
            </a:extLst>
          </p:cNvPr>
          <p:cNvCxnSpPr>
            <a:cxnSpLocks/>
          </p:cNvCxnSpPr>
          <p:nvPr/>
        </p:nvCxnSpPr>
        <p:spPr>
          <a:xfrm flipH="1">
            <a:off x="1248495" y="601717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 Box 28">
            <a:extLst>
              <a:ext uri="{FF2B5EF4-FFF2-40B4-BE49-F238E27FC236}">
                <a16:creationId xmlns:a16="http://schemas.microsoft.com/office/drawing/2014/main" id="{BAB3879C-3833-7A33-46E9-CA4F3148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57" y="5954349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4D707C82-FD9B-E985-58D2-53CEB0B3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3" y="5528750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82488E10-654B-BED1-CBFB-4B3D550E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091" y="5514690"/>
            <a:ext cx="354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B96CC4E5-08D3-DBA2-1E37-49ED8DF9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44" y="5141223"/>
            <a:ext cx="3453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C0D5A7-E46D-913A-C3E8-BF8A4C53308D}"/>
              </a:ext>
            </a:extLst>
          </p:cNvPr>
          <p:cNvSpPr txBox="1"/>
          <p:nvPr/>
        </p:nvSpPr>
        <p:spPr>
          <a:xfrm>
            <a:off x="684682" y="493251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C07693-536C-1FB6-1F39-5F3F333DBA19}"/>
              </a:ext>
            </a:extLst>
          </p:cNvPr>
          <p:cNvSpPr txBox="1"/>
          <p:nvPr/>
        </p:nvSpPr>
        <p:spPr>
          <a:xfrm>
            <a:off x="682193" y="612727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60D61C-BA9A-D5D5-3C87-E490BECFD2A3}"/>
              </a:ext>
            </a:extLst>
          </p:cNvPr>
          <p:cNvSpPr txBox="1"/>
          <p:nvPr/>
        </p:nvSpPr>
        <p:spPr>
          <a:xfrm>
            <a:off x="1535493" y="493251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310113-BA89-B318-E263-A76933CD9369}"/>
              </a:ext>
            </a:extLst>
          </p:cNvPr>
          <p:cNvSpPr txBox="1"/>
          <p:nvPr/>
        </p:nvSpPr>
        <p:spPr>
          <a:xfrm>
            <a:off x="1537267" y="612727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93E2ACA-F828-4F66-D777-A95A60F75FFC}"/>
              </a:ext>
            </a:extLst>
          </p:cNvPr>
          <p:cNvSpPr/>
          <p:nvPr/>
        </p:nvSpPr>
        <p:spPr>
          <a:xfrm>
            <a:off x="3073104" y="51548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E2DD39-EBB1-BB4A-3C8F-8B8288E5BFB6}"/>
              </a:ext>
            </a:extLst>
          </p:cNvPr>
          <p:cNvSpPr txBox="1"/>
          <p:nvPr/>
        </p:nvSpPr>
        <p:spPr>
          <a:xfrm>
            <a:off x="3106221" y="51562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24AAB01-7B44-486B-EA58-013AD7F02A5A}"/>
              </a:ext>
            </a:extLst>
          </p:cNvPr>
          <p:cNvSpPr/>
          <p:nvPr/>
        </p:nvSpPr>
        <p:spPr>
          <a:xfrm>
            <a:off x="3073104" y="57902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E3793-68DF-34E0-2B3A-667FDCDE597E}"/>
              </a:ext>
            </a:extLst>
          </p:cNvPr>
          <p:cNvSpPr txBox="1"/>
          <p:nvPr/>
        </p:nvSpPr>
        <p:spPr>
          <a:xfrm>
            <a:off x="3106221" y="57916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9102BE-CE9F-DE0B-446F-24985282BE82}"/>
              </a:ext>
            </a:extLst>
          </p:cNvPr>
          <p:cNvSpPr/>
          <p:nvPr/>
        </p:nvSpPr>
        <p:spPr>
          <a:xfrm>
            <a:off x="3918924" y="517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4C81D3-6897-7D48-E0A1-614E22EB915A}"/>
              </a:ext>
            </a:extLst>
          </p:cNvPr>
          <p:cNvSpPr txBox="1"/>
          <p:nvPr/>
        </p:nvSpPr>
        <p:spPr>
          <a:xfrm>
            <a:off x="3952041" y="517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3361AA-69B8-393E-40F9-EB0493049E7D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458559" y="534632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A6DAA7-F9D1-A787-1D0F-04A6F07A0612}"/>
              </a:ext>
            </a:extLst>
          </p:cNvPr>
          <p:cNvCxnSpPr>
            <a:cxnSpLocks/>
          </p:cNvCxnSpPr>
          <p:nvPr/>
        </p:nvCxnSpPr>
        <p:spPr>
          <a:xfrm flipH="1" flipV="1">
            <a:off x="3274034" y="551725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C4D593-6911-43F5-204F-048A08758365}"/>
              </a:ext>
            </a:extLst>
          </p:cNvPr>
          <p:cNvCxnSpPr>
            <a:cxnSpLocks/>
          </p:cNvCxnSpPr>
          <p:nvPr/>
        </p:nvCxnSpPr>
        <p:spPr>
          <a:xfrm flipH="1">
            <a:off x="3443961" y="549414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1382CA7-0E49-F12D-4534-5432DAE5B3AC}"/>
              </a:ext>
            </a:extLst>
          </p:cNvPr>
          <p:cNvSpPr/>
          <p:nvPr/>
        </p:nvSpPr>
        <p:spPr>
          <a:xfrm>
            <a:off x="3901750" y="58040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2380D6-6069-BD1F-C76B-E858241C5F16}"/>
              </a:ext>
            </a:extLst>
          </p:cNvPr>
          <p:cNvSpPr txBox="1"/>
          <p:nvPr/>
        </p:nvSpPr>
        <p:spPr>
          <a:xfrm>
            <a:off x="3934867" y="58054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EC2E28-E650-6E75-72E5-2DD70BFD96D6}"/>
              </a:ext>
            </a:extLst>
          </p:cNvPr>
          <p:cNvCxnSpPr>
            <a:cxnSpLocks/>
          </p:cNvCxnSpPr>
          <p:nvPr/>
        </p:nvCxnSpPr>
        <p:spPr>
          <a:xfrm flipH="1">
            <a:off x="3443961" y="596091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7393C7-C71B-7193-990E-A5B420AE0BD5}"/>
              </a:ext>
            </a:extLst>
          </p:cNvPr>
          <p:cNvSpPr txBox="1"/>
          <p:nvPr/>
        </p:nvSpPr>
        <p:spPr>
          <a:xfrm>
            <a:off x="2895161" y="469918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A591F1-6037-7F97-FD32-C32564CF5265}"/>
              </a:ext>
            </a:extLst>
          </p:cNvPr>
          <p:cNvSpPr txBox="1"/>
          <p:nvPr/>
        </p:nvSpPr>
        <p:spPr>
          <a:xfrm>
            <a:off x="2880480" y="624141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518AFC-F01B-F1D7-ACC6-6BCFC2C0A68C}"/>
              </a:ext>
            </a:extLst>
          </p:cNvPr>
          <p:cNvSpPr txBox="1"/>
          <p:nvPr/>
        </p:nvSpPr>
        <p:spPr>
          <a:xfrm>
            <a:off x="3745972" y="469918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7F5BAB-0157-02E8-BFBD-06494EA28725}"/>
              </a:ext>
            </a:extLst>
          </p:cNvPr>
          <p:cNvSpPr txBox="1"/>
          <p:nvPr/>
        </p:nvSpPr>
        <p:spPr>
          <a:xfrm>
            <a:off x="3735554" y="62414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B1342F81-9DF7-671B-436A-B45C35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61" y="49304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116" name="Text Box 28">
            <a:extLst>
              <a:ext uri="{FF2B5EF4-FFF2-40B4-BE49-F238E27FC236}">
                <a16:creationId xmlns:a16="http://schemas.microsoft.com/office/drawing/2014/main" id="{F4B2D53F-6E60-1A4E-71BF-8210B4C4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43" y="5464710"/>
            <a:ext cx="897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117" name="Text Box 28">
            <a:extLst>
              <a:ext uri="{FF2B5EF4-FFF2-40B4-BE49-F238E27FC236}">
                <a16:creationId xmlns:a16="http://schemas.microsoft.com/office/drawing/2014/main" id="{35867C28-4AB1-2E05-27E4-9088A3A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490" y="5533469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118" name="Text Box 28">
            <a:extLst>
              <a:ext uri="{FF2B5EF4-FFF2-40B4-BE49-F238E27FC236}">
                <a16:creationId xmlns:a16="http://schemas.microsoft.com/office/drawing/2014/main" id="{221CF032-A3F9-0173-4C65-5BDB3192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09" y="6071218"/>
            <a:ext cx="1214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-1+0-(-1)=0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D983C5A-C1D9-F0A5-1D21-5BFAC7A1A30B}"/>
              </a:ext>
            </a:extLst>
          </p:cNvPr>
          <p:cNvSpPr/>
          <p:nvPr/>
        </p:nvSpPr>
        <p:spPr>
          <a:xfrm>
            <a:off x="982427" y="33298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25C939-39FB-820C-BB30-1811EF2CAFC4}"/>
              </a:ext>
            </a:extLst>
          </p:cNvPr>
          <p:cNvSpPr txBox="1"/>
          <p:nvPr/>
        </p:nvSpPr>
        <p:spPr>
          <a:xfrm>
            <a:off x="1015544" y="33312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3C050B-2FE8-2EA6-7019-BA6DBCCCB396}"/>
              </a:ext>
            </a:extLst>
          </p:cNvPr>
          <p:cNvSpPr/>
          <p:nvPr/>
        </p:nvSpPr>
        <p:spPr>
          <a:xfrm>
            <a:off x="982427" y="39651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924EBC-1250-9074-985C-3B9F62426F2C}"/>
              </a:ext>
            </a:extLst>
          </p:cNvPr>
          <p:cNvSpPr txBox="1"/>
          <p:nvPr/>
        </p:nvSpPr>
        <p:spPr>
          <a:xfrm>
            <a:off x="1015544" y="39665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457F18-F3F7-E353-0F8A-24B066A55121}"/>
              </a:ext>
            </a:extLst>
          </p:cNvPr>
          <p:cNvSpPr/>
          <p:nvPr/>
        </p:nvSpPr>
        <p:spPr>
          <a:xfrm>
            <a:off x="1828247" y="3345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A7DBFA-2C8C-DDE4-096A-F6D887D0FE66}"/>
              </a:ext>
            </a:extLst>
          </p:cNvPr>
          <p:cNvSpPr txBox="1"/>
          <p:nvPr/>
        </p:nvSpPr>
        <p:spPr>
          <a:xfrm>
            <a:off x="1861364" y="3346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3F677C-7342-C4FD-3CA1-BB39060942D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1367882" y="352128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17CA54-F30A-8302-B135-E794D6D4CA2E}"/>
              </a:ext>
            </a:extLst>
          </p:cNvPr>
          <p:cNvCxnSpPr>
            <a:cxnSpLocks/>
          </p:cNvCxnSpPr>
          <p:nvPr/>
        </p:nvCxnSpPr>
        <p:spPr>
          <a:xfrm flipH="1" flipV="1">
            <a:off x="1183357" y="369220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D8E704-404C-BB54-01D8-ED8E9C61B0C6}"/>
              </a:ext>
            </a:extLst>
          </p:cNvPr>
          <p:cNvCxnSpPr>
            <a:cxnSpLocks/>
          </p:cNvCxnSpPr>
          <p:nvPr/>
        </p:nvCxnSpPr>
        <p:spPr>
          <a:xfrm flipH="1">
            <a:off x="1353284" y="366909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26CDFBE-27F4-D1CF-7903-0F4C5AFE1097}"/>
              </a:ext>
            </a:extLst>
          </p:cNvPr>
          <p:cNvSpPr/>
          <p:nvPr/>
        </p:nvSpPr>
        <p:spPr>
          <a:xfrm>
            <a:off x="1811073" y="397898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C9B55-03F9-91EF-BE3B-FE9426627B41}"/>
              </a:ext>
            </a:extLst>
          </p:cNvPr>
          <p:cNvSpPr txBox="1"/>
          <p:nvPr/>
        </p:nvSpPr>
        <p:spPr>
          <a:xfrm>
            <a:off x="1844190" y="39803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692124-9013-548A-0E5D-777114BEFB17}"/>
              </a:ext>
            </a:extLst>
          </p:cNvPr>
          <p:cNvCxnSpPr>
            <a:cxnSpLocks/>
          </p:cNvCxnSpPr>
          <p:nvPr/>
        </p:nvCxnSpPr>
        <p:spPr>
          <a:xfrm flipH="1">
            <a:off x="1353284" y="413587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 Box 28">
            <a:extLst>
              <a:ext uri="{FF2B5EF4-FFF2-40B4-BE49-F238E27FC236}">
                <a16:creationId xmlns:a16="http://schemas.microsoft.com/office/drawing/2014/main" id="{252F6760-9EB0-9A11-9CB5-AC56EE21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262" y="3271033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8" name="Text Box 28">
            <a:extLst>
              <a:ext uri="{FF2B5EF4-FFF2-40B4-BE49-F238E27FC236}">
                <a16:creationId xmlns:a16="http://schemas.microsoft.com/office/drawing/2014/main" id="{6C097A9A-D5B3-C798-8A57-49E11A00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6" y="3639663"/>
            <a:ext cx="261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226B3D66-A783-07B4-F0BD-4D26121988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4611" y="3650731"/>
            <a:ext cx="2048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0" name="Text Box 28">
            <a:extLst>
              <a:ext uri="{FF2B5EF4-FFF2-40B4-BE49-F238E27FC236}">
                <a16:creationId xmlns:a16="http://schemas.microsoft.com/office/drawing/2014/main" id="{DBABE58B-D49B-7150-1CFE-DB7F8CDC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902" y="4063135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151" name="Content Placeholder 4">
            <a:extLst>
              <a:ext uri="{FF2B5EF4-FFF2-40B4-BE49-F238E27FC236}">
                <a16:creationId xmlns:a16="http://schemas.microsoft.com/office/drawing/2014/main" id="{1F3F5D60-A218-EEA0-5DA1-FBF80F0CF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54305"/>
              </p:ext>
            </p:extLst>
          </p:nvPr>
        </p:nvGraphicFramePr>
        <p:xfrm>
          <a:off x="2966257" y="2775750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graphicFrame>
        <p:nvGraphicFramePr>
          <p:cNvPr id="152" name="Content Placeholder 4">
            <a:extLst>
              <a:ext uri="{FF2B5EF4-FFF2-40B4-BE49-F238E27FC236}">
                <a16:creationId xmlns:a16="http://schemas.microsoft.com/office/drawing/2014/main" id="{8A3E0D59-07F5-80F6-18B1-0ACD28363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8811"/>
              </p:ext>
            </p:extLst>
          </p:nvPr>
        </p:nvGraphicFramePr>
        <p:xfrm>
          <a:off x="4709696" y="2765108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8" grpId="0" animBg="1"/>
      <p:bldP spid="83" grpId="0" animBg="1"/>
      <p:bldP spid="99" grpId="0" animBg="1"/>
      <p:bldP spid="101" grpId="0" animBg="1"/>
      <p:bldP spid="103" grpId="0" animBg="1"/>
      <p:bldP spid="108" grpId="0" animBg="1"/>
      <p:bldP spid="135" grpId="0" animBg="1"/>
      <p:bldP spid="137" grpId="0" animBg="1"/>
      <p:bldP spid="139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731837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88" y="2972949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E6AD1-E169-775C-25D9-5F054F87AE3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0D753-7228-85B2-780F-D586040BCBB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C6FB7B-B519-CC02-1AED-9C574C944ACC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A78CD-A7AD-893B-DDD5-94B0115FE75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3A365-01A3-9502-7028-BA79C3873083}"/>
              </a:ext>
            </a:extLst>
          </p:cNvPr>
          <p:cNvSpPr txBox="1"/>
          <p:nvPr/>
        </p:nvSpPr>
        <p:spPr>
          <a:xfrm>
            <a:off x="6345032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0AE2-BFAF-B359-84CE-3C984BA04D8B}"/>
              </a:ext>
            </a:extLst>
          </p:cNvPr>
          <p:cNvSpPr txBox="1"/>
          <p:nvPr/>
        </p:nvSpPr>
        <p:spPr>
          <a:xfrm>
            <a:off x="8071556" y="44149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575" y="-103188"/>
            <a:ext cx="3286125" cy="66865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4378554" y="47354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4881893" y="525710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3868222" y="525710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3507495" y="57870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F704AE-BB66-BAA0-639A-00CC2912FC52}"/>
              </a:ext>
            </a:extLst>
          </p:cNvPr>
          <p:cNvSpPr/>
          <p:nvPr/>
        </p:nvSpPr>
        <p:spPr>
          <a:xfrm>
            <a:off x="4177217" y="57870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4168961" y="503622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3683664" y="555784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4679293" y="503622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E46087-0660-E887-AB83-A4585B6EC7A0}"/>
              </a:ext>
            </a:extLst>
          </p:cNvPr>
          <p:cNvCxnSpPr>
            <a:cxnSpLocks/>
            <a:stCxn id="29" idx="0"/>
            <a:endCxn id="27" idx="5"/>
          </p:cNvCxnSpPr>
          <p:nvPr/>
        </p:nvCxnSpPr>
        <p:spPr>
          <a:xfrm flipH="1" flipV="1">
            <a:off x="4168961" y="555784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5209727" y="57967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201471" y="556757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4419633" y="4733338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3907851" y="52571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3548735" y="5777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1980E6-5743-18A7-9D64-E6D9AF223F3B}"/>
              </a:ext>
            </a:extLst>
          </p:cNvPr>
          <p:cNvSpPr txBox="1"/>
          <p:nvPr/>
        </p:nvSpPr>
        <p:spPr>
          <a:xfrm>
            <a:off x="4223635" y="577107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4943521" y="527088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5255906" y="577107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4585670" y="57967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761839" y="556757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4626910" y="57875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3160645" y="249506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951052" y="279580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3461384" y="279580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3201724" y="24929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2512272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d, b, e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3382879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c, g</a:t>
            </a:r>
            <a:endParaRPr lang="en-SE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45" grpId="0" animBg="1"/>
      <p:bldP spid="4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6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04679"/>
              </p:ext>
            </p:extLst>
          </p:nvPr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97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30808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5886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406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3312100" y="42121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3815439" y="473375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2801768" y="47337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2441041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3110763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3102507" y="451287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2617210" y="503449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3612839" y="451287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3102507" y="503449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3291741" y="42201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2785159" y="475443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2427364" y="5277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3087392" y="526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3826267" y="47475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988121" y="325295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5491460" y="377457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4477789" y="377457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4778528" y="355369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5288860" y="355369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822844" y="431746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814588" y="40883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37879" y="427885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29623" y="404969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474248" y="4270573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77498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D15B8-E2B4-FEA3-9613-6C5169A63857}"/>
              </a:ext>
            </a:extLst>
          </p:cNvPr>
          <p:cNvSpPr txBox="1"/>
          <p:nvPr/>
        </p:nvSpPr>
        <p:spPr>
          <a:xfrm>
            <a:off x="7201875" y="318436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D3017-C757-4A72-CE7B-AE09FFBBE91C}"/>
              </a:ext>
            </a:extLst>
          </p:cNvPr>
          <p:cNvSpPr txBox="1"/>
          <p:nvPr/>
        </p:nvSpPr>
        <p:spPr>
          <a:xfrm>
            <a:off x="7254839" y="42705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B2A9E-8A74-072E-C244-96368B32929D}"/>
              </a:ext>
            </a:extLst>
          </p:cNvPr>
          <p:cNvSpPr txBox="1"/>
          <p:nvPr/>
        </p:nvSpPr>
        <p:spPr>
          <a:xfrm>
            <a:off x="8038301" y="4262076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B1B61-E222-EA25-2337-4367E7D23686}"/>
              </a:ext>
            </a:extLst>
          </p:cNvPr>
          <p:cNvSpPr txBox="1"/>
          <p:nvPr/>
        </p:nvSpPr>
        <p:spPr>
          <a:xfrm>
            <a:off x="6638277" y="373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C3FEA-882D-6277-B982-517864AD3DE4}"/>
              </a:ext>
            </a:extLst>
          </p:cNvPr>
          <p:cNvSpPr txBox="1"/>
          <p:nvPr/>
        </p:nvSpPr>
        <p:spPr>
          <a:xfrm>
            <a:off x="7673943" y="3748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4771737" y="3235962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5608163" y="4313675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4231438" y="375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5267104" y="3764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54211</TotalTime>
  <Words>1324</Words>
  <Application>Microsoft Office PowerPoint</Application>
  <PresentationFormat>On-screen Show (4:3)</PresentationFormat>
  <Paragraphs>992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Johnson’s Algorithm 1</vt:lpstr>
      <vt:lpstr>Johnson’s Algorithm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1376</cp:revision>
  <dcterms:created xsi:type="dcterms:W3CDTF">2018-08-13T22:58:39Z</dcterms:created>
  <dcterms:modified xsi:type="dcterms:W3CDTF">2024-12-11T22:45:51Z</dcterms:modified>
</cp:coreProperties>
</file>