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4" r:id="rId17"/>
    <p:sldId id="325" r:id="rId18"/>
    <p:sldId id="326" r:id="rId19"/>
    <p:sldId id="321" r:id="rId20"/>
    <p:sldId id="315" r:id="rId21"/>
    <p:sldId id="318"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VeYKEMY2F9k" TargetMode="External"/><Relationship Id="rId2" Type="http://schemas.openxmlformats.org/officeDocument/2006/relationships/hyperlink" Target="https://www.youtube.com/watch?v=Dk57JonwKNk" TargetMode="External"/><Relationship Id="rId1" Type="http://schemas.openxmlformats.org/officeDocument/2006/relationships/slideLayout" Target="../slideLayouts/slideLayout2.xml"/><Relationship Id="rId5" Type="http://schemas.openxmlformats.org/officeDocument/2006/relationships/hyperlink" Target="https://www.youtube.com/watch?v=LRtKQdsJC3o" TargetMode="External"/><Relationship Id="rId4" Type="http://schemas.openxmlformats.org/officeDocument/2006/relationships/hyperlink" Target="https://www.youtube.com/watch?v=98Y0UDZ9vv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lnSpcReduction="10000"/>
          </a:bodyPr>
          <a:lstStyle/>
          <a:p>
            <a:r>
              <a:rPr lang="en-GB" sz="2400" dirty="0"/>
              <a:t>Hashing | Set 3 (Open Addressing) | </a:t>
            </a:r>
            <a:r>
              <a:rPr lang="en-GB" sz="2400" dirty="0" err="1"/>
              <a:t>GeeksforGeeks</a:t>
            </a:r>
            <a:endParaRPr lang="en-GB" sz="2400" dirty="0"/>
          </a:p>
          <a:p>
            <a:pPr lvl="1"/>
            <a:r>
              <a:rPr lang="en-GB" dirty="0">
                <a:hlinkClick r:id="rId2"/>
              </a:rPr>
              <a:t>https://www.youtube.com/watch?v=Dk57JonwKNk</a:t>
            </a:r>
            <a:endParaRPr lang="en-GB" dirty="0"/>
          </a:p>
          <a:p>
            <a:r>
              <a:rPr lang="en-GB" sz="2400" dirty="0"/>
              <a:t>Hashing Animations | Data Structure | Visual How</a:t>
            </a:r>
          </a:p>
          <a:p>
            <a:pPr lvl="1"/>
            <a:r>
              <a:rPr lang="en-GB" dirty="0">
                <a:hlinkClick r:id="rId3"/>
              </a:rPr>
              <a:t>https://www.youtube.com/watch?v=VeYKEMY2F9k</a:t>
            </a:r>
            <a:r>
              <a:rPr lang="en-GB" dirty="0"/>
              <a:t> </a:t>
            </a:r>
          </a:p>
          <a:p>
            <a:r>
              <a:rPr lang="en-GB" sz="2400" dirty="0"/>
              <a:t>Linear Probing in Hashing Animations</a:t>
            </a:r>
          </a:p>
          <a:p>
            <a:pPr lvl="1"/>
            <a:r>
              <a:rPr lang="en-GB" dirty="0">
                <a:hlinkClick r:id="rId4"/>
              </a:rPr>
              <a:t>https://www.youtube.com/watch?v=98Y0UDZ9vvs</a:t>
            </a:r>
            <a:endParaRPr lang="en-GB" dirty="0"/>
          </a:p>
          <a:p>
            <a:r>
              <a:rPr lang="en-GB" dirty="0"/>
              <a:t>Quadratic Probing Hashing Animations | Data Structure | Visual How</a:t>
            </a:r>
          </a:p>
          <a:p>
            <a:pPr lvl="1"/>
            <a:r>
              <a:rPr lang="en-GB" dirty="0">
                <a:hlinkClick r:id="rId3"/>
              </a:rPr>
              <a:t>https://www.youtube.com/watch?v=VeYKEMY2F9k</a:t>
            </a:r>
            <a:r>
              <a:rPr lang="en-GB" dirty="0"/>
              <a:t> </a:t>
            </a:r>
          </a:p>
          <a:p>
            <a:r>
              <a:rPr lang="en-GB" dirty="0"/>
              <a:t>Separate Chaining in Hashing Animations | Data Structure | Visual How</a:t>
            </a:r>
          </a:p>
          <a:p>
            <a:pPr lvl="1"/>
            <a:r>
              <a:rPr lang="en-GB" dirty="0">
                <a:hlinkClick r:id="rId5"/>
              </a:rPr>
              <a:t>https://www.youtube.com/watch?v=LRtKQdsJC3o</a:t>
            </a:r>
            <a:r>
              <a:rPr lang="en-GB" dirty="0"/>
              <a:t> </a:t>
            </a:r>
          </a:p>
          <a:p>
            <a:endParaRPr lang="en-SE" sz="2400" dirty="0"/>
          </a:p>
        </p:txBody>
      </p:sp>
    </p:spTree>
    <p:extLst>
      <p:ext uri="{BB962C8B-B14F-4D97-AF65-F5344CB8AC3E}">
        <p14:creationId xmlns:p14="http://schemas.microsoft.com/office/powerpoint/2010/main" val="248679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r>
              <a:rPr lang="en-SE" sz="1600" dirty="0"/>
              <a:t>https://www.youtube.com/watch?v=98Y0UDZ9vvs</a:t>
            </a:r>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588145" y="3328161"/>
            <a:ext cx="4823416" cy="3067506"/>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err="1">
                <a:latin typeface="Times New Roman" panose="02020603050405020304" pitchFamily="18" charset="0"/>
                <a:cs typeface="Times New Roman" panose="02020603050405020304" pitchFamily="18" charset="0"/>
              </a:rPr>
              <a:t>attemps</a:t>
            </a:r>
            <a:r>
              <a:rPr lang="en-US" altLang="zh-CN" spc="110" dirty="0">
                <a:latin typeface="Times New Roman" panose="02020603050405020304" pitchFamily="18" charset="0"/>
                <a:cs typeface="Times New Roman" panose="02020603050405020304" pitchFamily="18" charset="0"/>
              </a:rPr>
              <a:t>)</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endParaRPr lang="en-US" altLang="zh-CN" spc="110" baseline="30000" dirty="0">
              <a:latin typeface="Times New Roman" panose="02020603050405020304" pitchFamily="18" charset="0"/>
              <a:cs typeface="Times New Roman" panose="02020603050405020304" pitchFamily="18" charset="0"/>
            </a:endParaRP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a:t>Hashing </a:t>
            </a:r>
            <a:r>
              <a:rPr lang="en-GB" sz="1400" dirty="0"/>
              <a:t>|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41613</TotalTime>
  <Words>3749</Words>
  <Application>Microsoft Office PowerPoint</Application>
  <PresentationFormat>On-screen Show (4:3)</PresentationFormat>
  <Paragraphs>712</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Hashing Tutorial Videos</vt:lpstr>
      <vt:lpstr>Primary Clustering and Secondary Clustering</vt:lpstr>
      <vt:lpstr>Linear Probing: Primary Clustering</vt:lpstr>
      <vt:lpstr>Linear Probing: Primary Clustering (Contd.)</vt:lpstr>
      <vt:lpstr>Linear Probing: Delete</vt:lpstr>
      <vt:lpstr>Closed Addressing: Separate Chaining</vt:lpstr>
      <vt:lpstr>Separate Chaining vs Linear Probing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1225</cp:revision>
  <dcterms:created xsi:type="dcterms:W3CDTF">2018-08-13T22:58:39Z</dcterms:created>
  <dcterms:modified xsi:type="dcterms:W3CDTF">2024-09-18T12:42:16Z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