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166" r:id="rId16"/>
    <p:sldId id="1040" r:id="rId17"/>
    <p:sldId id="1041" r:id="rId18"/>
    <p:sldId id="1165" r:id="rId19"/>
    <p:sldId id="1043" r:id="rId20"/>
    <p:sldId id="1167" r:id="rId21"/>
    <p:sldId id="1015" r:id="rId22"/>
    <p:sldId id="1063" r:id="rId23"/>
    <p:sldId id="1002" r:id="rId24"/>
    <p:sldId id="115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166"/>
            <p14:sldId id="1040"/>
            <p14:sldId id="1041"/>
            <p14:sldId id="1165"/>
            <p14:sldId id="1043"/>
            <p14:sldId id="1167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807" autoAdjust="0"/>
  </p:normalViewPr>
  <p:slideViewPr>
    <p:cSldViewPr>
      <p:cViewPr varScale="1">
        <p:scale>
          <a:sx n="122" d="100"/>
          <a:sy n="122" d="100"/>
        </p:scale>
        <p:origin x="804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 dirty="0">
                    <a:solidFill>
                      <a:srgbClr val="000000"/>
                    </a:solidFill>
                    <a:effectLst/>
                    <a:latin typeface="inherit"/>
                  </a:rPr>
                  <a:t>From v to q: always possible. From q to v: only for known MDP.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26" Type="http://schemas.openxmlformats.org/officeDocument/2006/relationships/image" Target="../media/image65.png"/><Relationship Id="rId3" Type="http://schemas.openxmlformats.org/officeDocument/2006/relationships/image" Target="../media/image200.png"/><Relationship Id="rId21" Type="http://schemas.openxmlformats.org/officeDocument/2006/relationships/image" Target="../media/image62.emf"/><Relationship Id="rId7" Type="http://schemas.openxmlformats.org/officeDocument/2006/relationships/image" Target="../media/image250.png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2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6.emf"/><Relationship Id="rId23" Type="http://schemas.openxmlformats.org/officeDocument/2006/relationships/image" Target="../media/image510.png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210.png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478-8001-4770-BD28-5C38426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Example: Computing Returns for One Episode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ED0-08BC-419C-B56E-1533DCE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30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backward is more efficient than working forward as it avoids redundant computations.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B6C-0892-49E1-915D-EE2D72E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652F-11D9-4FA3-AE3F-D9A2441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6" y="3522786"/>
            <a:ext cx="4355438" cy="221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4BEB0-5D66-4C4C-9BF4-B8E01831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78750"/>
            <a:ext cx="5553075" cy="5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F24CC-F6DE-4409-B6E3-EF3C3358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" y="3429000"/>
            <a:ext cx="452691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8ADB-6F14-4F3F-9E75-D0757105B9F5}"/>
              </a:ext>
            </a:extLst>
          </p:cNvPr>
          <p:cNvSpPr txBox="1"/>
          <p:nvPr/>
        </p:nvSpPr>
        <p:spPr>
          <a:xfrm>
            <a:off x="617635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5402-FDA5-4EA2-BF93-D346F4A7886B}"/>
              </a:ext>
            </a:extLst>
          </p:cNvPr>
          <p:cNvSpPr txBox="1"/>
          <p:nvPr/>
        </p:nvSpPr>
        <p:spPr>
          <a:xfrm>
            <a:off x="5356423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7DD5A-D224-4229-86D5-BA9994631866}"/>
              </a:ext>
            </a:extLst>
          </p:cNvPr>
          <p:cNvSpPr txBox="1"/>
          <p:nvPr/>
        </p:nvSpPr>
        <p:spPr>
          <a:xfrm>
            <a:off x="453648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C0173-7032-4736-AF98-776340C2EBC5}"/>
              </a:ext>
            </a:extLst>
          </p:cNvPr>
          <p:cNvSpPr txBox="1"/>
          <p:nvPr/>
        </p:nvSpPr>
        <p:spPr>
          <a:xfrm>
            <a:off x="3716551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A2C7-543F-4703-A0AB-4FBD68B4D9E0}"/>
              </a:ext>
            </a:extLst>
          </p:cNvPr>
          <p:cNvSpPr txBox="1"/>
          <p:nvPr/>
        </p:nvSpPr>
        <p:spPr>
          <a:xfrm>
            <a:off x="2896615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8E269-9793-496F-850C-064EF9C814F3}"/>
              </a:ext>
            </a:extLst>
          </p:cNvPr>
          <p:cNvSpPr txBox="1"/>
          <p:nvPr/>
        </p:nvSpPr>
        <p:spPr>
          <a:xfrm>
            <a:off x="2076679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/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blipFill>
                <a:blip r:embed="rId5"/>
                <a:stretch>
                  <a:fillRect l="-592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/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blipFill>
                <a:blip r:embed="rId6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/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/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/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/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/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FEBBD4-82BF-44B9-DBDD-3F4981ACA7B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/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blipFill>
                <a:blip r:embed="rId25"/>
                <a:stretch>
                  <a:fillRect l="-1567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/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blipFill>
                <a:blip r:embed="rId26"/>
                <a:stretch>
                  <a:fillRect l="-2190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6D6-C641-DC4B-A5E9-F679D4C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agent and the env play a game: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based on its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, e.g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., the car has 10% prob turning left, 10% prob turning right, 80% prob going straight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based on the MDP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if the agent (car) chose to turn left,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there may be a sudden gust of wind that turns the car to the right with 10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prob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…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BEE, take the expectation over all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BOE, take the max (</a:t>
                </a:r>
                <a:r>
                  <a:rPr lang="en-US">
                    <a:solidFill>
                      <a:schemeClr val="accent5">
                        <a:lumMod val="10000"/>
                      </a:schemeClr>
                    </a:solidFill>
                  </a:rPr>
                  <a:t>with the greedy 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action) over all possible actions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both BEE and BOE, take the expectation over all possible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if agent takes action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  <a:endParaRPr lang="en-SE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31" r="-1037" b="-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35E3-F4AB-08E8-66A5-85C46B0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6315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With known MDP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 short: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 always possible. From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only for known MDP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631511"/>
              </a:xfrm>
              <a:blipFill>
                <a:blip r:embed="rId4"/>
                <a:stretch>
                  <a:fillRect l="-1053" t="-2165" r="-702"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5077</TotalTime>
  <Words>3662</Words>
  <Application>Microsoft Office PowerPoint</Application>
  <PresentationFormat>On-screen Show (4:3)</PresentationFormat>
  <Paragraphs>373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ＭＳ Ｐゴシック</vt:lpstr>
      <vt:lpstr>Arial</vt:lpstr>
      <vt:lpstr>Calibri</vt:lpstr>
      <vt:lpstr>Cambria Math</vt:lpstr>
      <vt:lpstr>cmmi10</vt:lpstr>
      <vt:lpstr>Helvetica Neue</vt:lpstr>
      <vt:lpstr>inherit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Example: Computing Returns for One Episode</vt:lpstr>
      <vt:lpstr>Bellman Expectation Equations</vt:lpstr>
      <vt:lpstr>Bellman Optimality Equations</vt:lpstr>
      <vt:lpstr>Bellman Equations written with Expectation Symbols</vt:lpstr>
      <vt:lpstr>Backup Diagrams</vt:lpstr>
      <vt:lpstr>Further Explanations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309</cp:revision>
  <dcterms:created xsi:type="dcterms:W3CDTF">2020-05-13T19:01:03Z</dcterms:created>
  <dcterms:modified xsi:type="dcterms:W3CDTF">2024-01-10T16:21:56Z</dcterms:modified>
</cp:coreProperties>
</file>