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4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4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0536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default values of  "</a:t>
            </a:r>
            <a:r>
              <a:rPr lang="en-US" dirty="0" err="1"/>
              <a:t>collision_reward</a:t>
            </a:r>
            <a:r>
              <a:rPr lang="en-US" dirty="0"/>
              <a:t>": -1,  "</a:t>
            </a:r>
            <a:r>
              <a:rPr lang="en-US" dirty="0" err="1"/>
              <a:t>right_lane_reward</a:t>
            </a:r>
            <a:r>
              <a:rPr lang="en-US" dirty="0"/>
              <a:t>": 0.1,  "</a:t>
            </a:r>
            <a:r>
              <a:rPr lang="en-US" dirty="0" err="1"/>
              <a:t>high_speed_reward</a:t>
            </a:r>
            <a:r>
              <a:rPr lang="en-US" dirty="0"/>
              <a:t>": 0.4, </a:t>
            </a:r>
            <a:r>
              <a:rPr lang="en-US" dirty="0" err="1"/>
              <a:t>lmap</a:t>
            </a:r>
            <a:r>
              <a:rPr lang="en-US" dirty="0"/>
              <a:t>(reward, [-1, .5], [0,1])</a:t>
            </a:r>
          </a:p>
          <a:p>
            <a:r>
              <a:rPr lang="en-US" dirty="0"/>
              <a:t>def _reward(self, action: Action) -&gt; float: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https://github.com/eleurent/highway-env/blob/master/highway_env/envs/roundabout_env.py</a:t>
            </a:r>
          </a:p>
          <a:p>
            <a:endParaRPr lang="en-US" dirty="0"/>
          </a:p>
          <a:p>
            <a:r>
              <a:rPr lang="en-US" dirty="0"/>
              <a:t>https://github.com/eleurent/highway-env/blob/3b534f0f42e769cd8a91911064255e791f188213/highway_env/envs/common/finite_mdp.py</a:t>
            </a:r>
          </a:p>
          <a:p>
            <a:r>
              <a:rPr lang="en-US" dirty="0"/>
              <a:t>State reward – action reward</a:t>
            </a:r>
          </a:p>
          <a:p>
            <a:r>
              <a:rPr lang="en-US" dirty="0"/>
              <a:t>The state reward is defined from a occupancy grid over different TTCs and lanes. The grid cells encode the probability that the ego-vehicle will collide with another vehicle if it is located on a given lane in a given duration, under the hypothesis that every vehicles observed will maintain a constant speed (including the ego-vehicle) and not change lane (excluding the ego-vehicle).</a:t>
            </a:r>
          </a:p>
          <a:p>
            <a:r>
              <a:rPr lang="en-US" dirty="0"/>
              <a:t>For instance, in a three-lane road with a vehicle on the left lane with collision predicted in 5s the grid will be:</a:t>
            </a:r>
          </a:p>
          <a:p>
            <a:r>
              <a:rPr lang="en-US" dirty="0"/>
              <a:t>    [0, 0, 0, 0, 1, 0, 0,</a:t>
            </a:r>
          </a:p>
          <a:p>
            <a:r>
              <a:rPr lang="en-US" dirty="0"/>
              <a:t>     0, 0, 0, 0, 0, 0, 0,</a:t>
            </a:r>
          </a:p>
          <a:p>
            <a:r>
              <a:rPr lang="en-US" dirty="0"/>
              <a:t>     0, 0, 0, 0, 0, 0, 0]</a:t>
            </a:r>
          </a:p>
          <a:p>
            <a:r>
              <a:rPr lang="en-US" dirty="0"/>
              <a:t>The TTC-state is a coordinate (lane, time) within this grid.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83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5CD3F-96D5-4E2B-BBC8-11E42C20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" y="1219200"/>
            <a:ext cx="9046496" cy="51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utils.lmap</a:t>
                </a:r>
                <a:r>
                  <a:rPr lang="en-US" dirty="0"/>
                  <a:t>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reward = </a:t>
                </a:r>
                <a:r>
                  <a:rPr lang="en-US" dirty="0" err="1"/>
                  <a:t>utils.lmap</a:t>
                </a:r>
                <a:r>
                  <a:rPr lang="en-US" dirty="0"/>
                  <a:t>(reward, [-1, .5], [0,1])</a:t>
                </a:r>
              </a:p>
              <a:p>
                <a:pPr lvl="1"/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667" t="-1670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07C-7EDB-4A32-B580-4FAC46F7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roundabout_env.py _reward(self, action: int)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3D6-85E6-445A-A206-8F011F3A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30274" cy="2667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 </a:t>
            </a:r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"</a:t>
            </a:r>
            <a:r>
              <a:rPr lang="en-US" dirty="0" err="1"/>
              <a:t>high_speed_reward</a:t>
            </a:r>
            <a:r>
              <a:rPr lang="en-US" dirty="0"/>
              <a:t>": 0.2, "</a:t>
            </a:r>
            <a:r>
              <a:rPr lang="en-US" dirty="0" err="1"/>
              <a:t>right_lane_reward</a:t>
            </a:r>
            <a:r>
              <a:rPr lang="en-US" dirty="0"/>
              <a:t>": 0, "</a:t>
            </a:r>
            <a:r>
              <a:rPr lang="en-US" dirty="0" err="1"/>
              <a:t>lane_change_reward</a:t>
            </a:r>
            <a:r>
              <a:rPr lang="en-US" dirty="0"/>
              <a:t>": -0.05</a:t>
            </a:r>
          </a:p>
          <a:p>
            <a:r>
              <a:rPr lang="en-US" dirty="0"/>
              <a:t>If crashed, add </a:t>
            </a:r>
            <a:r>
              <a:rPr lang="en-US" dirty="0" err="1"/>
              <a:t>collision_reward</a:t>
            </a:r>
            <a:r>
              <a:rPr lang="en-US" dirty="0"/>
              <a:t>(-1)</a:t>
            </a:r>
          </a:p>
          <a:p>
            <a:r>
              <a:rPr lang="en-US" dirty="0"/>
              <a:t>Add </a:t>
            </a:r>
            <a:r>
              <a:rPr lang="en-US" dirty="0" err="1"/>
              <a:t>high_speed_reward</a:t>
            </a:r>
            <a:r>
              <a:rPr lang="en-US" dirty="0"/>
              <a:t>*scaled speed index</a:t>
            </a:r>
          </a:p>
          <a:p>
            <a:r>
              <a:rPr lang="en-US" dirty="0"/>
              <a:t>Add </a:t>
            </a:r>
            <a:r>
              <a:rPr lang="en-US" dirty="0" err="1"/>
              <a:t>lane_change_reward</a:t>
            </a:r>
            <a:r>
              <a:rPr lang="en-US" dirty="0"/>
              <a:t>*</a:t>
            </a:r>
            <a:r>
              <a:rPr lang="en-US" dirty="0" err="1"/>
              <a:t>lane_change</a:t>
            </a:r>
            <a:endParaRPr lang="en-US" dirty="0"/>
          </a:p>
          <a:p>
            <a:r>
              <a:rPr lang="en-US" dirty="0"/>
              <a:t>reward = </a:t>
            </a:r>
            <a:r>
              <a:rPr lang="en-US" dirty="0" err="1"/>
              <a:t>utils.lmap</a:t>
            </a:r>
            <a:r>
              <a:rPr lang="en-US" dirty="0"/>
              <a:t>(reward, [-1.05, .2], [0,1])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A065-FF79-4EDD-98DC-B0E428C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19F8B-7CF6-494B-8F30-B77FC5A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" y="3987409"/>
            <a:ext cx="87737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60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7C583-C6AC-4A38-9AEB-AD61DF9F85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environment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9" y="4488176"/>
            <a:ext cx="7531221" cy="236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 and speed)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2839</Words>
  <Application>Microsoft Office PowerPoint</Application>
  <PresentationFormat>On-screen Show (4:3)</PresentationFormat>
  <Paragraphs>244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charter</vt:lpstr>
      <vt:lpstr>SFMono-Regular</vt:lpstr>
      <vt:lpstr>Arial</vt:lpstr>
      <vt:lpstr>Calibri</vt:lpstr>
      <vt:lpstr>Cambria Math</vt:lpstr>
      <vt:lpstr>Courier New</vt:lpstr>
      <vt:lpstr>Default Design</vt:lpstr>
      <vt:lpstr>Lab3  DQN for Highway Driving</vt:lpstr>
      <vt:lpstr>Highway Env</vt:lpstr>
      <vt:lpstr>Making an environment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_reward(self, action: int)</vt:lpstr>
      <vt:lpstr>create_road(), create_vehicles()</vt:lpstr>
      <vt:lpstr>agents</vt:lpstr>
      <vt:lpstr>Env and Agent Configs</vt:lpstr>
      <vt:lpstr>abstract.py exploration_factory</vt:lpstr>
      <vt:lpstr>epsilon_greedy.py get_distribution</vt:lpstr>
      <vt:lpstr>epsilon_greedy.py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210</cp:revision>
  <dcterms:created xsi:type="dcterms:W3CDTF">2020-05-13T19:01:03Z</dcterms:created>
  <dcterms:modified xsi:type="dcterms:W3CDTF">2021-05-10T11:04:08Z</dcterms:modified>
</cp:coreProperties>
</file>