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6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2000EA"/>
    <a:srgbClr val="FF6100"/>
    <a:srgbClr val="FB0008"/>
    <a:srgbClr val="E6A20E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00" autoAdjust="0"/>
    <p:restoredTop sz="85490" autoAdjust="0"/>
  </p:normalViewPr>
  <p:slideViewPr>
    <p:cSldViewPr snapToGrid="0" snapToObjects="1">
      <p:cViewPr varScale="1">
        <p:scale>
          <a:sx n="70" d="100"/>
          <a:sy n="70" d="100"/>
        </p:scale>
        <p:origin x="119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11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Shortest Paths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67AD-0142-0BBF-CA49-C11AD41F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</a:t>
            </a:r>
            <a:r>
              <a:rPr lang="en-GB" dirty="0" err="1"/>
              <a:t>Dijstra’s</a:t>
            </a:r>
            <a:r>
              <a:rPr lang="en-GB" dirty="0"/>
              <a:t> Algorithm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70FA5-A38F-F6A0-F786-4B79F12CD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2114"/>
                <a:ext cx="8229600" cy="239485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Consider the directed graph shown in the figure below. There are multiple shortest paths between vertices S and T. Which one will be reported by </a:t>
                </a:r>
                <a:r>
                  <a:rPr lang="en-GB" dirty="0" err="1"/>
                  <a:t>Dijstra’s</a:t>
                </a:r>
                <a:r>
                  <a:rPr lang="en-GB" dirty="0"/>
                  <a:t> shortest path algorithm? </a:t>
                </a:r>
              </a:p>
              <a:p>
                <a:r>
                  <a:rPr lang="en-GB" dirty="0"/>
                  <a:t>ANS: SACET with length 4+1+1+4=10</a:t>
                </a:r>
              </a:p>
              <a:p>
                <a:pPr lvl="1"/>
                <a:r>
                  <a:rPr lang="en-GB" dirty="0"/>
                  <a:t>When the algorithm reaches vertex C,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[E] = 4+1+1 = 6,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[D] = 7. </a:t>
                </a:r>
                <a:r>
                  <a:rPr lang="en-GB" dirty="0"/>
                  <a:t>So the next picked vertex would be E, resulting in the shortest path SACET to T</a:t>
                </a:r>
              </a:p>
              <a:p>
                <a:pPr lvl="1"/>
                <a:r>
                  <a:rPr lang="en-GB" dirty="0"/>
                  <a:t>Other shortest paths SDT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[C] =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[F] + e[F][C].weight() =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9+3 = 12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[C]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[F] + e[F][C].weight() = 12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the distance values of D and E would be 7 and 6 respectively. So the next picked vertex would be E</a:t>
                </a:r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70FA5-A38F-F6A0-F786-4B79F12CD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2114"/>
                <a:ext cx="8229600" cy="2394857"/>
              </a:xfrm>
              <a:blipFill>
                <a:blip r:embed="rId2"/>
                <a:stretch>
                  <a:fillRect l="-222" t="-25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1E29DE96-B949-A9EB-6B9E-2D8D9B33F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67" y="3344703"/>
            <a:ext cx="5612266" cy="351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6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40953</TotalTime>
  <Words>165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Lecture 11 Shortest Paths</vt:lpstr>
      <vt:lpstr>Quiz: Dijstra’s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1177</cp:revision>
  <dcterms:created xsi:type="dcterms:W3CDTF">2018-08-13T22:58:39Z</dcterms:created>
  <dcterms:modified xsi:type="dcterms:W3CDTF">2024-10-30T20:49:16Z</dcterms:modified>
</cp:coreProperties>
</file>