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346" r:id="rId4"/>
    <p:sldId id="348" r:id="rId5"/>
    <p:sldId id="347" r:id="rId6"/>
    <p:sldId id="342" r:id="rId7"/>
    <p:sldId id="343" r:id="rId8"/>
    <p:sldId id="344" r:id="rId9"/>
    <p:sldId id="345" r:id="rId10"/>
    <p:sldId id="349" r:id="rId11"/>
    <p:sldId id="314" r:id="rId12"/>
    <p:sldId id="315" r:id="rId13"/>
    <p:sldId id="341" r:id="rId14"/>
    <p:sldId id="316" r:id="rId15"/>
    <p:sldId id="317" r:id="rId16"/>
    <p:sldId id="318" r:id="rId17"/>
    <p:sldId id="319" r:id="rId18"/>
    <p:sldId id="320" r:id="rId19"/>
    <p:sldId id="321" r:id="rId20"/>
    <p:sldId id="322" r:id="rId21"/>
    <p:sldId id="328" r:id="rId22"/>
    <p:sldId id="327" r:id="rId23"/>
    <p:sldId id="329" r:id="rId24"/>
    <p:sldId id="330" r:id="rId25"/>
    <p:sldId id="339" r:id="rId26"/>
    <p:sldId id="273" r:id="rId27"/>
    <p:sldId id="334" r:id="rId28"/>
    <p:sldId id="336" r:id="rId29"/>
    <p:sldId id="337" r:id="rId30"/>
    <p:sldId id="264" r:id="rId31"/>
    <p:sldId id="265" r:id="rId32"/>
    <p:sldId id="269" r:id="rId33"/>
    <p:sldId id="270" r:id="rId34"/>
    <p:sldId id="275" r:id="rId35"/>
    <p:sldId id="297" r:id="rId36"/>
    <p:sldId id="298" r:id="rId37"/>
    <p:sldId id="300" r:id="rId38"/>
    <p:sldId id="301" r:id="rId39"/>
    <p:sldId id="302" r:id="rId40"/>
    <p:sldId id="303" r:id="rId41"/>
    <p:sldId id="304" r:id="rId42"/>
    <p:sldId id="306" r:id="rId43"/>
    <p:sldId id="350" r:id="rId44"/>
    <p:sldId id="333" r:id="rId45"/>
    <p:sldId id="296" r:id="rId46"/>
    <p:sldId id="34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7320" autoAdjust="0"/>
  </p:normalViewPr>
  <p:slideViewPr>
    <p:cSldViewPr snapToGrid="0" snapToObjects="1">
      <p:cViewPr varScale="1">
        <p:scale>
          <a:sx n="72" d="100"/>
          <a:sy n="72" d="100"/>
        </p:scale>
        <p:origin x="1066" y="5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3106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42335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251020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uU0iWaVxMgc" TargetMode="External"/><Relationship Id="rId2" Type="http://schemas.openxmlformats.org/officeDocument/2006/relationships/hyperlink" Target="https://www.youtube.com/watch?v=AFPzC2RJOM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4vc5OYLMcY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2.png"/><Relationship Id="rId7" Type="http://schemas.openxmlformats.org/officeDocument/2006/relationships/image" Target="../media/image450.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80.png"/><Relationship Id="rId42" Type="http://schemas.openxmlformats.org/officeDocument/2006/relationships/image" Target="../media/image101.png"/><Relationship Id="rId63" Type="http://schemas.openxmlformats.org/officeDocument/2006/relationships/image" Target="../media/image122.png"/><Relationship Id="rId84" Type="http://schemas.openxmlformats.org/officeDocument/2006/relationships/image" Target="../media/image143.png"/><Relationship Id="rId138" Type="http://schemas.openxmlformats.org/officeDocument/2006/relationships/image" Target="../media/image197.png"/><Relationship Id="rId159" Type="http://schemas.openxmlformats.org/officeDocument/2006/relationships/image" Target="../media/image218.png"/><Relationship Id="rId170" Type="http://schemas.openxmlformats.org/officeDocument/2006/relationships/image" Target="../media/image229.png"/><Relationship Id="rId107" Type="http://schemas.openxmlformats.org/officeDocument/2006/relationships/image" Target="../media/image166.png"/><Relationship Id="rId11" Type="http://schemas.openxmlformats.org/officeDocument/2006/relationships/image" Target="../media/image70.png"/><Relationship Id="rId32" Type="http://schemas.openxmlformats.org/officeDocument/2006/relationships/image" Target="../media/image91.png"/><Relationship Id="rId53" Type="http://schemas.openxmlformats.org/officeDocument/2006/relationships/image" Target="../media/image112.png"/><Relationship Id="rId74" Type="http://schemas.openxmlformats.org/officeDocument/2006/relationships/image" Target="../media/image133.png"/><Relationship Id="rId128" Type="http://schemas.openxmlformats.org/officeDocument/2006/relationships/image" Target="../media/image187.png"/><Relationship Id="rId149" Type="http://schemas.openxmlformats.org/officeDocument/2006/relationships/image" Target="../media/image208.png"/><Relationship Id="rId5" Type="http://schemas.openxmlformats.org/officeDocument/2006/relationships/image" Target="../media/image64.png"/><Relationship Id="rId95" Type="http://schemas.openxmlformats.org/officeDocument/2006/relationships/image" Target="../media/image154.png"/><Relationship Id="rId160" Type="http://schemas.openxmlformats.org/officeDocument/2006/relationships/image" Target="../media/image219.png"/><Relationship Id="rId22" Type="http://schemas.openxmlformats.org/officeDocument/2006/relationships/image" Target="../media/image81.png"/><Relationship Id="rId43" Type="http://schemas.openxmlformats.org/officeDocument/2006/relationships/image" Target="../media/image102.png"/><Relationship Id="rId64" Type="http://schemas.openxmlformats.org/officeDocument/2006/relationships/image" Target="../media/image123.png"/><Relationship Id="rId118" Type="http://schemas.openxmlformats.org/officeDocument/2006/relationships/image" Target="../media/image177.png"/><Relationship Id="rId139" Type="http://schemas.openxmlformats.org/officeDocument/2006/relationships/image" Target="../media/image198.png"/><Relationship Id="rId85" Type="http://schemas.openxmlformats.org/officeDocument/2006/relationships/image" Target="../media/image144.png"/><Relationship Id="rId150" Type="http://schemas.openxmlformats.org/officeDocument/2006/relationships/image" Target="../media/image209.png"/><Relationship Id="rId171" Type="http://schemas.openxmlformats.org/officeDocument/2006/relationships/image" Target="../media/image230.png"/><Relationship Id="rId12" Type="http://schemas.openxmlformats.org/officeDocument/2006/relationships/image" Target="../media/image71.png"/><Relationship Id="rId33" Type="http://schemas.openxmlformats.org/officeDocument/2006/relationships/image" Target="../media/image92.png"/><Relationship Id="rId108" Type="http://schemas.openxmlformats.org/officeDocument/2006/relationships/image" Target="../media/image167.png"/><Relationship Id="rId129" Type="http://schemas.openxmlformats.org/officeDocument/2006/relationships/image" Target="../media/image188.png"/><Relationship Id="rId54" Type="http://schemas.openxmlformats.org/officeDocument/2006/relationships/image" Target="../media/image113.png"/><Relationship Id="rId70" Type="http://schemas.openxmlformats.org/officeDocument/2006/relationships/image" Target="../media/image129.png"/><Relationship Id="rId75" Type="http://schemas.openxmlformats.org/officeDocument/2006/relationships/image" Target="../media/image134.png"/><Relationship Id="rId91" Type="http://schemas.openxmlformats.org/officeDocument/2006/relationships/image" Target="../media/image150.png"/><Relationship Id="rId96" Type="http://schemas.openxmlformats.org/officeDocument/2006/relationships/image" Target="../media/image155.png"/><Relationship Id="rId140" Type="http://schemas.openxmlformats.org/officeDocument/2006/relationships/image" Target="../media/image199.png"/><Relationship Id="rId145" Type="http://schemas.openxmlformats.org/officeDocument/2006/relationships/image" Target="../media/image204.png"/><Relationship Id="rId161" Type="http://schemas.openxmlformats.org/officeDocument/2006/relationships/image" Target="../media/image220.png"/><Relationship Id="rId166"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image" Target="../media/image65.png"/><Relationship Id="rId23" Type="http://schemas.openxmlformats.org/officeDocument/2006/relationships/image" Target="../media/image82.png"/><Relationship Id="rId28" Type="http://schemas.openxmlformats.org/officeDocument/2006/relationships/image" Target="../media/image87.png"/><Relationship Id="rId49" Type="http://schemas.openxmlformats.org/officeDocument/2006/relationships/image" Target="../media/image108.png"/><Relationship Id="rId114" Type="http://schemas.openxmlformats.org/officeDocument/2006/relationships/image" Target="../media/image173.png"/><Relationship Id="rId119" Type="http://schemas.openxmlformats.org/officeDocument/2006/relationships/image" Target="../media/image178.png"/><Relationship Id="rId44" Type="http://schemas.openxmlformats.org/officeDocument/2006/relationships/image" Target="../media/image103.png"/><Relationship Id="rId60" Type="http://schemas.openxmlformats.org/officeDocument/2006/relationships/image" Target="../media/image119.png"/><Relationship Id="rId65" Type="http://schemas.openxmlformats.org/officeDocument/2006/relationships/image" Target="../media/image124.png"/><Relationship Id="rId81" Type="http://schemas.openxmlformats.org/officeDocument/2006/relationships/image" Target="../media/image140.png"/><Relationship Id="rId86" Type="http://schemas.openxmlformats.org/officeDocument/2006/relationships/image" Target="../media/image145.png"/><Relationship Id="rId130" Type="http://schemas.openxmlformats.org/officeDocument/2006/relationships/image" Target="../media/image189.png"/><Relationship Id="rId135" Type="http://schemas.openxmlformats.org/officeDocument/2006/relationships/image" Target="../media/image194.png"/><Relationship Id="rId151" Type="http://schemas.openxmlformats.org/officeDocument/2006/relationships/image" Target="../media/image210.png"/><Relationship Id="rId156" Type="http://schemas.openxmlformats.org/officeDocument/2006/relationships/image" Target="../media/image215.png"/><Relationship Id="rId172" Type="http://schemas.openxmlformats.org/officeDocument/2006/relationships/image" Target="../media/image231.png"/><Relationship Id="rId13" Type="http://schemas.openxmlformats.org/officeDocument/2006/relationships/image" Target="../media/image72.png"/><Relationship Id="rId18" Type="http://schemas.openxmlformats.org/officeDocument/2006/relationships/image" Target="../media/image77.png"/><Relationship Id="rId39" Type="http://schemas.openxmlformats.org/officeDocument/2006/relationships/image" Target="../media/image98.png"/><Relationship Id="rId109" Type="http://schemas.openxmlformats.org/officeDocument/2006/relationships/image" Target="../media/image168.png"/><Relationship Id="rId34" Type="http://schemas.openxmlformats.org/officeDocument/2006/relationships/image" Target="../media/image93.png"/><Relationship Id="rId50" Type="http://schemas.openxmlformats.org/officeDocument/2006/relationships/image" Target="../media/image109.png"/><Relationship Id="rId55" Type="http://schemas.openxmlformats.org/officeDocument/2006/relationships/image" Target="../media/image114.png"/><Relationship Id="rId76" Type="http://schemas.openxmlformats.org/officeDocument/2006/relationships/image" Target="../media/image135.png"/><Relationship Id="rId97" Type="http://schemas.openxmlformats.org/officeDocument/2006/relationships/image" Target="../media/image156.png"/><Relationship Id="rId104" Type="http://schemas.openxmlformats.org/officeDocument/2006/relationships/image" Target="../media/image163.png"/><Relationship Id="rId120" Type="http://schemas.openxmlformats.org/officeDocument/2006/relationships/image" Target="../media/image179.png"/><Relationship Id="rId125" Type="http://schemas.openxmlformats.org/officeDocument/2006/relationships/image" Target="../media/image184.png"/><Relationship Id="rId141" Type="http://schemas.openxmlformats.org/officeDocument/2006/relationships/image" Target="../media/image200.png"/><Relationship Id="rId146" Type="http://schemas.openxmlformats.org/officeDocument/2006/relationships/image" Target="../media/image205.png"/><Relationship Id="rId167" Type="http://schemas.openxmlformats.org/officeDocument/2006/relationships/image" Target="../media/image226.png"/><Relationship Id="rId7" Type="http://schemas.openxmlformats.org/officeDocument/2006/relationships/image" Target="../media/image66.png"/><Relationship Id="rId71" Type="http://schemas.openxmlformats.org/officeDocument/2006/relationships/image" Target="../media/image130.png"/><Relationship Id="rId92" Type="http://schemas.openxmlformats.org/officeDocument/2006/relationships/image" Target="../media/image151.png"/><Relationship Id="rId162" Type="http://schemas.openxmlformats.org/officeDocument/2006/relationships/image" Target="../media/image221.png"/><Relationship Id="rId2" Type="http://schemas.openxmlformats.org/officeDocument/2006/relationships/image" Target="../media/image61.png"/><Relationship Id="rId29" Type="http://schemas.openxmlformats.org/officeDocument/2006/relationships/image" Target="../media/image88.png"/><Relationship Id="rId24" Type="http://schemas.openxmlformats.org/officeDocument/2006/relationships/image" Target="../media/image83.png"/><Relationship Id="rId40" Type="http://schemas.openxmlformats.org/officeDocument/2006/relationships/image" Target="../media/image99.png"/><Relationship Id="rId45" Type="http://schemas.openxmlformats.org/officeDocument/2006/relationships/image" Target="../media/image104.png"/><Relationship Id="rId66" Type="http://schemas.openxmlformats.org/officeDocument/2006/relationships/image" Target="../media/image125.png"/><Relationship Id="rId87" Type="http://schemas.openxmlformats.org/officeDocument/2006/relationships/image" Target="../media/image146.png"/><Relationship Id="rId110" Type="http://schemas.openxmlformats.org/officeDocument/2006/relationships/image" Target="../media/image169.png"/><Relationship Id="rId115" Type="http://schemas.openxmlformats.org/officeDocument/2006/relationships/image" Target="../media/image174.png"/><Relationship Id="rId131" Type="http://schemas.openxmlformats.org/officeDocument/2006/relationships/image" Target="../media/image190.png"/><Relationship Id="rId136" Type="http://schemas.openxmlformats.org/officeDocument/2006/relationships/image" Target="../media/image195.png"/><Relationship Id="rId157" Type="http://schemas.openxmlformats.org/officeDocument/2006/relationships/image" Target="../media/image216.png"/><Relationship Id="rId61" Type="http://schemas.openxmlformats.org/officeDocument/2006/relationships/image" Target="../media/image120.png"/><Relationship Id="rId82" Type="http://schemas.openxmlformats.org/officeDocument/2006/relationships/image" Target="../media/image141.png"/><Relationship Id="rId152" Type="http://schemas.openxmlformats.org/officeDocument/2006/relationships/image" Target="../media/image211.png"/><Relationship Id="rId19" Type="http://schemas.openxmlformats.org/officeDocument/2006/relationships/image" Target="../media/image78.png"/><Relationship Id="rId14" Type="http://schemas.openxmlformats.org/officeDocument/2006/relationships/image" Target="../media/image73.png"/><Relationship Id="rId30" Type="http://schemas.openxmlformats.org/officeDocument/2006/relationships/image" Target="../media/image89.png"/><Relationship Id="rId35" Type="http://schemas.openxmlformats.org/officeDocument/2006/relationships/image" Target="../media/image94.png"/><Relationship Id="rId56" Type="http://schemas.openxmlformats.org/officeDocument/2006/relationships/image" Target="../media/image115.png"/><Relationship Id="rId77" Type="http://schemas.openxmlformats.org/officeDocument/2006/relationships/image" Target="../media/image136.png"/><Relationship Id="rId100" Type="http://schemas.openxmlformats.org/officeDocument/2006/relationships/image" Target="../media/image159.png"/><Relationship Id="rId105" Type="http://schemas.openxmlformats.org/officeDocument/2006/relationships/image" Target="../media/image164.png"/><Relationship Id="rId126" Type="http://schemas.openxmlformats.org/officeDocument/2006/relationships/image" Target="../media/image185.png"/><Relationship Id="rId147" Type="http://schemas.openxmlformats.org/officeDocument/2006/relationships/image" Target="../media/image206.png"/><Relationship Id="rId168" Type="http://schemas.openxmlformats.org/officeDocument/2006/relationships/image" Target="../media/image227.png"/><Relationship Id="rId8" Type="http://schemas.openxmlformats.org/officeDocument/2006/relationships/image" Target="../media/image67.png"/><Relationship Id="rId51" Type="http://schemas.openxmlformats.org/officeDocument/2006/relationships/image" Target="../media/image110.png"/><Relationship Id="rId72" Type="http://schemas.openxmlformats.org/officeDocument/2006/relationships/image" Target="../media/image131.png"/><Relationship Id="rId93" Type="http://schemas.openxmlformats.org/officeDocument/2006/relationships/image" Target="../media/image152.png"/><Relationship Id="rId98" Type="http://schemas.openxmlformats.org/officeDocument/2006/relationships/image" Target="../media/image157.png"/><Relationship Id="rId121" Type="http://schemas.openxmlformats.org/officeDocument/2006/relationships/image" Target="../media/image180.png"/><Relationship Id="rId142" Type="http://schemas.openxmlformats.org/officeDocument/2006/relationships/image" Target="../media/image201.png"/><Relationship Id="rId163" Type="http://schemas.openxmlformats.org/officeDocument/2006/relationships/image" Target="../media/image222.png"/><Relationship Id="rId3" Type="http://schemas.openxmlformats.org/officeDocument/2006/relationships/image" Target="../media/image62.png"/><Relationship Id="rId25" Type="http://schemas.openxmlformats.org/officeDocument/2006/relationships/image" Target="../media/image84.png"/><Relationship Id="rId46" Type="http://schemas.openxmlformats.org/officeDocument/2006/relationships/image" Target="../media/image105.png"/><Relationship Id="rId67" Type="http://schemas.openxmlformats.org/officeDocument/2006/relationships/image" Target="../media/image126.png"/><Relationship Id="rId116" Type="http://schemas.openxmlformats.org/officeDocument/2006/relationships/image" Target="../media/image175.png"/><Relationship Id="rId137" Type="http://schemas.openxmlformats.org/officeDocument/2006/relationships/image" Target="../media/image196.png"/><Relationship Id="rId158" Type="http://schemas.openxmlformats.org/officeDocument/2006/relationships/image" Target="../media/image217.png"/><Relationship Id="rId20" Type="http://schemas.openxmlformats.org/officeDocument/2006/relationships/image" Target="../media/image79.png"/><Relationship Id="rId41" Type="http://schemas.openxmlformats.org/officeDocument/2006/relationships/image" Target="../media/image100.png"/><Relationship Id="rId62" Type="http://schemas.openxmlformats.org/officeDocument/2006/relationships/image" Target="../media/image121.png"/><Relationship Id="rId83" Type="http://schemas.openxmlformats.org/officeDocument/2006/relationships/image" Target="../media/image142.png"/><Relationship Id="rId88" Type="http://schemas.openxmlformats.org/officeDocument/2006/relationships/image" Target="../media/image147.png"/><Relationship Id="rId111" Type="http://schemas.openxmlformats.org/officeDocument/2006/relationships/image" Target="../media/image170.png"/><Relationship Id="rId132" Type="http://schemas.openxmlformats.org/officeDocument/2006/relationships/image" Target="../media/image191.png"/><Relationship Id="rId153" Type="http://schemas.openxmlformats.org/officeDocument/2006/relationships/image" Target="../media/image212.png"/><Relationship Id="rId15" Type="http://schemas.openxmlformats.org/officeDocument/2006/relationships/image" Target="../media/image74.png"/><Relationship Id="rId36" Type="http://schemas.openxmlformats.org/officeDocument/2006/relationships/image" Target="../media/image95.png"/><Relationship Id="rId57" Type="http://schemas.openxmlformats.org/officeDocument/2006/relationships/image" Target="../media/image116.png"/><Relationship Id="rId106" Type="http://schemas.openxmlformats.org/officeDocument/2006/relationships/image" Target="../media/image165.png"/><Relationship Id="rId127" Type="http://schemas.openxmlformats.org/officeDocument/2006/relationships/image" Target="../media/image186.png"/><Relationship Id="rId10" Type="http://schemas.openxmlformats.org/officeDocument/2006/relationships/image" Target="../media/image69.png"/><Relationship Id="rId31" Type="http://schemas.openxmlformats.org/officeDocument/2006/relationships/image" Target="../media/image90.png"/><Relationship Id="rId52" Type="http://schemas.openxmlformats.org/officeDocument/2006/relationships/image" Target="../media/image111.png"/><Relationship Id="rId73" Type="http://schemas.openxmlformats.org/officeDocument/2006/relationships/image" Target="../media/image132.png"/><Relationship Id="rId78" Type="http://schemas.openxmlformats.org/officeDocument/2006/relationships/image" Target="../media/image137.png"/><Relationship Id="rId94" Type="http://schemas.openxmlformats.org/officeDocument/2006/relationships/image" Target="../media/image153.png"/><Relationship Id="rId99" Type="http://schemas.openxmlformats.org/officeDocument/2006/relationships/image" Target="../media/image158.png"/><Relationship Id="rId101" Type="http://schemas.openxmlformats.org/officeDocument/2006/relationships/image" Target="../media/image160.png"/><Relationship Id="rId122" Type="http://schemas.openxmlformats.org/officeDocument/2006/relationships/image" Target="../media/image181.png"/><Relationship Id="rId143" Type="http://schemas.openxmlformats.org/officeDocument/2006/relationships/image" Target="../media/image202.png"/><Relationship Id="rId148" Type="http://schemas.openxmlformats.org/officeDocument/2006/relationships/image" Target="../media/image207.png"/><Relationship Id="rId164" Type="http://schemas.openxmlformats.org/officeDocument/2006/relationships/image" Target="../media/image223.png"/><Relationship Id="rId169" Type="http://schemas.openxmlformats.org/officeDocument/2006/relationships/image" Target="../media/image228.png"/><Relationship Id="rId4" Type="http://schemas.openxmlformats.org/officeDocument/2006/relationships/image" Target="../media/image63.png"/><Relationship Id="rId9" Type="http://schemas.openxmlformats.org/officeDocument/2006/relationships/image" Target="../media/image68.png"/><Relationship Id="rId26" Type="http://schemas.openxmlformats.org/officeDocument/2006/relationships/image" Target="../media/image85.png"/><Relationship Id="rId47" Type="http://schemas.openxmlformats.org/officeDocument/2006/relationships/image" Target="../media/image106.png"/><Relationship Id="rId68" Type="http://schemas.openxmlformats.org/officeDocument/2006/relationships/image" Target="../media/image127.png"/><Relationship Id="rId89" Type="http://schemas.openxmlformats.org/officeDocument/2006/relationships/image" Target="../media/image148.png"/><Relationship Id="rId112" Type="http://schemas.openxmlformats.org/officeDocument/2006/relationships/image" Target="../media/image171.png"/><Relationship Id="rId133" Type="http://schemas.openxmlformats.org/officeDocument/2006/relationships/image" Target="../media/image192.png"/><Relationship Id="rId154" Type="http://schemas.openxmlformats.org/officeDocument/2006/relationships/image" Target="../media/image213.png"/><Relationship Id="rId16" Type="http://schemas.openxmlformats.org/officeDocument/2006/relationships/image" Target="../media/image75.png"/><Relationship Id="rId37" Type="http://schemas.openxmlformats.org/officeDocument/2006/relationships/image" Target="../media/image96.png"/><Relationship Id="rId58" Type="http://schemas.openxmlformats.org/officeDocument/2006/relationships/image" Target="../media/image117.png"/><Relationship Id="rId79" Type="http://schemas.openxmlformats.org/officeDocument/2006/relationships/image" Target="../media/image138.png"/><Relationship Id="rId102" Type="http://schemas.openxmlformats.org/officeDocument/2006/relationships/image" Target="../media/image161.png"/><Relationship Id="rId123" Type="http://schemas.openxmlformats.org/officeDocument/2006/relationships/image" Target="../media/image182.png"/><Relationship Id="rId144" Type="http://schemas.openxmlformats.org/officeDocument/2006/relationships/image" Target="../media/image203.png"/><Relationship Id="rId90" Type="http://schemas.openxmlformats.org/officeDocument/2006/relationships/image" Target="../media/image149.png"/><Relationship Id="rId165" Type="http://schemas.openxmlformats.org/officeDocument/2006/relationships/image" Target="../media/image224.png"/><Relationship Id="rId27" Type="http://schemas.openxmlformats.org/officeDocument/2006/relationships/image" Target="../media/image86.png"/><Relationship Id="rId48" Type="http://schemas.openxmlformats.org/officeDocument/2006/relationships/image" Target="../media/image107.png"/><Relationship Id="rId69" Type="http://schemas.openxmlformats.org/officeDocument/2006/relationships/image" Target="../media/image128.png"/><Relationship Id="rId113" Type="http://schemas.openxmlformats.org/officeDocument/2006/relationships/image" Target="../media/image172.png"/><Relationship Id="rId134" Type="http://schemas.openxmlformats.org/officeDocument/2006/relationships/image" Target="../media/image193.png"/><Relationship Id="rId80" Type="http://schemas.openxmlformats.org/officeDocument/2006/relationships/image" Target="../media/image139.png"/><Relationship Id="rId155" Type="http://schemas.openxmlformats.org/officeDocument/2006/relationships/image" Target="../media/image214.png"/><Relationship Id="rId17" Type="http://schemas.openxmlformats.org/officeDocument/2006/relationships/image" Target="../media/image76.png"/><Relationship Id="rId38" Type="http://schemas.openxmlformats.org/officeDocument/2006/relationships/image" Target="../media/image97.png"/><Relationship Id="rId59" Type="http://schemas.openxmlformats.org/officeDocument/2006/relationships/image" Target="../media/image118.png"/><Relationship Id="rId103" Type="http://schemas.openxmlformats.org/officeDocument/2006/relationships/image" Target="../media/image162.png"/><Relationship Id="rId124" Type="http://schemas.openxmlformats.org/officeDocument/2006/relationships/image" Target="../media/image183.png"/></Relationships>
</file>

<file path=ppt/slides/_rels/slide33.xml.rels><?xml version="1.0" encoding="UTF-8" standalone="yes"?>
<Relationships xmlns="http://schemas.openxmlformats.org/package/2006/relationships"><Relationship Id="rId117" Type="http://schemas.openxmlformats.org/officeDocument/2006/relationships/image" Target="../media/image184.png"/><Relationship Id="rId21" Type="http://schemas.openxmlformats.org/officeDocument/2006/relationships/image" Target="../media/image80.png"/><Relationship Id="rId42" Type="http://schemas.openxmlformats.org/officeDocument/2006/relationships/image" Target="../media/image100.png"/><Relationship Id="rId63" Type="http://schemas.openxmlformats.org/officeDocument/2006/relationships/image" Target="../media/image205.png"/><Relationship Id="rId84" Type="http://schemas.openxmlformats.org/officeDocument/2006/relationships/image" Target="../media/image267.png"/><Relationship Id="rId138" Type="http://schemas.openxmlformats.org/officeDocument/2006/relationships/image" Target="../media/image187.png"/><Relationship Id="rId159" Type="http://schemas.openxmlformats.org/officeDocument/2006/relationships/image" Target="../media/image225.png"/><Relationship Id="rId107" Type="http://schemas.openxmlformats.org/officeDocument/2006/relationships/image" Target="../media/image276.png"/><Relationship Id="rId11" Type="http://schemas.openxmlformats.org/officeDocument/2006/relationships/image" Target="../media/image70.png"/><Relationship Id="rId32" Type="http://schemas.openxmlformats.org/officeDocument/2006/relationships/image" Target="../media/image92.png"/><Relationship Id="rId53" Type="http://schemas.openxmlformats.org/officeDocument/2006/relationships/image" Target="../media/image245.png"/><Relationship Id="rId74" Type="http://schemas.openxmlformats.org/officeDocument/2006/relationships/image" Target="../media/image261.png"/><Relationship Id="rId128" Type="http://schemas.openxmlformats.org/officeDocument/2006/relationships/image" Target="../media/image194.png"/><Relationship Id="rId149" Type="http://schemas.openxmlformats.org/officeDocument/2006/relationships/image" Target="../media/image294.png"/><Relationship Id="rId5" Type="http://schemas.openxmlformats.org/officeDocument/2006/relationships/image" Target="../media/image64.png"/><Relationship Id="rId95" Type="http://schemas.openxmlformats.org/officeDocument/2006/relationships/image" Target="../media/image98.png"/><Relationship Id="rId160" Type="http://schemas.openxmlformats.org/officeDocument/2006/relationships/image" Target="../media/image226.png"/><Relationship Id="rId22" Type="http://schemas.openxmlformats.org/officeDocument/2006/relationships/image" Target="../media/image234.png"/><Relationship Id="rId43" Type="http://schemas.openxmlformats.org/officeDocument/2006/relationships/image" Target="../media/image102.png"/><Relationship Id="rId64" Type="http://schemas.openxmlformats.org/officeDocument/2006/relationships/image" Target="../media/image253.png"/><Relationship Id="rId118" Type="http://schemas.openxmlformats.org/officeDocument/2006/relationships/image" Target="../media/image185.png"/><Relationship Id="rId139" Type="http://schemas.openxmlformats.org/officeDocument/2006/relationships/image" Target="../media/image289.png"/><Relationship Id="rId85" Type="http://schemas.openxmlformats.org/officeDocument/2006/relationships/image" Target="../media/image151.png"/><Relationship Id="rId150" Type="http://schemas.openxmlformats.org/officeDocument/2006/relationships/image" Target="../media/image216.png"/><Relationship Id="rId12" Type="http://schemas.openxmlformats.org/officeDocument/2006/relationships/image" Target="../media/image71.png"/><Relationship Id="rId17" Type="http://schemas.openxmlformats.org/officeDocument/2006/relationships/image" Target="../media/image77.png"/><Relationship Id="rId33" Type="http://schemas.openxmlformats.org/officeDocument/2006/relationships/image" Target="../media/image93.png"/><Relationship Id="rId38" Type="http://schemas.openxmlformats.org/officeDocument/2006/relationships/image" Target="../media/image97.png"/><Relationship Id="rId59" Type="http://schemas.openxmlformats.org/officeDocument/2006/relationships/image" Target="../media/image249.png"/><Relationship Id="rId103" Type="http://schemas.openxmlformats.org/officeDocument/2006/relationships/image" Target="../media/image170.png"/><Relationship Id="rId108" Type="http://schemas.openxmlformats.org/officeDocument/2006/relationships/image" Target="../media/image277.png"/><Relationship Id="rId124" Type="http://schemas.openxmlformats.org/officeDocument/2006/relationships/image" Target="../media/image285.png"/><Relationship Id="rId129" Type="http://schemas.openxmlformats.org/officeDocument/2006/relationships/image" Target="../media/image129.png"/><Relationship Id="rId54" Type="http://schemas.openxmlformats.org/officeDocument/2006/relationships/image" Target="../media/image246.png"/><Relationship Id="rId70" Type="http://schemas.openxmlformats.org/officeDocument/2006/relationships/image" Target="../media/image258.png"/><Relationship Id="rId75" Type="http://schemas.openxmlformats.org/officeDocument/2006/relationships/image" Target="../media/image262.png"/><Relationship Id="rId91" Type="http://schemas.openxmlformats.org/officeDocument/2006/relationships/image" Target="../media/image159.png"/><Relationship Id="rId96" Type="http://schemas.openxmlformats.org/officeDocument/2006/relationships/image" Target="../media/image179.png"/><Relationship Id="rId140" Type="http://schemas.openxmlformats.org/officeDocument/2006/relationships/image" Target="../media/image207.png"/><Relationship Id="rId145" Type="http://schemas.openxmlformats.org/officeDocument/2006/relationships/image" Target="../media/image213.png"/><Relationship Id="rId161"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65.png"/><Relationship Id="rId23" Type="http://schemas.openxmlformats.org/officeDocument/2006/relationships/image" Target="../media/image81.png"/><Relationship Id="rId28" Type="http://schemas.openxmlformats.org/officeDocument/2006/relationships/image" Target="../media/image84.png"/><Relationship Id="rId49" Type="http://schemas.openxmlformats.org/officeDocument/2006/relationships/image" Target="../media/image242.png"/><Relationship Id="rId114" Type="http://schemas.openxmlformats.org/officeDocument/2006/relationships/image" Target="../media/image279.png"/><Relationship Id="rId119" Type="http://schemas.openxmlformats.org/officeDocument/2006/relationships/image" Target="../media/image186.png"/><Relationship Id="rId44" Type="http://schemas.openxmlformats.org/officeDocument/2006/relationships/image" Target="../media/image200.png"/><Relationship Id="rId60" Type="http://schemas.openxmlformats.org/officeDocument/2006/relationships/image" Target="../media/image250.png"/><Relationship Id="rId65" Type="http://schemas.openxmlformats.org/officeDocument/2006/relationships/image" Target="../media/image254.png"/><Relationship Id="rId81" Type="http://schemas.openxmlformats.org/officeDocument/2006/relationships/image" Target="../media/image264.png"/><Relationship Id="rId86" Type="http://schemas.openxmlformats.org/officeDocument/2006/relationships/image" Target="../media/image152.png"/><Relationship Id="rId130" Type="http://schemas.openxmlformats.org/officeDocument/2006/relationships/image" Target="../media/image286.png"/><Relationship Id="rId135" Type="http://schemas.openxmlformats.org/officeDocument/2006/relationships/image" Target="../media/image203.png"/><Relationship Id="rId151" Type="http://schemas.openxmlformats.org/officeDocument/2006/relationships/image" Target="../media/image217.png"/><Relationship Id="rId156" Type="http://schemas.openxmlformats.org/officeDocument/2006/relationships/image" Target="../media/image222.png"/><Relationship Id="rId13" Type="http://schemas.openxmlformats.org/officeDocument/2006/relationships/image" Target="../media/image72.png"/><Relationship Id="rId18" Type="http://schemas.openxmlformats.org/officeDocument/2006/relationships/image" Target="../media/image233.png"/><Relationship Id="rId39" Type="http://schemas.openxmlformats.org/officeDocument/2006/relationships/image" Target="../media/image239.png"/><Relationship Id="rId109" Type="http://schemas.openxmlformats.org/officeDocument/2006/relationships/image" Target="../media/image175.png"/><Relationship Id="rId34" Type="http://schemas.openxmlformats.org/officeDocument/2006/relationships/image" Target="../media/image236.png"/><Relationship Id="rId50" Type="http://schemas.openxmlformats.org/officeDocument/2006/relationships/image" Target="../media/image243.png"/><Relationship Id="rId55" Type="http://schemas.openxmlformats.org/officeDocument/2006/relationships/image" Target="../media/image247.png"/><Relationship Id="rId76" Type="http://schemas.openxmlformats.org/officeDocument/2006/relationships/image" Target="../media/image142.png"/><Relationship Id="rId97" Type="http://schemas.openxmlformats.org/officeDocument/2006/relationships/image" Target="../media/image273.png"/><Relationship Id="rId104" Type="http://schemas.openxmlformats.org/officeDocument/2006/relationships/image" Target="../media/image171.png"/><Relationship Id="rId120" Type="http://schemas.openxmlformats.org/officeDocument/2006/relationships/image" Target="../media/image137.png"/><Relationship Id="rId125" Type="http://schemas.openxmlformats.org/officeDocument/2006/relationships/image" Target="../media/image191.png"/><Relationship Id="rId141" Type="http://schemas.openxmlformats.org/officeDocument/2006/relationships/image" Target="../media/image290.png"/><Relationship Id="rId146" Type="http://schemas.openxmlformats.org/officeDocument/2006/relationships/image" Target="../media/image119.png"/><Relationship Id="rId7" Type="http://schemas.openxmlformats.org/officeDocument/2006/relationships/image" Target="../media/image66.png"/><Relationship Id="rId71" Type="http://schemas.openxmlformats.org/officeDocument/2006/relationships/image" Target="../media/image135.png"/><Relationship Id="rId92" Type="http://schemas.openxmlformats.org/officeDocument/2006/relationships/image" Target="../media/image160.png"/><Relationship Id="rId162" Type="http://schemas.openxmlformats.org/officeDocument/2006/relationships/image" Target="../media/image228.png"/><Relationship Id="rId2" Type="http://schemas.openxmlformats.org/officeDocument/2006/relationships/image" Target="../media/image61.png"/><Relationship Id="rId29" Type="http://schemas.openxmlformats.org/officeDocument/2006/relationships/image" Target="../media/image88.png"/><Relationship Id="rId24" Type="http://schemas.openxmlformats.org/officeDocument/2006/relationships/image" Target="../media/image83.png"/><Relationship Id="rId40" Type="http://schemas.openxmlformats.org/officeDocument/2006/relationships/image" Target="../media/image99.png"/><Relationship Id="rId45" Type="http://schemas.openxmlformats.org/officeDocument/2006/relationships/image" Target="../media/image150.png"/><Relationship Id="rId66" Type="http://schemas.openxmlformats.org/officeDocument/2006/relationships/image" Target="../media/image255.png"/><Relationship Id="rId87" Type="http://schemas.openxmlformats.org/officeDocument/2006/relationships/image" Target="../media/image268.png"/><Relationship Id="rId110" Type="http://schemas.openxmlformats.org/officeDocument/2006/relationships/image" Target="../media/image176.png"/><Relationship Id="rId115" Type="http://schemas.openxmlformats.org/officeDocument/2006/relationships/image" Target="../media/image280.png"/><Relationship Id="rId131" Type="http://schemas.openxmlformats.org/officeDocument/2006/relationships/image" Target="../media/image287.png"/><Relationship Id="rId136" Type="http://schemas.openxmlformats.org/officeDocument/2006/relationships/image" Target="../media/image204.png"/><Relationship Id="rId157" Type="http://schemas.openxmlformats.org/officeDocument/2006/relationships/image" Target="../media/image223.png"/><Relationship Id="rId61" Type="http://schemas.openxmlformats.org/officeDocument/2006/relationships/image" Target="../media/image251.png"/><Relationship Id="rId82" Type="http://schemas.openxmlformats.org/officeDocument/2006/relationships/image" Target="../media/image265.png"/><Relationship Id="rId152" Type="http://schemas.openxmlformats.org/officeDocument/2006/relationships/image" Target="../media/image218.png"/><Relationship Id="rId19" Type="http://schemas.openxmlformats.org/officeDocument/2006/relationships/image" Target="../media/image78.png"/><Relationship Id="rId14" Type="http://schemas.openxmlformats.org/officeDocument/2006/relationships/image" Target="../media/image73.png"/><Relationship Id="rId30" Type="http://schemas.openxmlformats.org/officeDocument/2006/relationships/image" Target="../media/image89.png"/><Relationship Id="rId35" Type="http://schemas.openxmlformats.org/officeDocument/2006/relationships/image" Target="../media/image237.png"/><Relationship Id="rId56" Type="http://schemas.openxmlformats.org/officeDocument/2006/relationships/image" Target="../media/image248.png"/><Relationship Id="rId77" Type="http://schemas.openxmlformats.org/officeDocument/2006/relationships/image" Target="../media/image143.png"/><Relationship Id="rId100" Type="http://schemas.openxmlformats.org/officeDocument/2006/relationships/image" Target="../media/image167.png"/><Relationship Id="rId105" Type="http://schemas.openxmlformats.org/officeDocument/2006/relationships/image" Target="../media/image118.png"/><Relationship Id="rId126" Type="http://schemas.openxmlformats.org/officeDocument/2006/relationships/image" Target="../media/image192.png"/><Relationship Id="rId147" Type="http://schemas.openxmlformats.org/officeDocument/2006/relationships/image" Target="../media/image292.png"/><Relationship Id="rId8" Type="http://schemas.openxmlformats.org/officeDocument/2006/relationships/image" Target="../media/image67.png"/><Relationship Id="rId51" Type="http://schemas.openxmlformats.org/officeDocument/2006/relationships/image" Target="../media/image244.png"/><Relationship Id="rId72" Type="http://schemas.openxmlformats.org/officeDocument/2006/relationships/image" Target="../media/image259.png"/><Relationship Id="rId93" Type="http://schemas.openxmlformats.org/officeDocument/2006/relationships/image" Target="../media/image161.png"/><Relationship Id="rId98" Type="http://schemas.openxmlformats.org/officeDocument/2006/relationships/image" Target="../media/image274.png"/><Relationship Id="rId121" Type="http://schemas.openxmlformats.org/officeDocument/2006/relationships/image" Target="../media/image282.png"/><Relationship Id="rId142" Type="http://schemas.openxmlformats.org/officeDocument/2006/relationships/image" Target="../media/image291.png"/><Relationship Id="rId163" Type="http://schemas.openxmlformats.org/officeDocument/2006/relationships/image" Target="../media/image229.png"/><Relationship Id="rId3" Type="http://schemas.openxmlformats.org/officeDocument/2006/relationships/image" Target="../media/image62.png"/><Relationship Id="rId25" Type="http://schemas.openxmlformats.org/officeDocument/2006/relationships/image" Target="../media/image85.png"/><Relationship Id="rId46" Type="http://schemas.openxmlformats.org/officeDocument/2006/relationships/image" Target="../media/image105.png"/><Relationship Id="rId67" Type="http://schemas.openxmlformats.org/officeDocument/2006/relationships/image" Target="../media/image256.png"/><Relationship Id="rId116" Type="http://schemas.openxmlformats.org/officeDocument/2006/relationships/image" Target="../media/image281.png"/><Relationship Id="rId137" Type="http://schemas.openxmlformats.org/officeDocument/2006/relationships/image" Target="../media/image128.png"/><Relationship Id="rId158" Type="http://schemas.openxmlformats.org/officeDocument/2006/relationships/image" Target="../media/image224.png"/><Relationship Id="rId20" Type="http://schemas.openxmlformats.org/officeDocument/2006/relationships/image" Target="../media/image75.png"/><Relationship Id="rId41" Type="http://schemas.openxmlformats.org/officeDocument/2006/relationships/image" Target="../media/image240.png"/><Relationship Id="rId62" Type="http://schemas.openxmlformats.org/officeDocument/2006/relationships/image" Target="../media/image252.png"/><Relationship Id="rId83" Type="http://schemas.openxmlformats.org/officeDocument/2006/relationships/image" Target="../media/image266.png"/><Relationship Id="rId88" Type="http://schemas.openxmlformats.org/officeDocument/2006/relationships/image" Target="../media/image269.png"/><Relationship Id="rId111" Type="http://schemas.openxmlformats.org/officeDocument/2006/relationships/image" Target="../media/image177.png"/><Relationship Id="rId132" Type="http://schemas.openxmlformats.org/officeDocument/2006/relationships/image" Target="../media/image199.png"/><Relationship Id="rId153" Type="http://schemas.openxmlformats.org/officeDocument/2006/relationships/image" Target="../media/image219.png"/><Relationship Id="rId15" Type="http://schemas.openxmlformats.org/officeDocument/2006/relationships/image" Target="../media/image74.png"/><Relationship Id="rId36" Type="http://schemas.openxmlformats.org/officeDocument/2006/relationships/image" Target="../media/image96.png"/><Relationship Id="rId57" Type="http://schemas.openxmlformats.org/officeDocument/2006/relationships/image" Target="../media/image183.png"/><Relationship Id="rId106" Type="http://schemas.openxmlformats.org/officeDocument/2006/relationships/image" Target="../media/image172.png"/><Relationship Id="rId127" Type="http://schemas.openxmlformats.org/officeDocument/2006/relationships/image" Target="../media/image193.png"/><Relationship Id="rId10" Type="http://schemas.openxmlformats.org/officeDocument/2006/relationships/image" Target="../media/image69.png"/><Relationship Id="rId31" Type="http://schemas.openxmlformats.org/officeDocument/2006/relationships/image" Target="../media/image91.png"/><Relationship Id="rId52" Type="http://schemas.openxmlformats.org/officeDocument/2006/relationships/image" Target="../media/image210.png"/><Relationship Id="rId73" Type="http://schemas.openxmlformats.org/officeDocument/2006/relationships/image" Target="../media/image260.png"/><Relationship Id="rId78" Type="http://schemas.openxmlformats.org/officeDocument/2006/relationships/image" Target="../media/image144.png"/><Relationship Id="rId94" Type="http://schemas.openxmlformats.org/officeDocument/2006/relationships/image" Target="../media/image272.png"/><Relationship Id="rId99" Type="http://schemas.openxmlformats.org/officeDocument/2006/relationships/image" Target="../media/image166.png"/><Relationship Id="rId101" Type="http://schemas.openxmlformats.org/officeDocument/2006/relationships/image" Target="../media/image275.png"/><Relationship Id="rId122" Type="http://schemas.openxmlformats.org/officeDocument/2006/relationships/image" Target="../media/image283.png"/><Relationship Id="rId143" Type="http://schemas.openxmlformats.org/officeDocument/2006/relationships/image" Target="../media/image211.png"/><Relationship Id="rId148" Type="http://schemas.openxmlformats.org/officeDocument/2006/relationships/image" Target="../media/image293.png"/><Relationship Id="rId164" Type="http://schemas.openxmlformats.org/officeDocument/2006/relationships/image" Target="../media/image230.png"/><Relationship Id="rId4" Type="http://schemas.openxmlformats.org/officeDocument/2006/relationships/image" Target="../media/image63.png"/><Relationship Id="rId9" Type="http://schemas.openxmlformats.org/officeDocument/2006/relationships/image" Target="../media/image68.png"/><Relationship Id="rId26" Type="http://schemas.openxmlformats.org/officeDocument/2006/relationships/image" Target="../media/image235.png"/><Relationship Id="rId47" Type="http://schemas.openxmlformats.org/officeDocument/2006/relationships/image" Target="../media/image241.png"/><Relationship Id="rId68" Type="http://schemas.openxmlformats.org/officeDocument/2006/relationships/image" Target="../media/image257.png"/><Relationship Id="rId89" Type="http://schemas.openxmlformats.org/officeDocument/2006/relationships/image" Target="../media/image270.png"/><Relationship Id="rId112" Type="http://schemas.openxmlformats.org/officeDocument/2006/relationships/image" Target="../media/image178.png"/><Relationship Id="rId133" Type="http://schemas.openxmlformats.org/officeDocument/2006/relationships/image" Target="../media/image288.png"/><Relationship Id="rId154" Type="http://schemas.openxmlformats.org/officeDocument/2006/relationships/image" Target="../media/image220.png"/><Relationship Id="rId16" Type="http://schemas.openxmlformats.org/officeDocument/2006/relationships/image" Target="../media/image232.png"/><Relationship Id="rId37" Type="http://schemas.openxmlformats.org/officeDocument/2006/relationships/image" Target="../media/image238.png"/><Relationship Id="rId58" Type="http://schemas.openxmlformats.org/officeDocument/2006/relationships/image" Target="../media/image125.png"/><Relationship Id="rId79" Type="http://schemas.openxmlformats.org/officeDocument/2006/relationships/image" Target="../media/image145.png"/><Relationship Id="rId102" Type="http://schemas.openxmlformats.org/officeDocument/2006/relationships/image" Target="../media/image169.png"/><Relationship Id="rId123" Type="http://schemas.openxmlformats.org/officeDocument/2006/relationships/image" Target="../media/image284.png"/><Relationship Id="rId144" Type="http://schemas.openxmlformats.org/officeDocument/2006/relationships/image" Target="../media/image212.png"/><Relationship Id="rId90" Type="http://schemas.openxmlformats.org/officeDocument/2006/relationships/image" Target="../media/image271.png"/><Relationship Id="rId165" Type="http://schemas.openxmlformats.org/officeDocument/2006/relationships/image" Target="../media/image231.png"/><Relationship Id="rId27" Type="http://schemas.openxmlformats.org/officeDocument/2006/relationships/image" Target="../media/image86.png"/><Relationship Id="rId48" Type="http://schemas.openxmlformats.org/officeDocument/2006/relationships/image" Target="../media/image107.png"/><Relationship Id="rId69" Type="http://schemas.openxmlformats.org/officeDocument/2006/relationships/image" Target="../media/image133.png"/><Relationship Id="rId113" Type="http://schemas.openxmlformats.org/officeDocument/2006/relationships/image" Target="../media/image278.png"/><Relationship Id="rId134" Type="http://schemas.openxmlformats.org/officeDocument/2006/relationships/image" Target="../media/image202.png"/><Relationship Id="rId80" Type="http://schemas.openxmlformats.org/officeDocument/2006/relationships/image" Target="../media/image263.png"/><Relationship Id="rId155" Type="http://schemas.openxmlformats.org/officeDocument/2006/relationships/image" Target="../media/image221.png"/></Relationships>
</file>

<file path=ppt/slides/_rels/slide34.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96.png"/><Relationship Id="rId1" Type="http://schemas.openxmlformats.org/officeDocument/2006/relationships/slideLayout" Target="../slideLayouts/slideLayout2.xml"/><Relationship Id="rId5" Type="http://schemas.openxmlformats.org/officeDocument/2006/relationships/hyperlink" Target="https://www.youtube.com/watch?v=es2T6KY45cA" TargetMode="External"/><Relationship Id="rId4" Type="http://schemas.openxmlformats.org/officeDocument/2006/relationships/hyperlink" Target="https://www.youtube.com/watch?v=spVhtO_IcG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7"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 Id="rId6" Type="http://schemas.openxmlformats.org/officeDocument/2006/relationships/hyperlink" Target="https://www.youtube.com/@visualhow/videos" TargetMode="Externa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bZkzH5x0SK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youtube.com/watch?v=Hoixgm4-P4M&amp;t=19s" TargetMode="External"/><Relationship Id="rId5" Type="http://schemas.openxmlformats.org/officeDocument/2006/relationships/hyperlink" Target="https://www.youtube.com/watch?v=MtQL_ll5KhQ" TargetMode="External"/><Relationship Id="rId4" Type="http://schemas.openxmlformats.org/officeDocument/2006/relationships/hyperlink" Target="https://www.youtube.com/playlist?list=PLvTjg4siRgU197GA1yFNRWUgsPZnvjuyL" TargetMode="External"/><Relationship Id="rId9" Type="http://schemas.openxmlformats.org/officeDocument/2006/relationships/hyperlink" Target="https://www.youtube.com/watch?v=4VqmGXwpLq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xWBP4lzkoy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4463748" y="5865869"/>
            <a:ext cx="4009292"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Min Heap Animations | Data Structure | Visual How</a:t>
            </a:r>
          </a:p>
          <a:p>
            <a:r>
              <a:rPr lang="en-GB" sz="1400" dirty="0">
                <a:hlinkClick r:id="rId2"/>
              </a:rPr>
              <a:t>https://www.youtube.com/watch?v=AFPzC2RJOMk</a:t>
            </a:r>
            <a:r>
              <a:rPr lang="en-GB" sz="1400" dirty="0"/>
              <a:t>  </a:t>
            </a:r>
          </a:p>
          <a:p>
            <a:r>
              <a:rPr lang="en-GB" sz="1400" dirty="0"/>
              <a:t>Max Heap Animations | Data Structure | Visual How</a:t>
            </a:r>
          </a:p>
          <a:p>
            <a:r>
              <a:rPr lang="en-GB" sz="1400" dirty="0">
                <a:hlinkClick r:id="rId3"/>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386593" y="1364936"/>
            <a:ext cx="6107239" cy="5071905"/>
          </a:xfrm>
        </p:spPr>
        <p:txBody>
          <a:bodyPr>
            <a:normAutofit fontScale="85000" lnSpcReduction="10000"/>
          </a:bodyPr>
          <a:lstStyle/>
          <a:p>
            <a:r>
              <a:rPr lang="en-GB" dirty="0"/>
              <a:t>Binary Heap is different from Binary Search Tree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Binary Search Tree: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Red-black trees are for maintaining ordered data with frequent updates and searches</a:t>
            </a:r>
          </a:p>
          <a:p>
            <a:pPr lvl="1"/>
            <a:r>
              <a:rPr lang="en-GB" dirty="0"/>
              <a:t>Red-black trees can also be used for sorting, by insertions followed by in-order traversal, with O(n log(n)) complexity, but is less efficient in terms of memory and execution time than efficient sorting algorithms.</a:t>
            </a:r>
            <a:endParaRPr lang="en-SE" dirty="0"/>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627909"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94555"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7092947" y="5730524"/>
            <a:ext cx="1920398" cy="369332"/>
          </a:xfrm>
          <a:prstGeom prst="rect">
            <a:avLst/>
          </a:prstGeom>
          <a:noFill/>
        </p:spPr>
        <p:txBody>
          <a:bodyPr wrap="none" rtlCol="0">
            <a:spAutoFit/>
          </a:bodyPr>
          <a:lstStyle/>
          <a:p>
            <a:r>
              <a:rPr lang="en-GB"/>
              <a:t>Binary Search Tree</a:t>
            </a:r>
            <a:endParaRPr lang="en-SE" dirty="0"/>
          </a:p>
        </p:txBody>
      </p:sp>
    </p:spTree>
    <p:extLst>
      <p:ext uri="{BB962C8B-B14F-4D97-AF65-F5344CB8AC3E}">
        <p14:creationId xmlns:p14="http://schemas.microsoft.com/office/powerpoint/2010/main" val="213285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4532222" y="4502333"/>
            <a:ext cx="4556188" cy="226728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Parent of node at 8 or 9 is at floor</a:t>
            </a:r>
            <a:r>
              <a:rPr lang="en-GB" sz="1600" dirty="0">
                <a:latin typeface="Arial"/>
                <a:cs typeface="Arial"/>
              </a:rPr>
              <a:t>(</a:t>
            </a:r>
            <a:r>
              <a:rPr lang="en-US" sz="1600" dirty="0">
                <a:latin typeface="Arial"/>
                <a:cs typeface="Arial"/>
              </a:rPr>
              <a:t>8/2)= floor</a:t>
            </a:r>
            <a:r>
              <a:rPr lang="en-GB" sz="1600" dirty="0">
                <a:latin typeface="Arial"/>
                <a:cs typeface="Arial"/>
              </a:rPr>
              <a:t>(</a:t>
            </a:r>
            <a:r>
              <a:rPr lang="en-US" sz="16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Children of node at 4 is at </a:t>
            </a:r>
            <a:r>
              <a:rPr lang="en-GB" sz="1600" dirty="0">
                <a:latin typeface="Arial"/>
                <a:cs typeface="Arial"/>
              </a:rPr>
              <a:t>2*4=8 and 2*4+1=9</a:t>
            </a:r>
            <a:endParaRPr lang="en-US" sz="16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116539" y="4572983"/>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lang="en-GB" sz="1588" i="1"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lang="en-GB"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lang="en-GB" sz="1588" i="1" spc="-4" dirty="0">
                <a:latin typeface="Arial" panose="020B0604020202020204" pitchFamily="34" charset="0"/>
                <a:cs typeface="Arial" panose="020B0604020202020204" pitchFamily="34" charset="0"/>
              </a:rPr>
              <a:t>n</a:t>
            </a:r>
            <a:r>
              <a:rPr sz="1588" i="1" spc="-4"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lang="en-GB" sz="1588" spc="393" dirty="0">
                <a:latin typeface="Arial" panose="020B0604020202020204" pitchFamily="34" charset="0"/>
                <a:cs typeface="Arial" panose="020B0604020202020204" pitchFamily="34" charset="0"/>
                <a:sym typeface="Wingdings" panose="05000000000000000000" pitchFamily="2" charset="2"/>
              </a:rPr>
              <a:t></a:t>
            </a:r>
            <a:r>
              <a:rPr lang="en-GB" sz="1588" dirty="0">
                <a:latin typeface="Arial" panose="020B0604020202020204" pitchFamily="34" charset="0"/>
                <a:cs typeface="Arial" panose="020B0604020202020204" pitchFamily="34" charset="0"/>
              </a:rPr>
              <a:t>O(</a:t>
            </a:r>
            <a:r>
              <a:rPr lang="en-GB"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lang="en-GB" sz="1588" dirty="0">
                <a:latin typeface="Arial" panose="020B0604020202020204" pitchFamily="34" charset="0"/>
                <a:cs typeface="Arial" panose="020B0604020202020204" pitchFamily="34" charset="0"/>
              </a:rPr>
              <a:t>)</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~1.39 </a:t>
            </a:r>
            <a:r>
              <a:rPr lang="en-GB" sz="1588" i="1"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lang="en-GB"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2543989" y="6314913"/>
            <a:ext cx="405602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Quick Sort Animations | Data Structure | Visual How</a:t>
            </a:r>
          </a:p>
          <a:p>
            <a:r>
              <a:rPr lang="en-GB" sz="1400" dirty="0">
                <a:hlinkClick r:id="rId4"/>
              </a:rPr>
              <a:t>https://www.youtube.com/watch?v=4vc5OYLMcYE</a:t>
            </a:r>
            <a:r>
              <a:rPr lang="en-GB" sz="1400" dirty="0"/>
              <a:t> </a:t>
            </a:r>
            <a:endParaRPr lang="en-SE" sz="1400"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t>Bubble Sort</a:t>
            </a:r>
            <a:endParaRPr lang="en-SE" dirty="0"/>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283220"/>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349886"/>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448699203"/>
              </p:ext>
            </p:extLst>
          </p:nvPr>
        </p:nvGraphicFramePr>
        <p:xfrm>
          <a:off x="1758604" y="3522229"/>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4676293"/>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2743904" y="5195770"/>
            <a:ext cx="4591393" cy="156966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a:defRPr sz="1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600" dirty="0"/>
              <a:t>Merge Sort Algorithm: A Step-by-Step Visualization</a:t>
            </a:r>
          </a:p>
          <a:p>
            <a:r>
              <a:rPr lang="en-GB" sz="1600" dirty="0">
                <a:hlinkClick r:id="rId3"/>
              </a:rPr>
              <a:t>https://www.youtube.com/watch?</a:t>
            </a:r>
            <a:r>
              <a:rPr lang="en-GB" sz="1600">
                <a:hlinkClick r:id="rId3"/>
              </a:rPr>
              <a:t>v=ho05egqcPl4</a:t>
            </a:r>
            <a:endParaRPr lang="en-GB" sz="1600" dirty="0"/>
          </a:p>
          <a:p>
            <a:r>
              <a:rPr lang="en-GB" sz="1600" dirty="0"/>
              <a:t>Merge Sort Animations | Data Structure | Visual How</a:t>
            </a:r>
          </a:p>
          <a:p>
            <a:r>
              <a:rPr lang="en-GB" sz="1600" dirty="0">
                <a:hlinkClick r:id="rId4"/>
              </a:rPr>
              <a:t>https://www.youtube.com/watch?v=spVhtO</a:t>
            </a:r>
            <a:r>
              <a:rPr lang="en-GB" sz="1600">
                <a:hlinkClick r:id="rId4"/>
              </a:rPr>
              <a:t>_IcGg</a:t>
            </a:r>
            <a:endParaRPr lang="en-GB" sz="1600" dirty="0"/>
          </a:p>
          <a:p>
            <a:r>
              <a:rPr lang="en-GB" sz="1600" dirty="0"/>
              <a:t>Merge Sort vs Quick Sort</a:t>
            </a:r>
          </a:p>
          <a:p>
            <a:r>
              <a:rPr lang="en-GB" sz="1600" dirty="0">
                <a:hlinkClick r:id="rId5"/>
              </a:rPr>
              <a:t>https://www.youtube.com/watch?v</a:t>
            </a:r>
            <a:r>
              <a:rPr lang="en-GB" sz="1600">
                <a:hlinkClick r:id="rId5"/>
              </a:rPr>
              <a:t>=es2T6KY45cA</a:t>
            </a:r>
            <a:endParaRPr lang="en-GB" sz="1600" dirty="0"/>
          </a:p>
        </p:txBody>
      </p:sp>
    </p:spTree>
    <p:extLst>
      <p:ext uri="{BB962C8B-B14F-4D97-AF65-F5344CB8AC3E}">
        <p14:creationId xmlns:p14="http://schemas.microsoft.com/office/powerpoint/2010/main" val="345439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p:txBody>
          <a:bodyPr>
            <a:normAutofit lnSpcReduction="10000"/>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14484232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err="1">
                          <a:latin typeface="Times New Roman"/>
                          <a:cs typeface="Times New Roman"/>
                        </a:rPr>
                        <a:t>lg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fontScale="77500" lnSpcReduction="20000"/>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pPr>
              <a:lnSpc>
                <a:spcPct val="120000"/>
              </a:lnSpc>
            </a:pPr>
            <a:r>
              <a:rPr lang="en-GB" dirty="0"/>
              <a:t>Visual How</a:t>
            </a:r>
          </a:p>
          <a:p>
            <a:pPr lvl="1">
              <a:lnSpc>
                <a:spcPct val="120000"/>
              </a:lnSpc>
            </a:pPr>
            <a:r>
              <a:rPr lang="en-GB" dirty="0">
                <a:hlinkClick r:id="rId6"/>
              </a:rPr>
              <a:t>https://www.youtube.com/@visualhow/videos</a:t>
            </a:r>
            <a:r>
              <a:rPr lang="en-GB" dirty="0"/>
              <a:t> </a:t>
            </a:r>
          </a:p>
          <a:p>
            <a:pPr>
              <a:lnSpc>
                <a:spcPct val="120000"/>
              </a:lnSpc>
            </a:pPr>
            <a:r>
              <a:rPr lang="en-GB" dirty="0"/>
              <a:t>10 Sorting Algorithms Easily Explained</a:t>
            </a:r>
          </a:p>
          <a:p>
            <a:pPr lvl="1">
              <a:lnSpc>
                <a:spcPct val="120000"/>
              </a:lnSpc>
            </a:pPr>
            <a:r>
              <a:rPr lang="en-US" dirty="0">
                <a:hlinkClick r:id="rId7"/>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600200"/>
            <a:ext cx="8229600" cy="4820697"/>
          </a:xfrm>
        </p:spPr>
        <p:txBody>
          <a:bodyPr>
            <a:normAutofit fontScale="850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a:latin typeface="Times New Roman"/>
                <a:cs typeface="Times New Roman"/>
              </a:rPr>
              <a:t>Binary Min </a:t>
            </a:r>
            <a:r>
              <a:rPr lang="en-GB" dirty="0">
                <a:latin typeface="Times New Roman"/>
                <a:cs typeface="Times New Roman"/>
              </a:rPr>
              <a:t>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r>
              <a:rPr lang="en-GB" dirty="0"/>
              <a:t>HEAP SORT | Sorting Algorithms | DSA | </a:t>
            </a:r>
            <a:r>
              <a:rPr lang="en-GB" dirty="0" err="1"/>
              <a:t>GeeksforGeeks</a:t>
            </a:r>
            <a:endParaRPr lang="en-GB" dirty="0"/>
          </a:p>
          <a:p>
            <a:pPr lvl="2"/>
            <a:r>
              <a:rPr lang="en-GB" dirty="0">
                <a:hlinkClick r:id="rId5"/>
              </a:rPr>
              <a:t>https://www.youtube.com/watch?v=MtQL_ll5KhQ</a:t>
            </a:r>
            <a:endParaRPr lang="en-GB" dirty="0"/>
          </a:p>
          <a:p>
            <a:r>
              <a:rPr lang="en-GB" dirty="0"/>
              <a:t>Quick Sort</a:t>
            </a:r>
          </a:p>
          <a:p>
            <a:pPr lvl="1"/>
            <a:r>
              <a:rPr lang="en-GB" dirty="0"/>
              <a:t>Quick sort in 4 minutes</a:t>
            </a:r>
          </a:p>
          <a:p>
            <a:pPr lvl="2"/>
            <a:r>
              <a:rPr lang="en-GB" dirty="0">
                <a:hlinkClick r:id="rId6"/>
              </a:rPr>
              <a:t>https://www.youtube.com/watch?v=Hoixgm4-P4M&amp;t=19s</a:t>
            </a:r>
            <a:r>
              <a:rPr lang="en-GB" dirty="0"/>
              <a:t> </a:t>
            </a:r>
          </a:p>
          <a:p>
            <a:pPr lvl="1"/>
            <a:r>
              <a:rPr lang="en-GB" dirty="0"/>
              <a:t>Quicksort Algorithm: A Step-by-Step Visualization</a:t>
            </a:r>
          </a:p>
          <a:p>
            <a:pPr lvl="2"/>
            <a:r>
              <a:rPr lang="en-GB" dirty="0">
                <a:hlinkClick r:id="rId7"/>
              </a:rPr>
              <a:t>https://www.youtube.com/watch?v=bZkzH5x0SKU</a:t>
            </a:r>
            <a:endParaRPr lang="en-GB" dirty="0"/>
          </a:p>
          <a:p>
            <a:pPr lvl="1"/>
            <a:r>
              <a:rPr lang="en-GB" dirty="0"/>
              <a:t>Visualization of Quick sort (HD)</a:t>
            </a:r>
          </a:p>
          <a:p>
            <a:pPr lvl="2"/>
            <a:r>
              <a:rPr lang="en-GB" dirty="0">
                <a:hlinkClick r:id="rId8"/>
              </a:rPr>
              <a:t>https://www.youtube.com/watch?v=aXXWXz5rF64</a:t>
            </a:r>
            <a:r>
              <a:rPr lang="en-GB" dirty="0"/>
              <a:t> </a:t>
            </a:r>
          </a:p>
          <a:p>
            <a:r>
              <a:rPr lang="en-GB" dirty="0"/>
              <a:t>Merge Sort </a:t>
            </a:r>
          </a:p>
          <a:p>
            <a:pPr lvl="1"/>
            <a:r>
              <a:rPr lang="en-GB" dirty="0"/>
              <a:t>Merge sort in 3 minutes</a:t>
            </a:r>
          </a:p>
          <a:p>
            <a:pPr lvl="1"/>
            <a:r>
              <a:rPr lang="en-GB" dirty="0">
                <a:hlinkClick r:id="rId9"/>
              </a:rPr>
              <a:t>https://www.youtube.com/watch?v=4VqmGXwpLqc</a:t>
            </a:r>
            <a:r>
              <a:rPr lang="en-GB" dirty="0"/>
              <a:t> </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lvl="1"/>
            <a:endParaRPr lang="en-GB" dirty="0"/>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t>Selection Sort</a:t>
            </a:r>
            <a:endParaRPr lang="en-SE" dirty="0"/>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92500" lnSpcReduction="2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t>Insertion Sort</a:t>
            </a:r>
            <a:endParaRPr lang="en-SE" dirty="0"/>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34882</TotalTime>
  <Words>8082</Words>
  <Application>Microsoft Office PowerPoint</Application>
  <PresentationFormat>On-screen Show (4:3)</PresentationFormat>
  <Paragraphs>2503</Paragraphs>
  <Slides>46</Slides>
  <Notes>9</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Heapsort: Binary Heap</vt:lpstr>
      <vt:lpstr>Binary Heap vs. Binary Search Tree</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 Time Complexity</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Stable Sorting Algorithm </vt:lpstr>
      <vt:lpstr>Summary</vt:lpstr>
      <vt:lpstr>Short Videos of Sorting Algorithms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1057</cp:revision>
  <dcterms:created xsi:type="dcterms:W3CDTF">2018-08-13T22:58:39Z</dcterms:created>
  <dcterms:modified xsi:type="dcterms:W3CDTF">2024-12-02T02:55:33Z</dcterms:modified>
</cp:coreProperties>
</file>