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1" r:id="rId2"/>
    <p:sldId id="372" r:id="rId3"/>
    <p:sldId id="1063" r:id="rId4"/>
    <p:sldId id="1067" r:id="rId5"/>
    <p:sldId id="374" r:id="rId6"/>
    <p:sldId id="1064" r:id="rId7"/>
    <p:sldId id="1065" r:id="rId8"/>
    <p:sldId id="1066" r:id="rId9"/>
    <p:sldId id="1068" r:id="rId10"/>
    <p:sldId id="106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372"/>
            <p14:sldId id="1063"/>
            <p14:sldId id="1067"/>
            <p14:sldId id="374"/>
            <p14:sldId id="1064"/>
            <p14:sldId id="1065"/>
            <p14:sldId id="1066"/>
            <p14:sldId id="1068"/>
            <p14:sldId id="10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88157" autoAdjust="0"/>
  </p:normalViewPr>
  <p:slideViewPr>
    <p:cSldViewPr snapToGrid="0">
      <p:cViewPr varScale="1">
        <p:scale>
          <a:sx n="115" d="100"/>
          <a:sy n="115" d="100"/>
        </p:scale>
        <p:origin x="10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46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  Value-based RL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53409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1D8580-48BD-47EF-AF48-23391DA6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4024751"/>
            <a:ext cx="4105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49366" cy="868362"/>
          </a:xfrm>
        </p:spPr>
        <p:txBody>
          <a:bodyPr/>
          <a:lstStyle/>
          <a:p>
            <a:r>
              <a:rPr lang="en-US" dirty="0"/>
              <a:t>Iter1 Value Iteration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1295400"/>
                <a:ext cx="8627226" cy="329322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8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8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8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8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8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,−1+0</m:t>
                            </m:r>
                          </m:e>
                        </m:d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operator. In this case the solution is easy to see by observation, but in general you need to use iterative solving method.)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1295400"/>
                <a:ext cx="8627226" cy="3293225"/>
              </a:xfrm>
              <a:blipFill>
                <a:blip r:embed="rId3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1A783-079C-4D5F-B4F6-4367850140B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18E24-FAC3-409F-B379-305F8B704C1E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67D57-6CC3-4BF5-A707-7C365D34F0AB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FEE86-5FF4-4E6C-8648-746CE602EE51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9500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rmAutofit fontScale="47500" lnSpcReduction="20000"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4600" dirty="0"/>
                  <a:t>Consider the following MDP. Environment is deterministic. In each state, there are two possible actions  a</a:t>
                </a:r>
                <a:r>
                  <a:rPr lang="zh-CN" altLang="en-US" sz="4600" dirty="0"/>
                  <a:t>∈</a:t>
                </a:r>
                <a:r>
                  <a:rPr lang="en-US" sz="4600" dirty="0"/>
                  <a:t>{</a:t>
                </a:r>
                <a:r>
                  <a:rPr lang="en-US" sz="4600" dirty="0" err="1"/>
                  <a:t>l,r</a:t>
                </a:r>
                <a:r>
                  <a:rPr lang="en-US" sz="4600" dirty="0"/>
                  <a:t>}, where l corresponds to moving left, and r corresponds to moving right. Each movement incurs a reward of r=-1. State s=4 is the goal state: taking any action from s=4 results in reward of r=0 and ends the episode, hence V(4)</a:t>
                </a:r>
                <a:r>
                  <a:rPr lang="zh-CN" altLang="en-US" sz="4600" dirty="0"/>
                  <a:t>≡</a:t>
                </a:r>
                <a:r>
                  <a:rPr lang="en-US" sz="4600" dirty="0"/>
                  <a:t>0,Q(4,a)</a:t>
                </a:r>
                <a:r>
                  <a:rPr lang="zh-CN" altLang="en-US" sz="4600" dirty="0"/>
                  <a:t>≡</a:t>
                </a:r>
                <a:r>
                  <a:rPr lang="en-US" sz="4600" dirty="0"/>
                  <a:t>0 for any action a. Assume </a:t>
                </a:r>
                <a14:m>
                  <m:oMath xmlns:m="http://schemas.openxmlformats.org/officeDocument/2006/math">
                    <m:r>
                      <a:rPr lang="en-US" sz="4600"/>
                      <m:t>𝛾</m:t>
                    </m:r>
                    <m:r>
                      <a:rPr lang="en-US" sz="4600"/>
                      <m:t>=1, </m:t>
                    </m:r>
                    <m:r>
                      <a:rPr lang="en-US" sz="4600"/>
                      <m:t>𝛼</m:t>
                    </m:r>
                    <m:r>
                      <a:rPr lang="en-US" sz="4600"/>
                      <m:t>=1</m:t>
                    </m:r>
                  </m:oMath>
                </a14:m>
                <a:r>
                  <a:rPr lang="en-US" sz="4600" dirty="0"/>
                  <a:t>. All value functions are initialized to 0. </a:t>
                </a:r>
                <a:endParaRPr lang="en-SE" sz="4600" dirty="0"/>
              </a:p>
              <a:p>
                <a:pPr>
                  <a:lnSpc>
                    <a:spcPct val="150000"/>
                  </a:lnSpc>
                </a:pPr>
                <a:r>
                  <a:rPr lang="en-US" sz="4600" dirty="0"/>
                  <a:t>A. Use Policy Iteration, Value Iteration to derive optimal policy.</a:t>
                </a:r>
                <a:endParaRPr lang="en-SE" sz="4600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815" t="-3534" r="-1630" b="-18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868362"/>
          </a:xfrm>
        </p:spPr>
        <p:txBody>
          <a:bodyPr/>
          <a:lstStyle/>
          <a:p>
            <a:r>
              <a:rPr lang="en-US" sz="3600" dirty="0"/>
              <a:t>Recall: Simplified Bellman Equations for Deterministic Env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>
                <a:blip r:embed="rId2"/>
                <a:stretch>
                  <a:fillRect l="-1481" t="-27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3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=−7,</m:t>
                    </m:r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=−1,</m:t>
                    </m:r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440" b="-2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894215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p>
                      <m:sSup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=−1−1=−2,</m:t>
                    </m:r>
                    <m:sSup>
                      <m:sSup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=−1,</m:t>
                    </m:r>
                    <m:sSup>
                      <m:sSup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 (Value functions happen to have also converged.)</a:t>
                </a:r>
                <a:endParaRPr lang="en-SE" sz="16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894215"/>
              </a:xfrm>
              <a:blipFill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903</Words>
  <Application>Microsoft Office PowerPoint</Application>
  <PresentationFormat>On-screen Show (4:3)</PresentationFormat>
  <Paragraphs>91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Default Design</vt:lpstr>
      <vt:lpstr>L7.2  Value-based RL</vt:lpstr>
      <vt:lpstr>Toy Example</vt:lpstr>
      <vt:lpstr>Recall: Simplified Bellman Equations for Deterministic Env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Iter1 Value Iteration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293</cp:revision>
  <dcterms:created xsi:type="dcterms:W3CDTF">2020-05-13T19:01:03Z</dcterms:created>
  <dcterms:modified xsi:type="dcterms:W3CDTF">2021-05-20T10:00:14Z</dcterms:modified>
</cp:coreProperties>
</file>