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8" r:id="rId19"/>
    <p:sldId id="321" r:id="rId20"/>
    <p:sldId id="315" r:id="rId21"/>
    <p:sldId id="318" r:id="rId22"/>
    <p:sldId id="316" r:id="rId23"/>
    <p:sldId id="32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78954" autoAdjust="0"/>
  </p:normalViewPr>
  <p:slideViewPr>
    <p:cSldViewPr snapToGrid="0" snapToObjects="1">
      <p:cViewPr varScale="1">
        <p:scale>
          <a:sx n="65" d="100"/>
          <a:sy n="65" d="100"/>
        </p:scale>
        <p:origin x="226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06523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7" Type="http://schemas.openxmlformats.org/officeDocument/2006/relationships/hyperlink" Target="https://www.youtube.com/watch?v=LRtKQdsJC3o"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0CFJAkpnhBg"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1589674636"/>
              </p:ext>
            </p:extLst>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938903260"/>
              </p:ext>
            </p:extLst>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1487607658"/>
              </p:ext>
            </p:extLst>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a:t>
            </a:r>
            <a:r>
              <a:rPr lang="en-GB" dirty="0" err="1"/>
              <a:t>Probabil</a:t>
            </a:r>
            <a:r>
              <a:rPr lang="en-GB" dirty="0"/>
              <a:t>&lt;</a:t>
            </a:r>
            <a:r>
              <a:rPr lang="en-GB" dirty="0" err="1"/>
              <a:t>ity</a:t>
            </a:r>
            <a:r>
              <a:rPr lang="en-GB" dirty="0"/>
              <a:t>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p:spTree>
    <p:extLst>
      <p:ext uri="{BB962C8B-B14F-4D97-AF65-F5344CB8AC3E}">
        <p14:creationId xmlns:p14="http://schemas.microsoft.com/office/powerpoint/2010/main" val="260817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75683" y="5703993"/>
            <a:ext cx="4133494" cy="1077218"/>
          </a:xfrm>
          <a:prstGeom prst="rect">
            <a:avLst/>
          </a:prstGeom>
          <a:ln>
            <a:solidFill>
              <a:srgbClr val="1B8E1D"/>
            </a:solidFill>
          </a:ln>
        </p:spPr>
        <p:txBody>
          <a:bodyPr wrap="square">
            <a:spAutoFit/>
          </a:bodyPr>
          <a:lstStyle/>
          <a:p>
            <a:pPr lvl="0" defTabSz="914400">
              <a:defRPr/>
            </a:pPr>
            <a:r>
              <a:rPr lang="en-GB" sz="1600" spc="55" dirty="0">
                <a:latin typeface="Arial" panose="020B0604020202020204" pitchFamily="34" charset="0"/>
                <a:cs typeface="Arial" panose="020B0604020202020204" pitchFamily="34" charset="0"/>
              </a:rPr>
              <a:t>With linear probing, an array occupies contiguous memory locations; with separate chaining, a linked list occupies non-contiguous memory locations.</a:t>
            </a:r>
            <a:endParaRPr lang="en-SE" sz="1600" dirty="0"/>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6"/>
              </a:rPr>
              <a:t>https://www.youtube.com/watch?v=0CFJAkpnhBg</a:t>
            </a:r>
            <a:r>
              <a:rPr lang="en-GB" dirty="0"/>
              <a:t> </a:t>
            </a:r>
          </a:p>
          <a:p>
            <a:r>
              <a:rPr lang="en-GB"/>
              <a:t>Separate </a:t>
            </a:r>
            <a:r>
              <a:rPr lang="en-GB" dirty="0"/>
              <a:t>Chaining in Hashing Animations | Data Structure | Visual How</a:t>
            </a:r>
          </a:p>
          <a:p>
            <a:pPr lvl="1"/>
            <a:r>
              <a:rPr lang="en-GB" dirty="0">
                <a:hlinkClick r:id="rId7"/>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41741</TotalTime>
  <Words>3876</Words>
  <Application>Microsoft Office PowerPoint</Application>
  <PresentationFormat>On-screen Show (4:3)</PresentationFormat>
  <Paragraphs>722</Paragraphs>
  <Slides>23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Explanations</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1231</cp:revision>
  <dcterms:created xsi:type="dcterms:W3CDTF">2018-08-13T22:58:39Z</dcterms:created>
  <dcterms:modified xsi:type="dcterms:W3CDTF">2024-10-22T22:47:03Z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