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1366" r:id="rId3"/>
    <p:sldId id="1367" r:id="rId4"/>
    <p:sldId id="273" r:id="rId5"/>
    <p:sldId id="274" r:id="rId6"/>
    <p:sldId id="268" r:id="rId7"/>
    <p:sldId id="266" r:id="rId8"/>
    <p:sldId id="260" r:id="rId9"/>
    <p:sldId id="262" r:id="rId10"/>
    <p:sldId id="263" r:id="rId11"/>
    <p:sldId id="270" r:id="rId12"/>
    <p:sldId id="267" r:id="rId13"/>
    <p:sldId id="272" r:id="rId14"/>
    <p:sldId id="1368" r:id="rId15"/>
    <p:sldId id="269" r:id="rId16"/>
    <p:sldId id="271" r:id="rId17"/>
    <p:sldId id="1369" r:id="rId18"/>
    <p:sldId id="264" r:id="rId19"/>
    <p:sldId id="265" r:id="rId20"/>
    <p:sldId id="261" r:id="rId21"/>
    <p:sldId id="259" r:id="rId22"/>
    <p:sldId id="257" r:id="rId23"/>
    <p:sldId id="258" r:id="rId24"/>
    <p:sldId id="137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1634" autoAdjust="0"/>
  </p:normalViewPr>
  <p:slideViewPr>
    <p:cSldViewPr snapToGrid="0" snapToObjects="1">
      <p:cViewPr varScale="1">
        <p:scale>
          <a:sx n="75" d="100"/>
          <a:sy n="75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{2,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{2, 4}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Final Exam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F2047-B575-6758-4BFB-44D3B1CF3019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5439-1E97-6BFC-3334-10FEDD27DAB5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1E7AC-C838-5FD2-E795-F29BC15E9128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933EC-82A8-9D6A-C30F-8FCF8011C3C4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38D8E-07F5-5E00-CF0A-92D1F8897B8E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F21B-8AF9-0849-C830-0B70C424F1D3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017E8-B655-2DAB-A46C-688ECD6C95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774D6-E278-E55D-FB8C-86C68843484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8B0C1-B04E-4518-1F6D-9F9EA989B090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866F50-4BB6-3D31-D6C0-D1EB5D4124E0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C1D-E990-7B51-E0F2-D15C8CCC021C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B94BC5-9925-8F71-91B1-08C664A2A5E2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CA4B181C-FBF0-C78D-82E5-F5EE5FF5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C0924756-C6EB-6905-AEB3-6190F4DD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AF6EEA42-C2D2-9C16-A029-074AAF0E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B621BB0-D540-CBCB-C6E5-50DAA8FB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618CDB60-9675-244D-64E0-C4CBCA6153EA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5E8B8-3211-E678-6838-B46FDAD2F07E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C207B2D7-3BB7-22D7-44DA-374274E47F3C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1BDF52-4117-E85A-E711-9010EA7BF90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C6008B75-7C9A-E53B-9718-FDDDE67DCAB9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44FD64-F23B-4B10-1BD2-386812369DFA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70F43669-CADD-A995-9118-325B6FA1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028055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A08A0DD2-C868-0AD9-6496-265BC2356F1F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FB2A174-67F6-E996-A3D2-BA1890FE23A5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A023A-5F30-F693-8530-534D808957C3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B544A2-BD20-1762-48E5-EDE0A788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91730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52EE320D-7070-3AAF-598F-EF6B9357EBD6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DABFE53-FB26-7513-1879-372E9B96A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35260"/>
              </p:ext>
            </p:extLst>
          </p:nvPr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B4BCE49D-7C0C-EBCB-E6BA-86A764128F68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0159929A-AD63-4487-400A-A72B31A1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70547"/>
              </p:ext>
            </p:extLst>
          </p:nvPr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50D53B65-C6C7-4594-C564-DB18ED5DC88B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36AD4579-100C-E678-EED0-8F68624FB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742"/>
              </p:ext>
            </p:extLst>
          </p:nvPr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C88D2FBD-C385-A533-CBF1-E1859F88F246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A46074E-A08C-16AD-A562-9C1442B003A1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0FD72815-D102-439C-D995-08CE9E84D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646990"/>
              </p:ext>
            </p:extLst>
          </p:nvPr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626FDE-09F2-5202-7E0A-41D033F532CA}"/>
              </a:ext>
            </a:extLst>
          </p:cNvPr>
          <p:cNvSpPr txBox="1"/>
          <p:nvPr/>
        </p:nvSpPr>
        <p:spPr>
          <a:xfrm>
            <a:off x="137940" y="7700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48A2-F41F-AD29-1E5F-341C5065D921}"/>
              </a:ext>
            </a:extLst>
          </p:cNvPr>
          <p:cNvSpPr txBox="1"/>
          <p:nvPr/>
        </p:nvSpPr>
        <p:spPr>
          <a:xfrm>
            <a:off x="2511268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9BC21-3121-1F87-1BF5-66935DD65967}"/>
              </a:ext>
            </a:extLst>
          </p:cNvPr>
          <p:cNvSpPr txBox="1"/>
          <p:nvPr/>
        </p:nvSpPr>
        <p:spPr>
          <a:xfrm>
            <a:off x="4916954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711DE-5C3F-0126-1FE8-7B24A34B8747}"/>
              </a:ext>
            </a:extLst>
          </p:cNvPr>
          <p:cNvSpPr txBox="1"/>
          <p:nvPr/>
        </p:nvSpPr>
        <p:spPr>
          <a:xfrm>
            <a:off x="7380052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31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9C73-8FE7-2A47-0C74-9DDB0069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8AE09AD8-8101-B789-C256-695715A4A43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25F8C802-DD14-5A19-6860-67CE24A35EC9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3AFB55-7524-8C95-A285-E1591B8C977B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BBB0994-6910-756E-E0ED-0040C72DF52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7EB3D7ED-9E11-4204-12E1-79300610737E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055311-CDB7-416B-46AE-9D4F6FE4F52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EC829094-0678-9042-B011-91F9F08BD80D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268F93-192D-E2CE-14DA-1E011C773183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D50ACCD1-6718-FA06-F0BC-1048226B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160121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F07B3FE5-07A9-F56C-BE66-31A1AAC5247C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B03ABD0-8676-E3C1-3C3D-3076F4426D0C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378FAE-602C-A4F4-10A9-C058C8B9E67D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31BB42C2-6554-E812-C325-96C07E17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21408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D55E622-D890-3703-75C7-CE1540C82F0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36499CF4-D57B-DFF5-0AC5-A531B226627B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BE0338C2-EA33-D8E7-E6A1-32B5404AE355}"/>
              </a:ext>
            </a:extLst>
          </p:cNvPr>
          <p:cNvGraphicFramePr>
            <a:graphicFrameLocks/>
          </p:cNvGraphicFramePr>
          <p:nvPr/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C56E3A3B-3222-15C1-9D7B-8F5B554B5802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16F8520F-FCE2-0297-5EB8-DC47C3FF0E74}"/>
              </a:ext>
            </a:extLst>
          </p:cNvPr>
          <p:cNvGraphicFramePr>
            <a:graphicFrameLocks/>
          </p:cNvGraphicFramePr>
          <p:nvPr/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871F78E4-0F3A-76D2-F8CB-5548F2158590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F7B6B26B-D0C7-2D4A-CD93-C43949DD4067}"/>
              </a:ext>
            </a:extLst>
          </p:cNvPr>
          <p:cNvGraphicFramePr>
            <a:graphicFrameLocks/>
          </p:cNvGraphicFramePr>
          <p:nvPr/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A5F4C4CF-0147-BB74-E1F3-5751347D0795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6EC787E-D3D5-A1BB-41F6-CFDF53DEC7D8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4018F56E-0E11-3BF4-0562-A6681D9F0351}"/>
              </a:ext>
            </a:extLst>
          </p:cNvPr>
          <p:cNvGraphicFramePr>
            <a:graphicFrameLocks/>
          </p:cNvGraphicFramePr>
          <p:nvPr/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2342286-54E3-6056-6CEF-297A1402660B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F9C4F-E71A-BA0E-369F-5725A0696FDA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171A2-B15C-31B0-D7C3-C08F5506966D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32F24-2A2C-391C-E2B8-E7C45B0575AD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3B3BFB-85AA-2F31-38F9-0549C10DCB1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6CC8C-DA35-86A7-104B-FE83963FA051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4BC709-F710-1A9A-C402-0D523CF9FC2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103A11-CF28-2B70-F1AD-F07148E609B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D3CF8B-8CFE-E1AD-FA4F-D277B9B6CECB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7A5094-AAB2-B633-037E-C050706AF6F7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3A5A6-2570-21A4-84C4-495DAC286565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EE6FDB-6409-9E4E-A76D-824A889C8E43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28">
            <a:extLst>
              <a:ext uri="{FF2B5EF4-FFF2-40B4-BE49-F238E27FC236}">
                <a16:creationId xmlns:a16="http://schemas.microsoft.com/office/drawing/2014/main" id="{AE67044C-5CC5-0910-118E-71DA778D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6" y="2643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336ACD1A-0081-B7EC-E895-47943D5B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48A840-536E-AB28-D57A-45322DA9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0C9A872F-2C78-886A-1375-7EE92027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840" y="346520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48A783-F8FF-77A8-2283-269EAB7888A6}"/>
              </a:ext>
            </a:extLst>
          </p:cNvPr>
          <p:cNvSpPr txBox="1"/>
          <p:nvPr/>
        </p:nvSpPr>
        <p:spPr>
          <a:xfrm>
            <a:off x="128678" y="78132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BD2AA-A594-0A45-28BC-1C5C63890A85}"/>
              </a:ext>
            </a:extLst>
          </p:cNvPr>
          <p:cNvSpPr txBox="1"/>
          <p:nvPr/>
        </p:nvSpPr>
        <p:spPr>
          <a:xfrm>
            <a:off x="2502006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4F24A0-E470-A6A9-70C3-1311F505E51B}"/>
              </a:ext>
            </a:extLst>
          </p:cNvPr>
          <p:cNvSpPr txBox="1"/>
          <p:nvPr/>
        </p:nvSpPr>
        <p:spPr>
          <a:xfrm>
            <a:off x="4907692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4EB83-0DFB-B150-1749-4AB1CFE5926B}"/>
              </a:ext>
            </a:extLst>
          </p:cNvPr>
          <p:cNvSpPr txBox="1"/>
          <p:nvPr/>
        </p:nvSpPr>
        <p:spPr>
          <a:xfrm>
            <a:off x="7370790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0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8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DFED-0C74-D3C2-8329-7E014438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01C567-1FF0-874A-83A5-4D99B4B6DD45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3D00-0D1A-27AA-6BB3-8F1D7E817C83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E2C6F9-13B7-5F7A-3C6A-0CC9B88C497E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F1697-3EB3-29FC-6A1F-166A2434FAD7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3D590A-3353-17E1-7BEA-3F83E69B48C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EA19A-12D6-3513-E8C7-7950E4F0C0A9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2EF51-342E-D19B-0BC4-E0898F5A1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933A5-DBD9-6954-94E0-674E457B9C71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CA570B-D898-216D-1C77-A4CA0C6375EC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38294C4-96D3-845F-5DF2-FA79A3494CDF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99352-1E7C-BFF9-A221-8905A5561D5D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A0776-939D-F1C7-409B-DEEABA3D8BA4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3CB2460B-BAE4-81DC-6E1A-48CC43BD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189711BA-1375-0948-B73A-E63AA3C55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72F08A2D-0411-AACB-619C-27401AE0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0870585-283E-3442-2487-636D4107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29384BD9-9268-1037-DF45-F033E2B85491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8182DF5D-2424-636C-FC58-5D4D6E365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289829"/>
              </p:ext>
            </p:extLst>
          </p:nvPr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70A29039-8913-B1B1-5E8E-2199EB3957F5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C73E33E7-DC75-8E4E-CBB7-88F0379D0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384702"/>
              </p:ext>
            </p:extLst>
          </p:nvPr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AF263D1E-1179-DE58-A187-1B1C22F17F59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20C4D82C-2553-8680-1040-0551FF8C2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718181"/>
              </p:ext>
            </p:extLst>
          </p:nvPr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357C3AA7-124A-106B-1949-FFE06A91B7AD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3677D649-6A11-4271-9F55-2CAB6EFA558A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7088B188-3F6A-AAF3-3F40-CA4CB09A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320186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2CEBCD7-11DA-29DF-9434-D37D569A7D84}"/>
              </a:ext>
            </a:extLst>
          </p:cNvPr>
          <p:cNvSpPr/>
          <p:nvPr/>
        </p:nvSpPr>
        <p:spPr>
          <a:xfrm>
            <a:off x="2043299" y="306686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04BF9-4FB6-F81E-15C0-AC18FB94D9D8}"/>
              </a:ext>
            </a:extLst>
          </p:cNvPr>
          <p:cNvSpPr txBox="1"/>
          <p:nvPr/>
        </p:nvSpPr>
        <p:spPr>
          <a:xfrm>
            <a:off x="2076416" y="3068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A3B4E-CA21-759E-B046-3AD719B6368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16115" y="297143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316AFC-49B5-6190-A770-0A1A62797D46}"/>
              </a:ext>
            </a:extLst>
          </p:cNvPr>
          <p:cNvCxnSpPr>
            <a:cxnSpLocks/>
          </p:cNvCxnSpPr>
          <p:nvPr/>
        </p:nvCxnSpPr>
        <p:spPr>
          <a:xfrm flipH="1">
            <a:off x="1732768" y="337692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AE9F1C59-A099-D637-DE0B-043B8763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154" y="279717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BF09B652-8D32-0FBE-33BB-4F8D94AC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601" y="34273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BD0C8-A8B5-6E57-E735-3E5815DFAC46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8FE5C-240A-1C5A-E4DE-4217A3816544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C5FE4-3043-5568-B1CF-D1DDE7BE0F1D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853CF-AFEA-A8A9-1990-8303D178455A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03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C96C-887A-7163-12A0-D7788B0A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D56-9B29-ADAB-1FE2-D242E886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334B9448-3AE8-5534-F146-A26D9B81B9CE}"/>
              </a:ext>
            </a:extLst>
          </p:cNvPr>
          <p:cNvSpPr/>
          <p:nvPr/>
        </p:nvSpPr>
        <p:spPr>
          <a:xfrm>
            <a:off x="475806" y="2829598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32691E-420A-B94D-5638-C2B7659D0843}"/>
              </a:ext>
            </a:extLst>
          </p:cNvPr>
          <p:cNvSpPr txBox="1"/>
          <p:nvPr/>
        </p:nvSpPr>
        <p:spPr>
          <a:xfrm>
            <a:off x="458107" y="2527540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DA5C89F-2471-C491-95A5-37A9ABAFBF29}"/>
              </a:ext>
            </a:extLst>
          </p:cNvPr>
          <p:cNvSpPr/>
          <p:nvPr/>
        </p:nvSpPr>
        <p:spPr>
          <a:xfrm>
            <a:off x="2798918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447A22-42B4-2C31-F28A-01EA6AB67F61}"/>
              </a:ext>
            </a:extLst>
          </p:cNvPr>
          <p:cNvSpPr txBox="1"/>
          <p:nvPr/>
        </p:nvSpPr>
        <p:spPr>
          <a:xfrm>
            <a:off x="2773205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655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707E515A-D9D1-3D83-F2A4-015C41403B9B}"/>
              </a:ext>
            </a:extLst>
          </p:cNvPr>
          <p:cNvSpPr/>
          <p:nvPr/>
        </p:nvSpPr>
        <p:spPr>
          <a:xfrm>
            <a:off x="5282769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6B225C-E217-59A9-85CA-9DA2F77CBEB5}"/>
              </a:ext>
            </a:extLst>
          </p:cNvPr>
          <p:cNvSpPr txBox="1"/>
          <p:nvPr/>
        </p:nvSpPr>
        <p:spPr>
          <a:xfrm>
            <a:off x="5257056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82984195-4AD1-E4DD-6B9D-C56D98EE5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230839"/>
              </p:ext>
            </p:extLst>
          </p:nvPr>
        </p:nvGraphicFramePr>
        <p:xfrm>
          <a:off x="6228168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9341E672-91E8-34EA-6F1C-49CE7B479E43}"/>
              </a:ext>
            </a:extLst>
          </p:cNvPr>
          <p:cNvSpPr txBox="1">
            <a:spLocks/>
          </p:cNvSpPr>
          <p:nvPr/>
        </p:nvSpPr>
        <p:spPr>
          <a:xfrm>
            <a:off x="759078" y="2266325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AA9BBEFF-CBA1-00C9-FF6B-A54F2C89DF02}"/>
              </a:ext>
            </a:extLst>
          </p:cNvPr>
          <p:cNvSpPr/>
          <p:nvPr/>
        </p:nvSpPr>
        <p:spPr>
          <a:xfrm>
            <a:off x="7717326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02673E-33BD-B895-7DB9-74D3A4C5AA65}"/>
              </a:ext>
            </a:extLst>
          </p:cNvPr>
          <p:cNvSpPr txBox="1"/>
          <p:nvPr/>
        </p:nvSpPr>
        <p:spPr>
          <a:xfrm>
            <a:off x="7691613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F0BDFB-76FA-C982-8C04-9DF6BF973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05491"/>
              </p:ext>
            </p:extLst>
          </p:nvPr>
        </p:nvGraphicFramePr>
        <p:xfrm>
          <a:off x="8662725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5625FC-198B-5AEC-08D1-47C7C364A904}"/>
              </a:ext>
            </a:extLst>
          </p:cNvPr>
          <p:cNvSpPr/>
          <p:nvPr/>
        </p:nvSpPr>
        <p:spPr>
          <a:xfrm>
            <a:off x="-947494" y="5299689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0B2B5-0662-FD31-5B10-A3204452C73C}"/>
              </a:ext>
            </a:extLst>
          </p:cNvPr>
          <p:cNvSpPr txBox="1"/>
          <p:nvPr/>
        </p:nvSpPr>
        <p:spPr>
          <a:xfrm>
            <a:off x="-973207" y="49976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9A2AC827-7DAB-CB28-4645-7813A9B57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57656"/>
              </p:ext>
            </p:extLst>
          </p:nvPr>
        </p:nvGraphicFramePr>
        <p:xfrm>
          <a:off x="2373637" y="46121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A99FA7A-FD61-CB95-AFD7-46C7F5CBD067}"/>
              </a:ext>
            </a:extLst>
          </p:cNvPr>
          <p:cNvSpPr/>
          <p:nvPr/>
        </p:nvSpPr>
        <p:spPr>
          <a:xfrm>
            <a:off x="3870673" y="5250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233D7-5846-6C7B-CE74-1844339EB3BF}"/>
              </a:ext>
            </a:extLst>
          </p:cNvPr>
          <p:cNvSpPr txBox="1"/>
          <p:nvPr/>
        </p:nvSpPr>
        <p:spPr>
          <a:xfrm>
            <a:off x="3903790" y="5264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6C9893-101F-7A5B-50F6-8B50FE79811B}"/>
              </a:ext>
            </a:extLst>
          </p:cNvPr>
          <p:cNvSpPr/>
          <p:nvPr/>
        </p:nvSpPr>
        <p:spPr>
          <a:xfrm>
            <a:off x="3870673" y="11604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14453-7C9A-1C9F-6DA8-4E59AC82EC64}"/>
              </a:ext>
            </a:extLst>
          </p:cNvPr>
          <p:cNvSpPr txBox="1"/>
          <p:nvPr/>
        </p:nvSpPr>
        <p:spPr>
          <a:xfrm>
            <a:off x="3903790" y="11618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7F8BC-186B-5356-B8EE-707448282453}"/>
              </a:ext>
            </a:extLst>
          </p:cNvPr>
          <p:cNvSpPr/>
          <p:nvPr/>
        </p:nvSpPr>
        <p:spPr>
          <a:xfrm>
            <a:off x="4716493" y="5403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D76E-4A50-BA12-CB3A-F4EA6C8F01C1}"/>
              </a:ext>
            </a:extLst>
          </p:cNvPr>
          <p:cNvSpPr txBox="1"/>
          <p:nvPr/>
        </p:nvSpPr>
        <p:spPr>
          <a:xfrm>
            <a:off x="4749610" y="5417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33540-D6F0-74F6-A078-6F91CC3291F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256128" y="7164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2EEF8-6A84-F4AA-F144-4327BCB20515}"/>
              </a:ext>
            </a:extLst>
          </p:cNvPr>
          <p:cNvCxnSpPr>
            <a:cxnSpLocks/>
          </p:cNvCxnSpPr>
          <p:nvPr/>
        </p:nvCxnSpPr>
        <p:spPr>
          <a:xfrm flipH="1" flipV="1">
            <a:off x="4071603" y="8874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64447-0FCD-EBEF-8F62-BDE00957BC56}"/>
              </a:ext>
            </a:extLst>
          </p:cNvPr>
          <p:cNvCxnSpPr>
            <a:cxnSpLocks/>
          </p:cNvCxnSpPr>
          <p:nvPr/>
        </p:nvCxnSpPr>
        <p:spPr>
          <a:xfrm flipH="1">
            <a:off x="4241530" y="86431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29190B-E852-28FE-1864-EAB1BCFBBC82}"/>
              </a:ext>
            </a:extLst>
          </p:cNvPr>
          <p:cNvSpPr/>
          <p:nvPr/>
        </p:nvSpPr>
        <p:spPr>
          <a:xfrm>
            <a:off x="4699319" y="11741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33DCC-AC12-EB25-BD47-F13EA6385DFF}"/>
              </a:ext>
            </a:extLst>
          </p:cNvPr>
          <p:cNvSpPr txBox="1"/>
          <p:nvPr/>
        </p:nvSpPr>
        <p:spPr>
          <a:xfrm>
            <a:off x="4732436" y="11755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2183EB-3E75-E852-6A40-188891E2DDDB}"/>
              </a:ext>
            </a:extLst>
          </p:cNvPr>
          <p:cNvCxnSpPr>
            <a:cxnSpLocks/>
          </p:cNvCxnSpPr>
          <p:nvPr/>
        </p:nvCxnSpPr>
        <p:spPr>
          <a:xfrm flipH="1">
            <a:off x="4241530" y="133108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6878F479-7B63-DA53-BFB6-3DC84154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049" y="4555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14D51E2-1054-CC59-39E6-12C129E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316" y="8640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407F5964-869E-A101-0E63-F0494BD7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290" y="88672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55846A4-6DDC-1833-A223-946A45F6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658" y="12731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EB3EA-2F74-4AED-8A05-6FD9C8C5F23B}"/>
              </a:ext>
            </a:extLst>
          </p:cNvPr>
          <p:cNvSpPr/>
          <p:nvPr/>
        </p:nvSpPr>
        <p:spPr>
          <a:xfrm>
            <a:off x="5359141" y="87887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7DE0A3-BB07-5E3E-9023-2D7564F98CCA}"/>
              </a:ext>
            </a:extLst>
          </p:cNvPr>
          <p:cNvSpPr txBox="1"/>
          <p:nvPr/>
        </p:nvSpPr>
        <p:spPr>
          <a:xfrm>
            <a:off x="5392258" y="88027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D228E7-8896-01FD-9549-7DF08BC9CA0A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031957" y="78344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3D5930-D97A-47A9-D120-72D80ACBAEE1}"/>
              </a:ext>
            </a:extLst>
          </p:cNvPr>
          <p:cNvCxnSpPr>
            <a:cxnSpLocks/>
          </p:cNvCxnSpPr>
          <p:nvPr/>
        </p:nvCxnSpPr>
        <p:spPr>
          <a:xfrm flipH="1">
            <a:off x="5048610" y="118893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8">
            <a:extLst>
              <a:ext uri="{FF2B5EF4-FFF2-40B4-BE49-F238E27FC236}">
                <a16:creationId xmlns:a16="http://schemas.microsoft.com/office/drawing/2014/main" id="{1A0EBE3C-C912-5F7B-4798-89D31EF6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996" y="60918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6621EEB4-3D21-0116-D9B8-41C68A40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443" y="12393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95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7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3EB-5D09-088C-8A0D-929E3624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Entries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7EF4-E742-8CA2-4F0D-6461E680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3ECECF7-EDDE-2B8A-D8C7-33D853CDD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11130"/>
              </p:ext>
            </p:extLst>
          </p:nvPr>
        </p:nvGraphicFramePr>
        <p:xfrm>
          <a:off x="1743717" y="32913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9DFA0A9-CB71-EFA8-FFD8-388EA3DC2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96418"/>
              </p:ext>
            </p:extLst>
          </p:nvPr>
        </p:nvGraphicFramePr>
        <p:xfrm>
          <a:off x="5726437" y="3290876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70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7BCB-D5EE-B60F-650E-CA5DB1F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F49B349-9C77-DBFF-08FA-91355F76A1E8}"/>
              </a:ext>
            </a:extLst>
          </p:cNvPr>
          <p:cNvSpPr/>
          <p:nvPr/>
        </p:nvSpPr>
        <p:spPr>
          <a:xfrm>
            <a:off x="4533715" y="434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9FBE-5B44-8AB0-834D-BA3155C87CE4}"/>
              </a:ext>
            </a:extLst>
          </p:cNvPr>
          <p:cNvSpPr txBox="1"/>
          <p:nvPr/>
        </p:nvSpPr>
        <p:spPr>
          <a:xfrm>
            <a:off x="4566832" y="43450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FD4FF2-8526-8E59-146C-76AFDE449B0B}"/>
              </a:ext>
            </a:extLst>
          </p:cNvPr>
          <p:cNvSpPr/>
          <p:nvPr/>
        </p:nvSpPr>
        <p:spPr>
          <a:xfrm>
            <a:off x="4533715" y="49790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C539-EBDE-58CC-D85B-F49B7F3F3B0A}"/>
              </a:ext>
            </a:extLst>
          </p:cNvPr>
          <p:cNvSpPr txBox="1"/>
          <p:nvPr/>
        </p:nvSpPr>
        <p:spPr>
          <a:xfrm>
            <a:off x="4566832" y="49804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46266-E2AC-9F8C-C5CF-C02E633F2A43}"/>
              </a:ext>
            </a:extLst>
          </p:cNvPr>
          <p:cNvSpPr/>
          <p:nvPr/>
        </p:nvSpPr>
        <p:spPr>
          <a:xfrm>
            <a:off x="5379535" y="435892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703AE-76B3-30D8-E194-F3B7F4CE5BF9}"/>
              </a:ext>
            </a:extLst>
          </p:cNvPr>
          <p:cNvSpPr txBox="1"/>
          <p:nvPr/>
        </p:nvSpPr>
        <p:spPr>
          <a:xfrm>
            <a:off x="5412652" y="436032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E87EE-E27B-13F6-BAFA-3382D88D05A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19170" y="453509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4C16E-9EAD-F56F-4A47-A647766C9E7E}"/>
              </a:ext>
            </a:extLst>
          </p:cNvPr>
          <p:cNvCxnSpPr>
            <a:cxnSpLocks/>
          </p:cNvCxnSpPr>
          <p:nvPr/>
        </p:nvCxnSpPr>
        <p:spPr>
          <a:xfrm flipH="1" flipV="1">
            <a:off x="4734645" y="470602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FDF4F-B2EE-EB63-6C98-E150BCC9C072}"/>
              </a:ext>
            </a:extLst>
          </p:cNvPr>
          <p:cNvCxnSpPr>
            <a:cxnSpLocks/>
          </p:cNvCxnSpPr>
          <p:nvPr/>
        </p:nvCxnSpPr>
        <p:spPr>
          <a:xfrm flipH="1">
            <a:off x="4904572" y="468291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C9D8DA-451B-CB1D-E2D5-F60D56B01238}"/>
              </a:ext>
            </a:extLst>
          </p:cNvPr>
          <p:cNvSpPr/>
          <p:nvPr/>
        </p:nvSpPr>
        <p:spPr>
          <a:xfrm>
            <a:off x="5362361" y="4992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6E470-0F09-ADE4-1EF9-B59E39D8987A}"/>
              </a:ext>
            </a:extLst>
          </p:cNvPr>
          <p:cNvSpPr txBox="1"/>
          <p:nvPr/>
        </p:nvSpPr>
        <p:spPr>
          <a:xfrm>
            <a:off x="5395478" y="49941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44BBF3-1C86-F624-2CE8-D5ABFC820061}"/>
              </a:ext>
            </a:extLst>
          </p:cNvPr>
          <p:cNvCxnSpPr>
            <a:cxnSpLocks/>
          </p:cNvCxnSpPr>
          <p:nvPr/>
        </p:nvCxnSpPr>
        <p:spPr>
          <a:xfrm flipH="1">
            <a:off x="4904572" y="514968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6FF8668A-D5E0-6788-6ABD-E77DF1B5E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410" y="4273903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81698A46-23A9-83C1-576B-4813019F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58" y="468266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B76397DE-AC85-5970-7F7F-F273C343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32" y="4705331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F4119586-855C-CE1E-2CCA-53F07EA1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724" y="5095821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E7873ADF-1334-0A35-EC50-60B97F0B71CB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964935-F2F0-EFE8-040C-D306873F5675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C997046-62A9-3538-0C81-CB9BF5D9030B}"/>
              </a:ext>
            </a:extLst>
          </p:cNvPr>
          <p:cNvGraphicFramePr>
            <a:graphicFrameLocks/>
          </p:cNvGraphicFramePr>
          <p:nvPr/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F4F150E7-FA08-167D-CCA8-97506D99A3B8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39E13C9B-9160-29F3-355C-559A1E19F10B}"/>
              </a:ext>
            </a:extLst>
          </p:cNvPr>
          <p:cNvGraphicFramePr>
            <a:graphicFrameLocks/>
          </p:cNvGraphicFramePr>
          <p:nvPr/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6D72D7D4-F0F7-1A71-5BBF-3D0D62BBA6FD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5AA91CAB-259C-57E8-C3AA-01D78D41A0AE}"/>
              </a:ext>
            </a:extLst>
          </p:cNvPr>
          <p:cNvGraphicFramePr>
            <a:graphicFrameLocks/>
          </p:cNvGraphicFramePr>
          <p:nvPr/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B3EF13D1-2C34-4F50-3E5B-2EFAD3CFCE0C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E52B8856-94F4-6931-A343-EC7A672C9B37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18B5C38F-D19A-1D87-E340-0309FF228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62BEAF6-C134-D772-23A7-C9D49913DAF2}"/>
              </a:ext>
            </a:extLst>
          </p:cNvPr>
          <p:cNvSpPr/>
          <p:nvPr/>
        </p:nvSpPr>
        <p:spPr>
          <a:xfrm>
            <a:off x="6022183" y="46974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CB9C1-FB59-2F88-2320-1445687B82DC}"/>
              </a:ext>
            </a:extLst>
          </p:cNvPr>
          <p:cNvSpPr txBox="1"/>
          <p:nvPr/>
        </p:nvSpPr>
        <p:spPr>
          <a:xfrm>
            <a:off x="6055300" y="46988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363AA-4EC3-BA45-7822-7037DFD54C00}"/>
              </a:ext>
            </a:extLst>
          </p:cNvPr>
          <p:cNvCxnSpPr>
            <a:cxnSpLocks/>
          </p:cNvCxnSpPr>
          <p:nvPr/>
        </p:nvCxnSpPr>
        <p:spPr>
          <a:xfrm flipH="1" flipV="1">
            <a:off x="5694999" y="4617283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A2DB9A-FC09-4EEA-C42C-99B67DCDFBD1}"/>
              </a:ext>
            </a:extLst>
          </p:cNvPr>
          <p:cNvCxnSpPr>
            <a:cxnSpLocks/>
          </p:cNvCxnSpPr>
          <p:nvPr/>
        </p:nvCxnSpPr>
        <p:spPr>
          <a:xfrm flipH="1">
            <a:off x="5711652" y="5007542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32A488AF-42D0-A9E9-74C2-38926D91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038" y="442779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B27E5ED-56ED-1D87-E6E2-B0C80589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85" y="505793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74BF6-D8E2-D41E-98D0-67364BE3DE12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A2843-16B5-3A44-C715-88D626AD9EC5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66BED-98BE-97E8-EBC7-9505C10C99CC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FDF230-B2B3-9134-5CDB-909DCBABC076}"/>
              </a:ext>
            </a:extLst>
          </p:cNvPr>
          <p:cNvSpPr/>
          <p:nvPr/>
        </p:nvSpPr>
        <p:spPr>
          <a:xfrm>
            <a:off x="-1239381" y="324873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CC00A430-3119-59E0-B65A-90F35DC3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-293982" y="2765571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42AB99E-0AFB-9FB9-F6BB-9463E6DB0B60}"/>
              </a:ext>
            </a:extLst>
          </p:cNvPr>
          <p:cNvSpPr txBox="1"/>
          <p:nvPr/>
        </p:nvSpPr>
        <p:spPr>
          <a:xfrm>
            <a:off x="-1323980" y="29167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779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840-2F31-9A2C-E402-205EDB1E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D2B502C3-0187-14F4-7F37-E85B14968DE4}"/>
              </a:ext>
            </a:extLst>
          </p:cNvPr>
          <p:cNvSpPr/>
          <p:nvPr/>
        </p:nvSpPr>
        <p:spPr>
          <a:xfrm>
            <a:off x="499881" y="2165516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42787-2D4F-0FCD-F649-9EC617547D74}"/>
              </a:ext>
            </a:extLst>
          </p:cNvPr>
          <p:cNvSpPr txBox="1"/>
          <p:nvPr/>
        </p:nvSpPr>
        <p:spPr>
          <a:xfrm>
            <a:off x="482182" y="1863458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7F5B58-09B4-3508-F3B7-016204B3725D}"/>
              </a:ext>
            </a:extLst>
          </p:cNvPr>
          <p:cNvSpPr/>
          <p:nvPr/>
        </p:nvSpPr>
        <p:spPr>
          <a:xfrm>
            <a:off x="2822993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C960F4-0CFE-80F8-E39E-8435B66458DD}"/>
              </a:ext>
            </a:extLst>
          </p:cNvPr>
          <p:cNvSpPr txBox="1"/>
          <p:nvPr/>
        </p:nvSpPr>
        <p:spPr>
          <a:xfrm>
            <a:off x="2797280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5F561C7-B120-9989-E720-305B3DC53809}"/>
              </a:ext>
            </a:extLst>
          </p:cNvPr>
          <p:cNvSpPr/>
          <p:nvPr/>
        </p:nvSpPr>
        <p:spPr>
          <a:xfrm>
            <a:off x="5306844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8CB429-726F-E436-2655-8FCEF0548156}"/>
              </a:ext>
            </a:extLst>
          </p:cNvPr>
          <p:cNvSpPr txBox="1"/>
          <p:nvPr/>
        </p:nvSpPr>
        <p:spPr>
          <a:xfrm>
            <a:off x="5281131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B89827CE-067D-3F29-AE80-912F2613F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20893"/>
              </p:ext>
            </p:extLst>
          </p:nvPr>
        </p:nvGraphicFramePr>
        <p:xfrm>
          <a:off x="6252243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318C4256-7F4D-C8AC-A03C-F25A9BE9B45A}"/>
              </a:ext>
            </a:extLst>
          </p:cNvPr>
          <p:cNvSpPr txBox="1">
            <a:spLocks/>
          </p:cNvSpPr>
          <p:nvPr/>
        </p:nvSpPr>
        <p:spPr>
          <a:xfrm>
            <a:off x="783153" y="1602243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7F904160-0F49-EC2F-4305-42C2DCBC810C}"/>
              </a:ext>
            </a:extLst>
          </p:cNvPr>
          <p:cNvSpPr/>
          <p:nvPr/>
        </p:nvSpPr>
        <p:spPr>
          <a:xfrm>
            <a:off x="7741401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FC8E5-4206-CDCD-136E-4CE66C9D6FF4}"/>
              </a:ext>
            </a:extLst>
          </p:cNvPr>
          <p:cNvSpPr txBox="1"/>
          <p:nvPr/>
        </p:nvSpPr>
        <p:spPr>
          <a:xfrm>
            <a:off x="7715688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19A00AEA-E26F-7D3D-2009-B70271580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78293"/>
              </p:ext>
            </p:extLst>
          </p:nvPr>
        </p:nvGraphicFramePr>
        <p:xfrm>
          <a:off x="8686800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77CC75B-79C4-FA07-76B2-53EDC3968AEC}"/>
              </a:ext>
            </a:extLst>
          </p:cNvPr>
          <p:cNvSpPr/>
          <p:nvPr/>
        </p:nvSpPr>
        <p:spPr>
          <a:xfrm>
            <a:off x="-970812" y="463342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E7EE6-88E5-7071-B3B4-54D5779175D5}"/>
              </a:ext>
            </a:extLst>
          </p:cNvPr>
          <p:cNvSpPr txBox="1"/>
          <p:nvPr/>
        </p:nvSpPr>
        <p:spPr>
          <a:xfrm>
            <a:off x="-996525" y="43313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B07AAF3-6CFC-B50F-E0EC-FE18BD278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743367"/>
              </p:ext>
            </p:extLst>
          </p:nvPr>
        </p:nvGraphicFramePr>
        <p:xfrm>
          <a:off x="-25413" y="4150261"/>
          <a:ext cx="14458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79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B1E638D-0BE9-EF19-8882-EEE964F7A188}"/>
              </a:ext>
            </a:extLst>
          </p:cNvPr>
          <p:cNvSpPr/>
          <p:nvPr/>
        </p:nvSpPr>
        <p:spPr>
          <a:xfrm>
            <a:off x="4739860" y="52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57EAB-162D-9B54-1377-76384F1E6712}"/>
              </a:ext>
            </a:extLst>
          </p:cNvPr>
          <p:cNvSpPr txBox="1"/>
          <p:nvPr/>
        </p:nvSpPr>
        <p:spPr>
          <a:xfrm>
            <a:off x="4772977" y="66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7156C-54F5-BDC8-E3BC-0CF4B7EED9C9}"/>
              </a:ext>
            </a:extLst>
          </p:cNvPr>
          <p:cNvSpPr/>
          <p:nvPr/>
        </p:nvSpPr>
        <p:spPr>
          <a:xfrm>
            <a:off x="4739860" y="6405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8D71F-7DF9-069C-6F31-73C1056C3FD2}"/>
              </a:ext>
            </a:extLst>
          </p:cNvPr>
          <p:cNvSpPr txBox="1"/>
          <p:nvPr/>
        </p:nvSpPr>
        <p:spPr>
          <a:xfrm>
            <a:off x="4772977" y="6419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D33D19-5BF4-1174-AA57-97D304834CC3}"/>
              </a:ext>
            </a:extLst>
          </p:cNvPr>
          <p:cNvSpPr/>
          <p:nvPr/>
        </p:nvSpPr>
        <p:spPr>
          <a:xfrm>
            <a:off x="5585680" y="205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2D791-0AEB-2F78-18A5-1C7946076804}"/>
              </a:ext>
            </a:extLst>
          </p:cNvPr>
          <p:cNvSpPr txBox="1"/>
          <p:nvPr/>
        </p:nvSpPr>
        <p:spPr>
          <a:xfrm>
            <a:off x="5618797" y="219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2A13B8-CA9B-7932-77CA-2919E4449C2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125315" y="1966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F10DB-78B8-70CF-64A0-79A4886FE172}"/>
              </a:ext>
            </a:extLst>
          </p:cNvPr>
          <p:cNvCxnSpPr>
            <a:cxnSpLocks/>
          </p:cNvCxnSpPr>
          <p:nvPr/>
        </p:nvCxnSpPr>
        <p:spPr>
          <a:xfrm flipH="1" flipV="1">
            <a:off x="4940790" y="3676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D09757-5044-952F-4439-8264383A8996}"/>
              </a:ext>
            </a:extLst>
          </p:cNvPr>
          <p:cNvCxnSpPr>
            <a:cxnSpLocks/>
          </p:cNvCxnSpPr>
          <p:nvPr/>
        </p:nvCxnSpPr>
        <p:spPr>
          <a:xfrm flipH="1">
            <a:off x="5110717" y="3444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6BFA37-0CA0-C60A-15C0-09B3E2AB0AC0}"/>
              </a:ext>
            </a:extLst>
          </p:cNvPr>
          <p:cNvSpPr/>
          <p:nvPr/>
        </p:nvSpPr>
        <p:spPr>
          <a:xfrm>
            <a:off x="5568506" y="6543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F951C-7410-5175-970E-3C25E2C9FA4D}"/>
              </a:ext>
            </a:extLst>
          </p:cNvPr>
          <p:cNvSpPr txBox="1"/>
          <p:nvPr/>
        </p:nvSpPr>
        <p:spPr>
          <a:xfrm>
            <a:off x="5601623" y="6557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F6B6A2-CCA8-7A00-37BE-A87F4796B715}"/>
              </a:ext>
            </a:extLst>
          </p:cNvPr>
          <p:cNvCxnSpPr>
            <a:cxnSpLocks/>
          </p:cNvCxnSpPr>
          <p:nvPr/>
        </p:nvCxnSpPr>
        <p:spPr>
          <a:xfrm flipH="1">
            <a:off x="5110717" y="8112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28">
            <a:extLst>
              <a:ext uri="{FF2B5EF4-FFF2-40B4-BE49-F238E27FC236}">
                <a16:creationId xmlns:a16="http://schemas.microsoft.com/office/drawing/2014/main" id="{2582D142-45B6-42CE-452B-803769F8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555" y="-645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4E13522-1E2A-B143-B7EA-6814608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503" y="34423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EA7AA112-9247-777F-804E-67658E70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477" y="36690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5128E636-D0BC-8A30-54E3-060D56E3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869" y="75739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794849-681B-BAC6-AA2F-585EAFAE8D91}"/>
              </a:ext>
            </a:extLst>
          </p:cNvPr>
          <p:cNvSpPr/>
          <p:nvPr/>
        </p:nvSpPr>
        <p:spPr>
          <a:xfrm>
            <a:off x="6228328" y="359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AB8BE9-9A43-9B9B-7F6E-2CD95C45B587}"/>
              </a:ext>
            </a:extLst>
          </p:cNvPr>
          <p:cNvSpPr txBox="1"/>
          <p:nvPr/>
        </p:nvSpPr>
        <p:spPr>
          <a:xfrm>
            <a:off x="6261445" y="360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79E050-FD53-4A24-92A7-49149B208AD9}"/>
              </a:ext>
            </a:extLst>
          </p:cNvPr>
          <p:cNvCxnSpPr>
            <a:cxnSpLocks/>
          </p:cNvCxnSpPr>
          <p:nvPr/>
        </p:nvCxnSpPr>
        <p:spPr>
          <a:xfrm flipH="1" flipV="1">
            <a:off x="5901144" y="278860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5236BC-1BF1-BE08-9C62-0C4B110F55D4}"/>
              </a:ext>
            </a:extLst>
          </p:cNvPr>
          <p:cNvCxnSpPr>
            <a:cxnSpLocks/>
          </p:cNvCxnSpPr>
          <p:nvPr/>
        </p:nvCxnSpPr>
        <p:spPr>
          <a:xfrm flipH="1">
            <a:off x="5917797" y="669119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28">
            <a:extLst>
              <a:ext uri="{FF2B5EF4-FFF2-40B4-BE49-F238E27FC236}">
                <a16:creationId xmlns:a16="http://schemas.microsoft.com/office/drawing/2014/main" id="{DFB0E6A7-F95F-9D80-CC6D-CA302417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183" y="89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4FEDD096-2067-49F8-2CBF-3DD412F3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630" y="71950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43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2" grpId="0" animBg="1"/>
      <p:bldP spid="37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9C70-4B44-0289-21B2-C129D61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121-1495-62C5-9C67-DF2269B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E0AA-E135-9E39-7FB4-8FF54737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86" y="0"/>
            <a:ext cx="888169" cy="6823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769F8-C2BA-0747-166B-E9B7A191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23" y="23433"/>
            <a:ext cx="900052" cy="692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C7121-879A-5BE5-C11F-19702FA0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1" y="2243931"/>
            <a:ext cx="2724150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489BE-CEB3-3ABC-FB7B-F65448AAF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683" y="2456815"/>
            <a:ext cx="2733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B27-311F-B043-0B48-E76B062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§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5EA6-A2BA-ABD4-30ED-966D73D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68C-3573-FE09-4B67-BA3EA5B6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46" y="731837"/>
            <a:ext cx="3246664" cy="258050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1E1698D-FB10-4E03-1AD3-E3D0A1CA6DAF}"/>
              </a:ext>
            </a:extLst>
          </p:cNvPr>
          <p:cNvSpPr/>
          <p:nvPr/>
        </p:nvSpPr>
        <p:spPr>
          <a:xfrm>
            <a:off x="678016" y="50718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A6F2C-EE54-0711-2A1E-3ACBEB04BBDB}"/>
              </a:ext>
            </a:extLst>
          </p:cNvPr>
          <p:cNvSpPr txBox="1"/>
          <p:nvPr/>
        </p:nvSpPr>
        <p:spPr>
          <a:xfrm>
            <a:off x="711133" y="50732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0EA463-DE43-2780-69BE-EA2E7F759037}"/>
              </a:ext>
            </a:extLst>
          </p:cNvPr>
          <p:cNvSpPr/>
          <p:nvPr/>
        </p:nvSpPr>
        <p:spPr>
          <a:xfrm>
            <a:off x="678016" y="57072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88AC-2954-A4B7-E1D3-449AB3F22F64}"/>
              </a:ext>
            </a:extLst>
          </p:cNvPr>
          <p:cNvSpPr txBox="1"/>
          <p:nvPr/>
        </p:nvSpPr>
        <p:spPr>
          <a:xfrm>
            <a:off x="711133" y="57086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27AE-1C74-93F6-653B-991E83613227}"/>
              </a:ext>
            </a:extLst>
          </p:cNvPr>
          <p:cNvSpPr/>
          <p:nvPr/>
        </p:nvSpPr>
        <p:spPr>
          <a:xfrm>
            <a:off x="1523836" y="50871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5144A-BD57-2EB1-C715-99186894382C}"/>
              </a:ext>
            </a:extLst>
          </p:cNvPr>
          <p:cNvSpPr txBox="1"/>
          <p:nvPr/>
        </p:nvSpPr>
        <p:spPr>
          <a:xfrm>
            <a:off x="1556953" y="50885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4D2F12-3D46-32C8-25A5-E1FDBEDCBB9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3471" y="52632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091FB-95E2-B41F-E4DE-A84FB2E8C684}"/>
              </a:ext>
            </a:extLst>
          </p:cNvPr>
          <p:cNvCxnSpPr>
            <a:cxnSpLocks/>
          </p:cNvCxnSpPr>
          <p:nvPr/>
        </p:nvCxnSpPr>
        <p:spPr>
          <a:xfrm flipH="1" flipV="1">
            <a:off x="878946" y="54342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9E714-456E-3438-C4D4-C2557C8D8D24}"/>
              </a:ext>
            </a:extLst>
          </p:cNvPr>
          <p:cNvCxnSpPr>
            <a:cxnSpLocks/>
          </p:cNvCxnSpPr>
          <p:nvPr/>
        </p:nvCxnSpPr>
        <p:spPr>
          <a:xfrm flipH="1">
            <a:off x="1048873" y="541111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8A128E-B8BD-9DE3-04A4-39ECC947F159}"/>
              </a:ext>
            </a:extLst>
          </p:cNvPr>
          <p:cNvSpPr/>
          <p:nvPr/>
        </p:nvSpPr>
        <p:spPr>
          <a:xfrm>
            <a:off x="1506662" y="57209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FDA51-3550-26FF-594D-7680527E6B3F}"/>
              </a:ext>
            </a:extLst>
          </p:cNvPr>
          <p:cNvSpPr txBox="1"/>
          <p:nvPr/>
        </p:nvSpPr>
        <p:spPr>
          <a:xfrm>
            <a:off x="1539779" y="57223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C29A4-FC9D-E45A-01E4-6E732F0C8001}"/>
              </a:ext>
            </a:extLst>
          </p:cNvPr>
          <p:cNvCxnSpPr>
            <a:cxnSpLocks/>
          </p:cNvCxnSpPr>
          <p:nvPr/>
        </p:nvCxnSpPr>
        <p:spPr>
          <a:xfrm flipH="1">
            <a:off x="1048873" y="587788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8FC63407-AB6A-031C-A90E-F470D3C5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92" y="5002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FB03E2A-362F-D6CD-F151-4A13AB12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9" y="54108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593F8BB-9A57-098B-E013-30D58C89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33" y="5433528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DB6EB1-29F9-EFE5-6821-053DDACF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35" y="5815061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AE43AB-B5DD-2E39-0E04-F67437C7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053" y="1881181"/>
            <a:ext cx="3246664" cy="2580502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D191EF7C-7A29-2507-E9D7-07C49F14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109" y="2020333"/>
            <a:ext cx="3326323" cy="2176483"/>
          </a:xfrm>
          <a:prstGeom prst="rect">
            <a:avLst/>
          </a:prstGeom>
        </p:spPr>
      </p:pic>
      <p:pic>
        <p:nvPicPr>
          <p:cNvPr id="36" name="Picture 2" descr="Johnson3">
            <a:extLst>
              <a:ext uri="{FF2B5EF4-FFF2-40B4-BE49-F238E27FC236}">
                <a16:creationId xmlns:a16="http://schemas.microsoft.com/office/drawing/2014/main" id="{CEB27536-A666-6BE3-99D4-0EC5EC20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33" y="1881181"/>
            <a:ext cx="3408568" cy="290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286FD1-13D6-3B54-4B61-930F04B82991}"/>
              </a:ext>
            </a:extLst>
          </p:cNvPr>
          <p:cNvSpPr txBox="1"/>
          <p:nvPr/>
        </p:nvSpPr>
        <p:spPr>
          <a:xfrm>
            <a:off x="3752910" y="2033619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H[0]=0</a:t>
            </a:r>
            <a:endParaRPr lang="en-SE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F0505-179F-ED26-30E2-6A9A450784AD}"/>
              </a:ext>
            </a:extLst>
          </p:cNvPr>
          <p:cNvSpPr txBox="1"/>
          <p:nvPr/>
        </p:nvSpPr>
        <p:spPr>
          <a:xfrm>
            <a:off x="5027783" y="202033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H[1]=-5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02239-ADC1-C25C-12A7-E0136C18D9DC}"/>
              </a:ext>
            </a:extLst>
          </p:cNvPr>
          <p:cNvSpPr txBox="1"/>
          <p:nvPr/>
        </p:nvSpPr>
        <p:spPr>
          <a:xfrm>
            <a:off x="3817594" y="360750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D547F0-B80D-4224-6711-B30493987E73}"/>
              </a:ext>
            </a:extLst>
          </p:cNvPr>
          <p:cNvSpPr txBox="1"/>
          <p:nvPr/>
        </p:nvSpPr>
        <p:spPr>
          <a:xfrm>
            <a:off x="4989307" y="364483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H[2]=-1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DC492-2AAD-C665-BFFE-D8B2AB56BE11}"/>
              </a:ext>
            </a:extLst>
          </p:cNvPr>
          <p:cNvSpPr txBox="1"/>
          <p:nvPr/>
        </p:nvSpPr>
        <p:spPr>
          <a:xfrm>
            <a:off x="2667922" y="2807233"/>
            <a:ext cx="3064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8AC4-66EE-E1F8-C851-AF339221C34A}"/>
              </a:ext>
            </a:extLst>
          </p:cNvPr>
          <p:cNvSpPr txBox="1"/>
          <p:nvPr/>
        </p:nvSpPr>
        <p:spPr>
          <a:xfrm>
            <a:off x="581389" y="4684693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8D40-2C8E-E829-4311-597E9C84FE7C}"/>
              </a:ext>
            </a:extLst>
          </p:cNvPr>
          <p:cNvSpPr txBox="1"/>
          <p:nvPr/>
        </p:nvSpPr>
        <p:spPr>
          <a:xfrm>
            <a:off x="530132" y="605623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75D94-B4D5-4430-1B4A-BFBE0C7BB469}"/>
              </a:ext>
            </a:extLst>
          </p:cNvPr>
          <p:cNvSpPr txBox="1"/>
          <p:nvPr/>
        </p:nvSpPr>
        <p:spPr>
          <a:xfrm>
            <a:off x="1432200" y="468469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A9415-792F-D93B-A4F6-163AEE568D28}"/>
              </a:ext>
            </a:extLst>
          </p:cNvPr>
          <p:cNvSpPr txBox="1"/>
          <p:nvPr/>
        </p:nvSpPr>
        <p:spPr>
          <a:xfrm>
            <a:off x="1385206" y="605623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DEC114-D435-EE14-1917-383DF0913A8D}"/>
              </a:ext>
            </a:extLst>
          </p:cNvPr>
          <p:cNvSpPr/>
          <p:nvPr/>
        </p:nvSpPr>
        <p:spPr>
          <a:xfrm>
            <a:off x="2676431" y="515643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99110A-59CE-87C4-10E2-8092E1A8EA0E}"/>
              </a:ext>
            </a:extLst>
          </p:cNvPr>
          <p:cNvSpPr txBox="1"/>
          <p:nvPr/>
        </p:nvSpPr>
        <p:spPr>
          <a:xfrm>
            <a:off x="2709548" y="51578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DB26B1-E483-48CF-1494-A55BF99E9EF1}"/>
              </a:ext>
            </a:extLst>
          </p:cNvPr>
          <p:cNvSpPr/>
          <p:nvPr/>
        </p:nvSpPr>
        <p:spPr>
          <a:xfrm>
            <a:off x="2676431" y="579178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B6C5F-0131-B88E-FA46-7FEAFDF81560}"/>
              </a:ext>
            </a:extLst>
          </p:cNvPr>
          <p:cNvSpPr txBox="1"/>
          <p:nvPr/>
        </p:nvSpPr>
        <p:spPr>
          <a:xfrm>
            <a:off x="2709548" y="57931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5F8-8C0B-CA1E-CA4C-F3136DD9A796}"/>
              </a:ext>
            </a:extLst>
          </p:cNvPr>
          <p:cNvSpPr/>
          <p:nvPr/>
        </p:nvSpPr>
        <p:spPr>
          <a:xfrm>
            <a:off x="3522251" y="517170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47CE1-E4B5-B696-7BF7-D5116A493662}"/>
              </a:ext>
            </a:extLst>
          </p:cNvPr>
          <p:cNvSpPr txBox="1"/>
          <p:nvPr/>
        </p:nvSpPr>
        <p:spPr>
          <a:xfrm>
            <a:off x="3555368" y="51731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0DD8AB-2C0B-2CF8-0865-4CE46E5559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61886" y="53478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5B1E52-8C02-769A-9D0D-5276B4DC579D}"/>
              </a:ext>
            </a:extLst>
          </p:cNvPr>
          <p:cNvCxnSpPr>
            <a:cxnSpLocks/>
          </p:cNvCxnSpPr>
          <p:nvPr/>
        </p:nvCxnSpPr>
        <p:spPr>
          <a:xfrm flipH="1" flipV="1">
            <a:off x="2877361" y="55188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C22E6B-87C6-0B82-1B31-20A8DD142A37}"/>
              </a:ext>
            </a:extLst>
          </p:cNvPr>
          <p:cNvCxnSpPr>
            <a:cxnSpLocks/>
          </p:cNvCxnSpPr>
          <p:nvPr/>
        </p:nvCxnSpPr>
        <p:spPr>
          <a:xfrm flipH="1">
            <a:off x="3047288" y="549568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E1955D9-0001-2ACE-FB0C-0B479D6E5ED2}"/>
              </a:ext>
            </a:extLst>
          </p:cNvPr>
          <p:cNvSpPr/>
          <p:nvPr/>
        </p:nvSpPr>
        <p:spPr>
          <a:xfrm>
            <a:off x="3505077" y="58055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60399-B011-DE7A-4D62-9A6A0C936E18}"/>
              </a:ext>
            </a:extLst>
          </p:cNvPr>
          <p:cNvSpPr txBox="1"/>
          <p:nvPr/>
        </p:nvSpPr>
        <p:spPr>
          <a:xfrm>
            <a:off x="3538194" y="58069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9456-9D8D-1A94-C21B-66AFB37BC02A}"/>
              </a:ext>
            </a:extLst>
          </p:cNvPr>
          <p:cNvCxnSpPr>
            <a:cxnSpLocks/>
          </p:cNvCxnSpPr>
          <p:nvPr/>
        </p:nvCxnSpPr>
        <p:spPr>
          <a:xfrm flipH="1">
            <a:off x="3047288" y="596246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28">
            <a:extLst>
              <a:ext uri="{FF2B5EF4-FFF2-40B4-BE49-F238E27FC236}">
                <a16:creationId xmlns:a16="http://schemas.microsoft.com/office/drawing/2014/main" id="{89EFB3CB-A68F-099E-E0C9-0D36866D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65" y="49346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BA14691E-A30B-9A58-52B0-24CD3221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55" y="5495435"/>
            <a:ext cx="971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1" name="Text Box 28">
            <a:extLst>
              <a:ext uri="{FF2B5EF4-FFF2-40B4-BE49-F238E27FC236}">
                <a16:creationId xmlns:a16="http://schemas.microsoft.com/office/drawing/2014/main" id="{0CF3D54F-DD8C-B546-B0BC-029A5A48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350" y="5899639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CCA4435A-5D35-1A3E-A8EF-4FFDC0A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995" y="6138166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497ECF17-0880-2423-DE92-5799735A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180" y="5564745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</p:spTree>
    <p:extLst>
      <p:ext uri="{BB962C8B-B14F-4D97-AF65-F5344CB8AC3E}">
        <p14:creationId xmlns:p14="http://schemas.microsoft.com/office/powerpoint/2010/main" val="19887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6" grpId="0" animBg="1"/>
      <p:bldP spid="46" grpId="0" animBg="1"/>
      <p:bldP spid="48" grpId="0" animBg="1"/>
      <p:bldP spid="50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4525-E640-2FF1-A956-B2DFAD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882-09E0-38CC-BDE7-1435DC3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5" y="1131692"/>
            <a:ext cx="8229600" cy="1402996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2C1-FB7D-05BF-CA34-A84DCAC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4" y="731837"/>
            <a:ext cx="3048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FC86D-48E0-5286-0982-7391793608E7}"/>
              </a:ext>
            </a:extLst>
          </p:cNvPr>
          <p:cNvSpPr/>
          <p:nvPr/>
        </p:nvSpPr>
        <p:spPr>
          <a:xfrm>
            <a:off x="841020" y="31862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B8DE9-5CCD-F738-774E-E0D27FDBC7D5}"/>
              </a:ext>
            </a:extLst>
          </p:cNvPr>
          <p:cNvSpPr txBox="1"/>
          <p:nvPr/>
        </p:nvSpPr>
        <p:spPr>
          <a:xfrm>
            <a:off x="874137" y="31876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E92E5-CB23-1DC6-E557-A98D972D6F73}"/>
              </a:ext>
            </a:extLst>
          </p:cNvPr>
          <p:cNvSpPr/>
          <p:nvPr/>
        </p:nvSpPr>
        <p:spPr>
          <a:xfrm>
            <a:off x="114009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3CE2-164B-5351-6536-8C9BD0AAF863}"/>
              </a:ext>
            </a:extLst>
          </p:cNvPr>
          <p:cNvSpPr txBox="1"/>
          <p:nvPr/>
        </p:nvSpPr>
        <p:spPr>
          <a:xfrm>
            <a:off x="117321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A7A81-D007-2E7F-8AFF-3BF601B50351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226475" y="3377693"/>
            <a:ext cx="1486525" cy="29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C3D2B-1D63-A260-7B3E-46D3E5DA998B}"/>
              </a:ext>
            </a:extLst>
          </p:cNvPr>
          <p:cNvSpPr/>
          <p:nvPr/>
        </p:nvSpPr>
        <p:spPr>
          <a:xfrm>
            <a:off x="1715386" y="38353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B2A28-1BD7-CCE2-E705-0B5A69207F1B}"/>
              </a:ext>
            </a:extLst>
          </p:cNvPr>
          <p:cNvSpPr txBox="1"/>
          <p:nvPr/>
        </p:nvSpPr>
        <p:spPr>
          <a:xfrm>
            <a:off x="1748503" y="38367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A5BD5-845D-294F-C4A2-E43127D46C80}"/>
              </a:ext>
            </a:extLst>
          </p:cNvPr>
          <p:cNvSpPr/>
          <p:nvPr/>
        </p:nvSpPr>
        <p:spPr>
          <a:xfrm>
            <a:off x="2713000" y="323056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4DBE2-55BA-AA8D-CE69-58BDBF98542B}"/>
              </a:ext>
            </a:extLst>
          </p:cNvPr>
          <p:cNvSpPr txBox="1"/>
          <p:nvPr/>
        </p:nvSpPr>
        <p:spPr>
          <a:xfrm>
            <a:off x="2746117" y="32319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AE8E7-F037-5015-04D1-566514C9B21F}"/>
              </a:ext>
            </a:extLst>
          </p:cNvPr>
          <p:cNvCxnSpPr>
            <a:cxnSpLocks/>
          </p:cNvCxnSpPr>
          <p:nvPr/>
        </p:nvCxnSpPr>
        <p:spPr>
          <a:xfrm flipH="1" flipV="1">
            <a:off x="1151918" y="3499998"/>
            <a:ext cx="626004" cy="3808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D976-93FB-A3D5-F44A-3F2012C754E0}"/>
              </a:ext>
            </a:extLst>
          </p:cNvPr>
          <p:cNvCxnSpPr>
            <a:cxnSpLocks/>
          </p:cNvCxnSpPr>
          <p:nvPr/>
        </p:nvCxnSpPr>
        <p:spPr>
          <a:xfrm flipV="1">
            <a:off x="2058870" y="3533706"/>
            <a:ext cx="684532" cy="3594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AC87B2-C8D6-1DE5-4207-7C602B1CDC9E}"/>
              </a:ext>
            </a:extLst>
          </p:cNvPr>
          <p:cNvSpPr/>
          <p:nvPr/>
        </p:nvSpPr>
        <p:spPr>
          <a:xfrm>
            <a:off x="222975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A5865-EFD6-F46D-ECC0-CC0785AC6E72}"/>
              </a:ext>
            </a:extLst>
          </p:cNvPr>
          <p:cNvSpPr txBox="1"/>
          <p:nvPr/>
        </p:nvSpPr>
        <p:spPr>
          <a:xfrm>
            <a:off x="226287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BD7D20-C2A1-5DA0-E513-E78FDBC9A110}"/>
              </a:ext>
            </a:extLst>
          </p:cNvPr>
          <p:cNvCxnSpPr>
            <a:cxnSpLocks/>
          </p:cNvCxnSpPr>
          <p:nvPr/>
        </p:nvCxnSpPr>
        <p:spPr>
          <a:xfrm flipH="1" flipV="1">
            <a:off x="1044295" y="3533706"/>
            <a:ext cx="195346" cy="716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014A-7B0D-EE40-FBE7-2F9F56228C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459403" y="3566964"/>
            <a:ext cx="388585" cy="6453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FB286-CF72-DBB8-043B-CF0C4C76A7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1492436" y="4381600"/>
            <a:ext cx="737322" cy="54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94CCD8-A1C7-BBC2-419D-9CE5B2B0E01D}"/>
              </a:ext>
            </a:extLst>
          </p:cNvPr>
          <p:cNvSpPr txBox="1"/>
          <p:nvPr/>
        </p:nvSpPr>
        <p:spPr>
          <a:xfrm>
            <a:off x="1796351" y="3130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6E337-396E-324E-D440-436B41BEDFD7}"/>
              </a:ext>
            </a:extLst>
          </p:cNvPr>
          <p:cNvSpPr txBox="1"/>
          <p:nvPr/>
        </p:nvSpPr>
        <p:spPr>
          <a:xfrm>
            <a:off x="1354464" y="34584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A57-FDEE-AC57-702E-EA9552B3A2D7}"/>
              </a:ext>
            </a:extLst>
          </p:cNvPr>
          <p:cNvSpPr txBox="1"/>
          <p:nvPr/>
        </p:nvSpPr>
        <p:spPr>
          <a:xfrm>
            <a:off x="2110552" y="34733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809F9B-58EE-E2E8-95DE-484028706D81}"/>
              </a:ext>
            </a:extLst>
          </p:cNvPr>
          <p:cNvCxnSpPr>
            <a:cxnSpLocks/>
          </p:cNvCxnSpPr>
          <p:nvPr/>
        </p:nvCxnSpPr>
        <p:spPr>
          <a:xfrm flipV="1">
            <a:off x="1464920" y="4138386"/>
            <a:ext cx="310609" cy="1740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6A919-6CAA-3471-076A-B2E0B681564E}"/>
              </a:ext>
            </a:extLst>
          </p:cNvPr>
          <p:cNvCxnSpPr>
            <a:cxnSpLocks/>
          </p:cNvCxnSpPr>
          <p:nvPr/>
        </p:nvCxnSpPr>
        <p:spPr>
          <a:xfrm>
            <a:off x="2044410" y="4111997"/>
            <a:ext cx="252959" cy="1377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A857AF-C5C1-FB1A-09CA-77105CD9A047}"/>
              </a:ext>
            </a:extLst>
          </p:cNvPr>
          <p:cNvSpPr txBox="1"/>
          <p:nvPr/>
        </p:nvSpPr>
        <p:spPr>
          <a:xfrm>
            <a:off x="1447342" y="39631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05CFD5-AFE5-CB8A-B83F-83DC799A91A9}"/>
              </a:ext>
            </a:extLst>
          </p:cNvPr>
          <p:cNvSpPr txBox="1"/>
          <p:nvPr/>
        </p:nvSpPr>
        <p:spPr>
          <a:xfrm>
            <a:off x="941205" y="3779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785904-6BED-14E9-97E8-FCACB1A5F4C4}"/>
              </a:ext>
            </a:extLst>
          </p:cNvPr>
          <p:cNvSpPr txBox="1"/>
          <p:nvPr/>
        </p:nvSpPr>
        <p:spPr>
          <a:xfrm>
            <a:off x="1644645" y="43200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5D76F-9A24-CB72-7E0B-4CE6AD1F6CFB}"/>
              </a:ext>
            </a:extLst>
          </p:cNvPr>
          <p:cNvSpPr txBox="1"/>
          <p:nvPr/>
        </p:nvSpPr>
        <p:spPr>
          <a:xfrm>
            <a:off x="2033230" y="3917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C67B50-A3FB-6697-5A28-DC0EA1E369C6}"/>
              </a:ext>
            </a:extLst>
          </p:cNvPr>
          <p:cNvSpPr txBox="1"/>
          <p:nvPr/>
        </p:nvSpPr>
        <p:spPr>
          <a:xfrm>
            <a:off x="2556660" y="3811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SE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ED6862-076F-EC42-4414-3837BE94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88" y="2972949"/>
            <a:ext cx="2905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E72C-830B-2208-A975-8E482B08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7" name="Content Placeholder 76">
            <a:extLst>
              <a:ext uri="{FF2B5EF4-FFF2-40B4-BE49-F238E27FC236}">
                <a16:creationId xmlns:a16="http://schemas.microsoft.com/office/drawing/2014/main" id="{7A22E2C0-7AED-61D4-6BB9-B070CD21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3" y="1160517"/>
            <a:ext cx="4651230" cy="793067"/>
          </a:xfr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4809EF6-E030-D4FE-6651-D700D6E9ADF9}"/>
              </a:ext>
            </a:extLst>
          </p:cNvPr>
          <p:cNvSpPr txBox="1"/>
          <p:nvPr/>
        </p:nvSpPr>
        <p:spPr>
          <a:xfrm>
            <a:off x="1921814" y="4020316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B6EE8-D923-99B0-E862-5A5A29355DB4}"/>
              </a:ext>
            </a:extLst>
          </p:cNvPr>
          <p:cNvSpPr txBox="1"/>
          <p:nvPr/>
        </p:nvSpPr>
        <p:spPr>
          <a:xfrm>
            <a:off x="2515722" y="4914838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1  1  0  0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4CBC1-3FF5-A1DF-D5FD-D59637D8D2FF}"/>
              </a:ext>
            </a:extLst>
          </p:cNvPr>
          <p:cNvSpPr txBox="1"/>
          <p:nvPr/>
        </p:nvSpPr>
        <p:spPr>
          <a:xfrm>
            <a:off x="2234295" y="4325119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3A9EE6-D539-6D3A-6159-C0C58BECFAEA}"/>
              </a:ext>
            </a:extLst>
          </p:cNvPr>
          <p:cNvSpPr txBox="1"/>
          <p:nvPr/>
        </p:nvSpPr>
        <p:spPr>
          <a:xfrm>
            <a:off x="2234294" y="4629921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A49B21-DECE-5B81-5C2A-A6AAFEEFBD35}"/>
              </a:ext>
            </a:extLst>
          </p:cNvPr>
          <p:cNvSpPr txBox="1"/>
          <p:nvPr/>
        </p:nvSpPr>
        <p:spPr>
          <a:xfrm>
            <a:off x="2791438" y="522266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50C783-B8F5-3972-9AA3-3211DBD2A2B3}"/>
              </a:ext>
            </a:extLst>
          </p:cNvPr>
          <p:cNvSpPr txBox="1"/>
          <p:nvPr/>
        </p:nvSpPr>
        <p:spPr>
          <a:xfrm>
            <a:off x="2822107" y="5537693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012599-01B1-EC48-5478-205BCE2BBA60}"/>
              </a:ext>
            </a:extLst>
          </p:cNvPr>
          <p:cNvSpPr txBox="1"/>
          <p:nvPr/>
        </p:nvSpPr>
        <p:spPr>
          <a:xfrm>
            <a:off x="3505067" y="331511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FBCA0D7-28FA-80B2-C3CF-B55391AE1ECE}"/>
              </a:ext>
            </a:extLst>
          </p:cNvPr>
          <p:cNvSpPr txBox="1"/>
          <p:nvPr/>
        </p:nvSpPr>
        <p:spPr>
          <a:xfrm>
            <a:off x="609850" y="36956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55E3F7-172A-1103-E4C1-D4CE403F22A2}"/>
              </a:ext>
            </a:extLst>
          </p:cNvPr>
          <p:cNvGrpSpPr/>
          <p:nvPr/>
        </p:nvGrpSpPr>
        <p:grpSpPr>
          <a:xfrm>
            <a:off x="1792331" y="3747267"/>
            <a:ext cx="2304332" cy="323298"/>
            <a:chOff x="7550151" y="1873802"/>
            <a:chExt cx="2658302" cy="3232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6867CB-2CF8-66B9-FD09-5427197D79AF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5D3D40-2829-F882-DCC7-4C1D442586A1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Pie 128">
                <a:extLst>
                  <a:ext uri="{FF2B5EF4-FFF2-40B4-BE49-F238E27FC236}">
                    <a16:creationId xmlns:a16="http://schemas.microsoft.com/office/drawing/2014/main" id="{45BEBB73-F586-4059-2488-48DB49F2999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A9A8BC-7CC6-87B2-5015-795E187E2599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F95C5BC-3F9E-3661-306D-BE1D6A6742F5}"/>
              </a:ext>
            </a:extLst>
          </p:cNvPr>
          <p:cNvSpPr txBox="1"/>
          <p:nvPr/>
        </p:nvSpPr>
        <p:spPr>
          <a:xfrm>
            <a:off x="3648307" y="36956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BE931E-CEA9-3544-B6C6-312F6DA31A6D}"/>
              </a:ext>
            </a:extLst>
          </p:cNvPr>
          <p:cNvSpPr txBox="1"/>
          <p:nvPr/>
        </p:nvSpPr>
        <p:spPr>
          <a:xfrm>
            <a:off x="1915188" y="370226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1  1  1  1  0  0</a:t>
            </a:r>
          </a:p>
        </p:txBody>
      </p:sp>
      <p:sp>
        <p:nvSpPr>
          <p:cNvPr id="98" name="Rounded Rectangle 131">
            <a:extLst>
              <a:ext uri="{FF2B5EF4-FFF2-40B4-BE49-F238E27FC236}">
                <a16:creationId xmlns:a16="http://schemas.microsoft.com/office/drawing/2014/main" id="{69E17D3D-B80D-F814-93D2-5D41E139DC3C}"/>
              </a:ext>
            </a:extLst>
          </p:cNvPr>
          <p:cNvSpPr/>
          <p:nvPr/>
        </p:nvSpPr>
        <p:spPr>
          <a:xfrm>
            <a:off x="1954946" y="3755274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32F0EE-1B05-C442-482A-F4754A8022FD}"/>
              </a:ext>
            </a:extLst>
          </p:cNvPr>
          <p:cNvSpPr txBox="1"/>
          <p:nvPr/>
        </p:nvSpPr>
        <p:spPr>
          <a:xfrm>
            <a:off x="2766024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E2CB1A-4F30-3E0A-74E4-D59949F26F2F}"/>
              </a:ext>
            </a:extLst>
          </p:cNvPr>
          <p:cNvSpPr txBox="1"/>
          <p:nvPr/>
        </p:nvSpPr>
        <p:spPr>
          <a:xfrm>
            <a:off x="3052895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28556-881E-C1DD-42E1-672B5C8B7D08}"/>
              </a:ext>
            </a:extLst>
          </p:cNvPr>
          <p:cNvSpPr txBox="1"/>
          <p:nvPr/>
        </p:nvSpPr>
        <p:spPr>
          <a:xfrm>
            <a:off x="3339766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E4A764E-4467-DDB4-2C2D-B74E3D0C59F7}"/>
              </a:ext>
            </a:extLst>
          </p:cNvPr>
          <p:cNvCxnSpPr>
            <a:cxnSpLocks/>
          </p:cNvCxnSpPr>
          <p:nvPr/>
        </p:nvCxnSpPr>
        <p:spPr>
          <a:xfrm>
            <a:off x="3531193" y="4086578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A6A1F0-96EB-0385-565D-CEE063042ACD}"/>
              </a:ext>
            </a:extLst>
          </p:cNvPr>
          <p:cNvCxnSpPr>
            <a:cxnSpLocks/>
          </p:cNvCxnSpPr>
          <p:nvPr/>
        </p:nvCxnSpPr>
        <p:spPr>
          <a:xfrm flipH="1">
            <a:off x="3818386" y="4099640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D23A7-8B3A-035A-1B67-E15D309CAB26}"/>
              </a:ext>
            </a:extLst>
          </p:cNvPr>
          <p:cNvCxnSpPr>
            <a:cxnSpLocks/>
          </p:cNvCxnSpPr>
          <p:nvPr/>
        </p:nvCxnSpPr>
        <p:spPr>
          <a:xfrm>
            <a:off x="2053610" y="4423518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A2B04F-AD4B-96D2-A7DA-312E554F11E5}"/>
              </a:ext>
            </a:extLst>
          </p:cNvPr>
          <p:cNvCxnSpPr>
            <a:cxnSpLocks/>
          </p:cNvCxnSpPr>
          <p:nvPr/>
        </p:nvCxnSpPr>
        <p:spPr>
          <a:xfrm>
            <a:off x="2640565" y="562837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53A411-1EAE-03CD-EAAE-967B302E340D}"/>
              </a:ext>
            </a:extLst>
          </p:cNvPr>
          <p:cNvCxnSpPr>
            <a:cxnSpLocks/>
          </p:cNvCxnSpPr>
          <p:nvPr/>
        </p:nvCxnSpPr>
        <p:spPr>
          <a:xfrm>
            <a:off x="3243108" y="4099640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12CBDB-17B1-D6A2-B670-338CAD239E9F}"/>
              </a:ext>
            </a:extLst>
          </p:cNvPr>
          <p:cNvCxnSpPr>
            <a:cxnSpLocks/>
          </p:cNvCxnSpPr>
          <p:nvPr/>
        </p:nvCxnSpPr>
        <p:spPr>
          <a:xfrm>
            <a:off x="2384980" y="5030785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82EE7E0-90B0-34BB-1299-CFF73F8453BF}"/>
              </a:ext>
            </a:extLst>
          </p:cNvPr>
          <p:cNvSpPr txBox="1"/>
          <p:nvPr/>
        </p:nvSpPr>
        <p:spPr>
          <a:xfrm>
            <a:off x="5851972" y="396730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B1101F-FC13-7A24-E498-F740ABE6DE89}"/>
              </a:ext>
            </a:extLst>
          </p:cNvPr>
          <p:cNvSpPr txBox="1"/>
          <p:nvPr/>
        </p:nvSpPr>
        <p:spPr>
          <a:xfrm>
            <a:off x="6445880" y="486182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1  0  1  1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DDD391-9710-7023-DB90-B9B2A32221A8}"/>
              </a:ext>
            </a:extLst>
          </p:cNvPr>
          <p:cNvSpPr txBox="1"/>
          <p:nvPr/>
        </p:nvSpPr>
        <p:spPr>
          <a:xfrm>
            <a:off x="6164453" y="4272108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A529B4-68FA-5195-A428-870590B812F1}"/>
              </a:ext>
            </a:extLst>
          </p:cNvPr>
          <p:cNvSpPr txBox="1"/>
          <p:nvPr/>
        </p:nvSpPr>
        <p:spPr>
          <a:xfrm>
            <a:off x="6164452" y="4576910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90C1AC-5585-8285-E2D9-6B28C22D60D2}"/>
              </a:ext>
            </a:extLst>
          </p:cNvPr>
          <p:cNvSpPr txBox="1"/>
          <p:nvPr/>
        </p:nvSpPr>
        <p:spPr>
          <a:xfrm>
            <a:off x="6721596" y="516965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573C46-B810-4113-8068-B004B1B4AB22}"/>
              </a:ext>
            </a:extLst>
          </p:cNvPr>
          <p:cNvSpPr txBox="1"/>
          <p:nvPr/>
        </p:nvSpPr>
        <p:spPr>
          <a:xfrm>
            <a:off x="6752265" y="5484682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C65F9D0-DBEE-DA7D-6CEE-BAF506574DEB}"/>
              </a:ext>
            </a:extLst>
          </p:cNvPr>
          <p:cNvSpPr txBox="1"/>
          <p:nvPr/>
        </p:nvSpPr>
        <p:spPr>
          <a:xfrm>
            <a:off x="7435225" y="326209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07C1B4-3B30-5DFB-1B0B-1DC7B7FC8C9E}"/>
              </a:ext>
            </a:extLst>
          </p:cNvPr>
          <p:cNvSpPr txBox="1"/>
          <p:nvPr/>
        </p:nvSpPr>
        <p:spPr>
          <a:xfrm>
            <a:off x="4540008" y="364262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6A64DC4-AB05-66C2-7BCB-990AD639443E}"/>
              </a:ext>
            </a:extLst>
          </p:cNvPr>
          <p:cNvGrpSpPr/>
          <p:nvPr/>
        </p:nvGrpSpPr>
        <p:grpSpPr>
          <a:xfrm>
            <a:off x="5722489" y="3694256"/>
            <a:ext cx="2304332" cy="323298"/>
            <a:chOff x="7550151" y="1873802"/>
            <a:chExt cx="2658302" cy="32329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E0EAFB-05F1-7406-6370-5EB552CDDDCB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EF91FA-1A37-52D3-A45E-581E840F768F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Pie 128">
                <a:extLst>
                  <a:ext uri="{FF2B5EF4-FFF2-40B4-BE49-F238E27FC236}">
                    <a16:creationId xmlns:a16="http://schemas.microsoft.com/office/drawing/2014/main" id="{DD266931-DB12-8C39-7957-4F24B88B0CA8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028D2E2-0917-742D-9551-647A4E3D5FB2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C6BD7B6-384D-57FE-61A1-5BB6AFA28519}"/>
              </a:ext>
            </a:extLst>
          </p:cNvPr>
          <p:cNvSpPr txBox="1"/>
          <p:nvPr/>
        </p:nvSpPr>
        <p:spPr>
          <a:xfrm>
            <a:off x="7578465" y="364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4E2A1D-93E4-BDE3-E7B9-CDBA7AB8DF39}"/>
              </a:ext>
            </a:extLst>
          </p:cNvPr>
          <p:cNvSpPr txBox="1"/>
          <p:nvPr/>
        </p:nvSpPr>
        <p:spPr>
          <a:xfrm>
            <a:off x="5845346" y="364925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1  1  1  1  1  1</a:t>
            </a:r>
          </a:p>
        </p:txBody>
      </p:sp>
      <p:sp>
        <p:nvSpPr>
          <p:cNvPr id="151" name="Rounded Rectangle 131">
            <a:extLst>
              <a:ext uri="{FF2B5EF4-FFF2-40B4-BE49-F238E27FC236}">
                <a16:creationId xmlns:a16="http://schemas.microsoft.com/office/drawing/2014/main" id="{DBFF93D6-A0A3-FAB1-ACDD-E2ED06132AFF}"/>
              </a:ext>
            </a:extLst>
          </p:cNvPr>
          <p:cNvSpPr/>
          <p:nvPr/>
        </p:nvSpPr>
        <p:spPr>
          <a:xfrm>
            <a:off x="5885104" y="3702263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79DE37-CEAB-50C8-A44D-44B07A3B3288}"/>
              </a:ext>
            </a:extLst>
          </p:cNvPr>
          <p:cNvSpPr txBox="1"/>
          <p:nvPr/>
        </p:nvSpPr>
        <p:spPr>
          <a:xfrm>
            <a:off x="6696182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40142F-DCF8-67EF-B802-8833A8A2F7DA}"/>
              </a:ext>
            </a:extLst>
          </p:cNvPr>
          <p:cNvSpPr txBox="1"/>
          <p:nvPr/>
        </p:nvSpPr>
        <p:spPr>
          <a:xfrm>
            <a:off x="6983053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211BC1-9A19-7D1E-D5FD-BC9AFCF7E57A}"/>
              </a:ext>
            </a:extLst>
          </p:cNvPr>
          <p:cNvSpPr txBox="1"/>
          <p:nvPr/>
        </p:nvSpPr>
        <p:spPr>
          <a:xfrm>
            <a:off x="7269924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E784E77-B1FD-4849-B1D4-DC5FDF50F64F}"/>
              </a:ext>
            </a:extLst>
          </p:cNvPr>
          <p:cNvCxnSpPr>
            <a:cxnSpLocks/>
          </p:cNvCxnSpPr>
          <p:nvPr/>
        </p:nvCxnSpPr>
        <p:spPr>
          <a:xfrm>
            <a:off x="7461351" y="4033567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DF9E293-DB97-B9D7-DFD3-E984DAC4F7D8}"/>
              </a:ext>
            </a:extLst>
          </p:cNvPr>
          <p:cNvCxnSpPr>
            <a:cxnSpLocks/>
          </p:cNvCxnSpPr>
          <p:nvPr/>
        </p:nvCxnSpPr>
        <p:spPr>
          <a:xfrm flipH="1">
            <a:off x="7748544" y="4046629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8B29BFF-2E2E-F92F-45C3-982AEA13DB42}"/>
              </a:ext>
            </a:extLst>
          </p:cNvPr>
          <p:cNvCxnSpPr>
            <a:cxnSpLocks/>
          </p:cNvCxnSpPr>
          <p:nvPr/>
        </p:nvCxnSpPr>
        <p:spPr>
          <a:xfrm>
            <a:off x="5983768" y="437050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0AA776-9DDF-35F9-4D39-5E5169E181E4}"/>
              </a:ext>
            </a:extLst>
          </p:cNvPr>
          <p:cNvCxnSpPr>
            <a:cxnSpLocks/>
          </p:cNvCxnSpPr>
          <p:nvPr/>
        </p:nvCxnSpPr>
        <p:spPr>
          <a:xfrm>
            <a:off x="6570723" y="5575366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83AE9A-5A2D-850A-670E-C53D845BC2D2}"/>
              </a:ext>
            </a:extLst>
          </p:cNvPr>
          <p:cNvCxnSpPr>
            <a:cxnSpLocks/>
          </p:cNvCxnSpPr>
          <p:nvPr/>
        </p:nvCxnSpPr>
        <p:spPr>
          <a:xfrm>
            <a:off x="7173266" y="4046629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E70756-6E3C-B714-64A4-912801ED9B22}"/>
              </a:ext>
            </a:extLst>
          </p:cNvPr>
          <p:cNvCxnSpPr>
            <a:cxnSpLocks/>
          </p:cNvCxnSpPr>
          <p:nvPr/>
        </p:nvCxnSpPr>
        <p:spPr>
          <a:xfrm>
            <a:off x="6315138" y="4977774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6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28FF-344C-A505-8840-AAB0954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FF4-5DB4-6168-9725-FB42CF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2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E241346-36A4-F807-3408-CAA874D1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" y="212334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C258E-A182-C709-017F-DF2A1912EB5C}"/>
              </a:ext>
            </a:extLst>
          </p:cNvPr>
          <p:cNvSpPr/>
          <p:nvPr/>
        </p:nvSpPr>
        <p:spPr>
          <a:xfrm>
            <a:off x="6094892" y="302952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92814-4DBB-1DC9-E93A-F966510C6A2C}"/>
              </a:ext>
            </a:extLst>
          </p:cNvPr>
          <p:cNvSpPr/>
          <p:nvPr/>
        </p:nvSpPr>
        <p:spPr>
          <a:xfrm>
            <a:off x="6598231" y="355114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CDF7-AB8B-0511-0316-AE0522DF5D6B}"/>
              </a:ext>
            </a:extLst>
          </p:cNvPr>
          <p:cNvSpPr/>
          <p:nvPr/>
        </p:nvSpPr>
        <p:spPr>
          <a:xfrm>
            <a:off x="5584560" y="35511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6F49B-5829-790C-83C5-F3849B363E65}"/>
              </a:ext>
            </a:extLst>
          </p:cNvPr>
          <p:cNvSpPr/>
          <p:nvPr/>
        </p:nvSpPr>
        <p:spPr>
          <a:xfrm>
            <a:off x="6631919" y="42334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9DBE2-2554-07D8-61F2-2F7DE75FE6E3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5885299" y="333026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3F8DB-C6EB-1179-70E5-8513C1326A2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6395631" y="333026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20D54-CAC2-496E-4B9C-4DFAC421DAE8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5885299" y="385188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B2BA2-323D-334E-97F9-9124D17D8EC9}"/>
              </a:ext>
            </a:extLst>
          </p:cNvPr>
          <p:cNvSpPr txBox="1"/>
          <p:nvPr/>
        </p:nvSpPr>
        <p:spPr>
          <a:xfrm>
            <a:off x="6143756" y="30375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F2B8-1064-FD00-F894-A2B01729926E}"/>
              </a:ext>
            </a:extLst>
          </p:cNvPr>
          <p:cNvSpPr txBox="1"/>
          <p:nvPr/>
        </p:nvSpPr>
        <p:spPr>
          <a:xfrm>
            <a:off x="5636158" y="357181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8930-A436-A22D-54E7-54BA311983D6}"/>
              </a:ext>
            </a:extLst>
          </p:cNvPr>
          <p:cNvSpPr txBox="1"/>
          <p:nvPr/>
        </p:nvSpPr>
        <p:spPr>
          <a:xfrm>
            <a:off x="6666605" y="42348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76472-DE98-D467-540D-1C479AA04D4C}"/>
              </a:ext>
            </a:extLst>
          </p:cNvPr>
          <p:cNvSpPr txBox="1"/>
          <p:nvPr/>
        </p:nvSpPr>
        <p:spPr>
          <a:xfrm>
            <a:off x="6654744" y="35649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4FD55-9605-963D-C1C8-ED3B12C5CC50}"/>
              </a:ext>
            </a:extLst>
          </p:cNvPr>
          <p:cNvSpPr/>
          <p:nvPr/>
        </p:nvSpPr>
        <p:spPr>
          <a:xfrm>
            <a:off x="7593159" y="35704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E8836-E862-15CA-0F9F-D8C52227FC4B}"/>
              </a:ext>
            </a:extLst>
          </p:cNvPr>
          <p:cNvSpPr txBox="1"/>
          <p:nvPr/>
        </p:nvSpPr>
        <p:spPr>
          <a:xfrm>
            <a:off x="7626276" y="35718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FDC67C-95AD-57AE-F9D0-3EBAA4F2EB04}"/>
              </a:ext>
            </a:extLst>
          </p:cNvPr>
          <p:cNvCxnSpPr>
            <a:cxnSpLocks/>
          </p:cNvCxnSpPr>
          <p:nvPr/>
        </p:nvCxnSpPr>
        <p:spPr>
          <a:xfrm flipH="1">
            <a:off x="6984126" y="389810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3C1DE75-9B25-C2DF-7AAB-F9CACF49FEC9}"/>
              </a:ext>
            </a:extLst>
          </p:cNvPr>
          <p:cNvSpPr/>
          <p:nvPr/>
        </p:nvSpPr>
        <p:spPr>
          <a:xfrm>
            <a:off x="7102253" y="303526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51DAE3-D8D8-CF58-8860-ADCDCC198599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7402992" y="333600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E62FF-FE1F-A8CE-278B-D746D665A35E}"/>
              </a:ext>
            </a:extLst>
          </p:cNvPr>
          <p:cNvSpPr txBox="1"/>
          <p:nvPr/>
        </p:nvSpPr>
        <p:spPr>
          <a:xfrm>
            <a:off x="7133493" y="304330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BBB0A-3B7F-020E-C03F-59E6E46D0DD9}"/>
              </a:ext>
            </a:extLst>
          </p:cNvPr>
          <p:cNvCxnSpPr/>
          <p:nvPr/>
        </p:nvCxnSpPr>
        <p:spPr>
          <a:xfrm flipV="1">
            <a:off x="6914658" y="333798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8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F2C4-0F3F-56BD-E057-59A6999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5472-F61C-55B9-6AD2-91AA41F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77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1924D8-7E69-A013-73FA-985348C4FB6A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BD404A-E991-563F-1634-4A00DF41364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1FD41-884D-2874-1871-6EF075544E5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673DB1-A593-D9C1-DC37-287556F61237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90CCE-08FE-2F90-C6E2-892151E854E6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933D6-36A3-1D5B-B61E-66D56DB3F5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7E80E-1E6F-AD1F-15D7-A4462179FCB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A918-8487-6D4C-83ED-E6DA3A74380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9A574-B8F4-C396-1FAC-DD17771A5E75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B963EA-F2A4-139F-6C68-58C2A4DA4605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0677F-61A0-EEFC-BB25-3A33E95FF035}"/>
              </a:ext>
            </a:extLst>
          </p:cNvPr>
          <p:cNvSpPr txBox="1"/>
          <p:nvPr/>
        </p:nvSpPr>
        <p:spPr>
          <a:xfrm>
            <a:off x="6776208" y="3879892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D7278-835F-E1A7-5326-399685D00C6D}"/>
              </a:ext>
            </a:extLst>
          </p:cNvPr>
          <p:cNvSpPr txBox="1"/>
          <p:nvPr/>
        </p:nvSpPr>
        <p:spPr>
          <a:xfrm>
            <a:off x="6385750" y="4390517"/>
            <a:ext cx="3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265E7-B763-21B3-0427-FE00299596AB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ADC11-F3FE-1F97-5176-75ADFCC0A595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56</a:t>
            </a:r>
            <a:endParaRPr lang="en-SE" sz="1600" dirty="0"/>
          </a:p>
        </p:txBody>
      </p:sp>
      <p:pic>
        <p:nvPicPr>
          <p:cNvPr id="25" name="Picture 24" descr="A diagram of a tree&#10;&#10;Description automatically generated">
            <a:extLst>
              <a:ext uri="{FF2B5EF4-FFF2-40B4-BE49-F238E27FC236}">
                <a16:creationId xmlns:a16="http://schemas.microsoft.com/office/drawing/2014/main" id="{9A6CE438-63C2-9AA4-B5AF-88FBFD9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9" y="1282474"/>
            <a:ext cx="5274310" cy="276669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E7493BC-6AB4-D4D8-88CB-F52D518AC327}"/>
              </a:ext>
            </a:extLst>
          </p:cNvPr>
          <p:cNvSpPr/>
          <p:nvPr/>
        </p:nvSpPr>
        <p:spPr>
          <a:xfrm>
            <a:off x="6691714" y="48896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0E92A7-93FF-269B-C150-7B1B690FD1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867883" y="4677629"/>
            <a:ext cx="212958" cy="21202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C48A33-3A68-EA8F-2914-28C8536725FB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31242B-B89D-DC33-6958-3E1E9E4F73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AC399-9E37-3804-8E92-C4F6C4CE3B33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45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DC6AE-C35D-EA00-64B2-C3F1350266C6}"/>
              </a:ext>
            </a:extLst>
          </p:cNvPr>
          <p:cNvSpPr txBox="1"/>
          <p:nvPr/>
        </p:nvSpPr>
        <p:spPr>
          <a:xfrm>
            <a:off x="6675956" y="4906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6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1">
            <a:extLst>
              <a:ext uri="{FF2B5EF4-FFF2-40B4-BE49-F238E27FC236}">
                <a16:creationId xmlns:a16="http://schemas.microsoft.com/office/drawing/2014/main" id="{27B31037-844C-F1F8-7BFD-3BB3F1EF633A}"/>
              </a:ext>
            </a:extLst>
          </p:cNvPr>
          <p:cNvSpPr/>
          <p:nvPr/>
        </p:nvSpPr>
        <p:spPr>
          <a:xfrm>
            <a:off x="2393444" y="267000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5ACA99-4F66-6458-D718-B5BEDB903BF9}"/>
              </a:ext>
            </a:extLst>
          </p:cNvPr>
          <p:cNvSpPr/>
          <p:nvPr/>
        </p:nvSpPr>
        <p:spPr>
          <a:xfrm>
            <a:off x="2283653" y="30010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33B03967-3A11-7E00-6A3E-20004316379E}"/>
              </a:ext>
            </a:extLst>
          </p:cNvPr>
          <p:cNvSpPr/>
          <p:nvPr/>
        </p:nvSpPr>
        <p:spPr>
          <a:xfrm>
            <a:off x="2283653" y="300107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DAEF-ABA6-FC22-2E28-2C523C8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32D2-60A7-A0EF-76E6-2F93550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65173" cy="2509221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316830-3B81-A8A7-DDBB-6077494D534A}"/>
              </a:ext>
            </a:extLst>
          </p:cNvPr>
          <p:cNvSpPr/>
          <p:nvPr/>
        </p:nvSpPr>
        <p:spPr>
          <a:xfrm>
            <a:off x="2256533" y="224072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14F21-DE10-3158-75A8-32D70825123D}"/>
              </a:ext>
            </a:extLst>
          </p:cNvPr>
          <p:cNvSpPr/>
          <p:nvPr/>
        </p:nvSpPr>
        <p:spPr>
          <a:xfrm>
            <a:off x="1728739" y="229908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DFFF8D1-4BD4-E140-8623-6CBDE372859A}"/>
              </a:ext>
            </a:extLst>
          </p:cNvPr>
          <p:cNvSpPr/>
          <p:nvPr/>
        </p:nvSpPr>
        <p:spPr>
          <a:xfrm>
            <a:off x="2848298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09EA85F-9E2E-B951-4269-4C9EF4E220DA}"/>
              </a:ext>
            </a:extLst>
          </p:cNvPr>
          <p:cNvSpPr/>
          <p:nvPr/>
        </p:nvSpPr>
        <p:spPr>
          <a:xfrm>
            <a:off x="2848298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0DA31E9-C07E-0798-B25D-536384EC76D6}"/>
              </a:ext>
            </a:extLst>
          </p:cNvPr>
          <p:cNvSpPr/>
          <p:nvPr/>
        </p:nvSpPr>
        <p:spPr>
          <a:xfrm>
            <a:off x="1613683" y="26872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806D32B-E25D-9DF0-95CA-B948EF1059C5}"/>
              </a:ext>
            </a:extLst>
          </p:cNvPr>
          <p:cNvSpPr/>
          <p:nvPr/>
        </p:nvSpPr>
        <p:spPr>
          <a:xfrm>
            <a:off x="1072810" y="268773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FBA38CA-D923-48F0-690D-1E4D95ACE607}"/>
              </a:ext>
            </a:extLst>
          </p:cNvPr>
          <p:cNvSpPr/>
          <p:nvPr/>
        </p:nvSpPr>
        <p:spPr>
          <a:xfrm>
            <a:off x="2034581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2A6505-6AD2-A9C1-84F2-CCB8CDB1E72A}"/>
              </a:ext>
            </a:extLst>
          </p:cNvPr>
          <p:cNvSpPr/>
          <p:nvPr/>
        </p:nvSpPr>
        <p:spPr>
          <a:xfrm>
            <a:off x="2034582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09208FEA-464A-1D29-1556-C03ABED4F3D1}"/>
              </a:ext>
            </a:extLst>
          </p:cNvPr>
          <p:cNvSpPr/>
          <p:nvPr/>
        </p:nvSpPr>
        <p:spPr>
          <a:xfrm>
            <a:off x="963019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52F91379-35E3-4EE4-4606-B02171527ED9}"/>
              </a:ext>
            </a:extLst>
          </p:cNvPr>
          <p:cNvSpPr/>
          <p:nvPr/>
        </p:nvSpPr>
        <p:spPr>
          <a:xfrm>
            <a:off x="1525589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0">
            <a:extLst>
              <a:ext uri="{FF2B5EF4-FFF2-40B4-BE49-F238E27FC236}">
                <a16:creationId xmlns:a16="http://schemas.microsoft.com/office/drawing/2014/main" id="{EB809606-F41E-408D-3658-BC7B72935F59}"/>
              </a:ext>
            </a:extLst>
          </p:cNvPr>
          <p:cNvSpPr/>
          <p:nvPr/>
        </p:nvSpPr>
        <p:spPr>
          <a:xfrm>
            <a:off x="1525590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6BB35360-F571-A542-F883-FD023FA38B52}"/>
              </a:ext>
            </a:extLst>
          </p:cNvPr>
          <p:cNvSpPr/>
          <p:nvPr/>
        </p:nvSpPr>
        <p:spPr>
          <a:xfrm>
            <a:off x="2168439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52">
            <a:extLst>
              <a:ext uri="{FF2B5EF4-FFF2-40B4-BE49-F238E27FC236}">
                <a16:creationId xmlns:a16="http://schemas.microsoft.com/office/drawing/2014/main" id="{947DAAFF-69B9-F8AB-0673-64C1E66323D3}"/>
              </a:ext>
            </a:extLst>
          </p:cNvPr>
          <p:cNvSpPr/>
          <p:nvPr/>
        </p:nvSpPr>
        <p:spPr>
          <a:xfrm>
            <a:off x="2168440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1074B5-BC7B-32E0-CBA6-0EB096450E3D}"/>
              </a:ext>
            </a:extLst>
          </p:cNvPr>
          <p:cNvSpPr/>
          <p:nvPr/>
        </p:nvSpPr>
        <p:spPr>
          <a:xfrm>
            <a:off x="1028460" y="315291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A3AC83F-372A-683C-7DC5-1988E5141BD5}"/>
              </a:ext>
            </a:extLst>
          </p:cNvPr>
          <p:cNvSpPr/>
          <p:nvPr/>
        </p:nvSpPr>
        <p:spPr>
          <a:xfrm>
            <a:off x="487587" y="315345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D896691-805C-D95F-A761-1D62BED32EBC}"/>
              </a:ext>
            </a:extLst>
          </p:cNvPr>
          <p:cNvSpPr/>
          <p:nvPr/>
        </p:nvSpPr>
        <p:spPr>
          <a:xfrm>
            <a:off x="1449358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40E9039-A6C3-05F3-69FE-56A53D96BF66}"/>
              </a:ext>
            </a:extLst>
          </p:cNvPr>
          <p:cNvSpPr/>
          <p:nvPr/>
        </p:nvSpPr>
        <p:spPr>
          <a:xfrm>
            <a:off x="1449359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4A09F5-9319-D677-037F-C4B2871FAD04}"/>
              </a:ext>
            </a:extLst>
          </p:cNvPr>
          <p:cNvSpPr/>
          <p:nvPr/>
        </p:nvSpPr>
        <p:spPr>
          <a:xfrm>
            <a:off x="377796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C394F84-89A9-E0F0-3444-278BB2449FD0}"/>
              </a:ext>
            </a:extLst>
          </p:cNvPr>
          <p:cNvSpPr/>
          <p:nvPr/>
        </p:nvSpPr>
        <p:spPr>
          <a:xfrm>
            <a:off x="377796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CBCADDBA-A404-2C02-FC7C-B52950613272}"/>
              </a:ext>
            </a:extLst>
          </p:cNvPr>
          <p:cNvSpPr/>
          <p:nvPr/>
        </p:nvSpPr>
        <p:spPr>
          <a:xfrm>
            <a:off x="940366" y="303803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69203391-239B-585E-8A94-99AB598398E6}"/>
              </a:ext>
            </a:extLst>
          </p:cNvPr>
          <p:cNvSpPr/>
          <p:nvPr/>
        </p:nvSpPr>
        <p:spPr>
          <a:xfrm>
            <a:off x="1709434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9B8F1C5-59F4-7F46-812C-06B74830133B}"/>
              </a:ext>
            </a:extLst>
          </p:cNvPr>
          <p:cNvSpPr/>
          <p:nvPr/>
        </p:nvSpPr>
        <p:spPr>
          <a:xfrm>
            <a:off x="963019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1EB0AC5-0549-7A96-5C51-FF0681B9A6E8}"/>
              </a:ext>
            </a:extLst>
          </p:cNvPr>
          <p:cNvSpPr/>
          <p:nvPr/>
        </p:nvSpPr>
        <p:spPr>
          <a:xfrm>
            <a:off x="5312542" y="27715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471B44CC-03E8-8358-BB55-E13E68F31B61}"/>
              </a:ext>
            </a:extLst>
          </p:cNvPr>
          <p:cNvSpPr/>
          <p:nvPr/>
        </p:nvSpPr>
        <p:spPr>
          <a:xfrm>
            <a:off x="5202751" y="310265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113C8B07-F06B-8382-2773-FA0FE5733FF7}"/>
              </a:ext>
            </a:extLst>
          </p:cNvPr>
          <p:cNvSpPr/>
          <p:nvPr/>
        </p:nvSpPr>
        <p:spPr>
          <a:xfrm>
            <a:off x="5202751" y="31026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71416FB-F630-E5FB-8073-0CC344D6606D}"/>
              </a:ext>
            </a:extLst>
          </p:cNvPr>
          <p:cNvSpPr/>
          <p:nvPr/>
        </p:nvSpPr>
        <p:spPr>
          <a:xfrm>
            <a:off x="5175631" y="234229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A7E1929-FFB2-E6DF-0AAE-E4B2BDE14304}"/>
              </a:ext>
            </a:extLst>
          </p:cNvPr>
          <p:cNvSpPr/>
          <p:nvPr/>
        </p:nvSpPr>
        <p:spPr>
          <a:xfrm>
            <a:off x="4647837" y="240066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91674CE-747D-156A-8073-96677815891F}"/>
              </a:ext>
            </a:extLst>
          </p:cNvPr>
          <p:cNvSpPr/>
          <p:nvPr/>
        </p:nvSpPr>
        <p:spPr>
          <a:xfrm>
            <a:off x="5767396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3A3E13A-800A-7D66-6482-4149D4B62A12}"/>
              </a:ext>
            </a:extLst>
          </p:cNvPr>
          <p:cNvSpPr/>
          <p:nvPr/>
        </p:nvSpPr>
        <p:spPr>
          <a:xfrm>
            <a:off x="5767396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3436C0F-5B90-7D44-569B-BF6DF1BB2847}"/>
              </a:ext>
            </a:extLst>
          </p:cNvPr>
          <p:cNvSpPr/>
          <p:nvPr/>
        </p:nvSpPr>
        <p:spPr>
          <a:xfrm>
            <a:off x="4532781" y="278878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E63E269-B842-8326-4EFF-43BC71BA3AE7}"/>
              </a:ext>
            </a:extLst>
          </p:cNvPr>
          <p:cNvSpPr/>
          <p:nvPr/>
        </p:nvSpPr>
        <p:spPr>
          <a:xfrm>
            <a:off x="3991908" y="278931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EEE307FD-9456-9C12-CEFC-3CE028B135F9}"/>
              </a:ext>
            </a:extLst>
          </p:cNvPr>
          <p:cNvSpPr/>
          <p:nvPr/>
        </p:nvSpPr>
        <p:spPr>
          <a:xfrm>
            <a:off x="4953679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E9120DE3-171A-F809-37D0-A9A37C64176A}"/>
              </a:ext>
            </a:extLst>
          </p:cNvPr>
          <p:cNvSpPr/>
          <p:nvPr/>
        </p:nvSpPr>
        <p:spPr>
          <a:xfrm>
            <a:off x="4953680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41DFD8C8-2214-1963-BF96-7CFC8BF7EA11}"/>
              </a:ext>
            </a:extLst>
          </p:cNvPr>
          <p:cNvSpPr/>
          <p:nvPr/>
        </p:nvSpPr>
        <p:spPr>
          <a:xfrm>
            <a:off x="3882117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C36A40A-A1A0-5195-5E46-CB13EDF9DF9A}"/>
              </a:ext>
            </a:extLst>
          </p:cNvPr>
          <p:cNvSpPr/>
          <p:nvPr/>
        </p:nvSpPr>
        <p:spPr>
          <a:xfrm>
            <a:off x="4444687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2D2410D2-6CE2-0480-3CAC-DE05B267C2A1}"/>
              </a:ext>
            </a:extLst>
          </p:cNvPr>
          <p:cNvSpPr/>
          <p:nvPr/>
        </p:nvSpPr>
        <p:spPr>
          <a:xfrm>
            <a:off x="4444688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D3B877F4-9D07-4272-0DD0-45917BDAB017}"/>
              </a:ext>
            </a:extLst>
          </p:cNvPr>
          <p:cNvSpPr/>
          <p:nvPr/>
        </p:nvSpPr>
        <p:spPr>
          <a:xfrm>
            <a:off x="5087537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066DFB17-DDCD-4B92-B315-B1F024D20F2D}"/>
              </a:ext>
            </a:extLst>
          </p:cNvPr>
          <p:cNvSpPr/>
          <p:nvPr/>
        </p:nvSpPr>
        <p:spPr>
          <a:xfrm>
            <a:off x="5087538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694ABD6-EDCF-A7D0-F711-588D14B8DAA0}"/>
              </a:ext>
            </a:extLst>
          </p:cNvPr>
          <p:cNvSpPr/>
          <p:nvPr/>
        </p:nvSpPr>
        <p:spPr>
          <a:xfrm>
            <a:off x="3947558" y="32544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EBCF4AE-8207-4F2A-3D0B-756E0A9FECE2}"/>
              </a:ext>
            </a:extLst>
          </p:cNvPr>
          <p:cNvSpPr/>
          <p:nvPr/>
        </p:nvSpPr>
        <p:spPr>
          <a:xfrm>
            <a:off x="3406685" y="325502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F29A2DC-FF3E-01A6-C042-54BCB7A5E862}"/>
              </a:ext>
            </a:extLst>
          </p:cNvPr>
          <p:cNvSpPr/>
          <p:nvPr/>
        </p:nvSpPr>
        <p:spPr>
          <a:xfrm>
            <a:off x="4368456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EAE02B60-94E5-9DFB-E696-CD1FC0D60D11}"/>
              </a:ext>
            </a:extLst>
          </p:cNvPr>
          <p:cNvSpPr/>
          <p:nvPr/>
        </p:nvSpPr>
        <p:spPr>
          <a:xfrm>
            <a:off x="4368457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553A922A-63D2-23F7-022F-486C5F83FBBB}"/>
              </a:ext>
            </a:extLst>
          </p:cNvPr>
          <p:cNvSpPr/>
          <p:nvPr/>
        </p:nvSpPr>
        <p:spPr>
          <a:xfrm>
            <a:off x="3296894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E24FF5E-8AE2-EB2E-F938-9D213BACF4AA}"/>
              </a:ext>
            </a:extLst>
          </p:cNvPr>
          <p:cNvSpPr/>
          <p:nvPr/>
        </p:nvSpPr>
        <p:spPr>
          <a:xfrm>
            <a:off x="3296894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E04D7152-D77D-B5FE-7485-5AB740F91A0A}"/>
              </a:ext>
            </a:extLst>
          </p:cNvPr>
          <p:cNvSpPr/>
          <p:nvPr/>
        </p:nvSpPr>
        <p:spPr>
          <a:xfrm>
            <a:off x="3859464" y="31396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555EDAB-0C7A-3612-4943-7B09C1C58F6C}"/>
              </a:ext>
            </a:extLst>
          </p:cNvPr>
          <p:cNvSpPr/>
          <p:nvPr/>
        </p:nvSpPr>
        <p:spPr>
          <a:xfrm>
            <a:off x="4628532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13BC522F-AE24-0206-72DE-34603797DE17}"/>
              </a:ext>
            </a:extLst>
          </p:cNvPr>
          <p:cNvSpPr/>
          <p:nvPr/>
        </p:nvSpPr>
        <p:spPr>
          <a:xfrm>
            <a:off x="3882117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951538B7-81E5-D76F-E9A2-21E90E81D51C}"/>
              </a:ext>
            </a:extLst>
          </p:cNvPr>
          <p:cNvSpPr/>
          <p:nvPr/>
        </p:nvSpPr>
        <p:spPr>
          <a:xfrm>
            <a:off x="5950148" y="283479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E5967C1C-8254-4C5E-C3B6-EDD1855F825F}"/>
              </a:ext>
            </a:extLst>
          </p:cNvPr>
          <p:cNvSpPr/>
          <p:nvPr/>
        </p:nvSpPr>
        <p:spPr>
          <a:xfrm>
            <a:off x="6371046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373223C5-06CD-3294-5299-BFFBEA12C033}"/>
              </a:ext>
            </a:extLst>
          </p:cNvPr>
          <p:cNvSpPr/>
          <p:nvPr/>
        </p:nvSpPr>
        <p:spPr>
          <a:xfrm>
            <a:off x="6631122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DEE2303-C583-7E1C-4E8A-40BB198C5B73}"/>
              </a:ext>
            </a:extLst>
          </p:cNvPr>
          <p:cNvSpPr txBox="1">
            <a:spLocks/>
          </p:cNvSpPr>
          <p:nvPr/>
        </p:nvSpPr>
        <p:spPr>
          <a:xfrm>
            <a:off x="-2267546" y="3714343"/>
            <a:ext cx="6765173" cy="25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249428FE-D75D-8B78-9D2F-340D60999BD6}"/>
              </a:ext>
            </a:extLst>
          </p:cNvPr>
          <p:cNvSpPr/>
          <p:nvPr/>
        </p:nvSpPr>
        <p:spPr>
          <a:xfrm>
            <a:off x="6305043" y="310514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98410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F1C-AE13-4428-B3DC-7A85A586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7786-26AD-8AE9-CD9B-484C82E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166"/>
          </a:xfrm>
        </p:spPr>
        <p:txBody>
          <a:bodyPr>
            <a:normAutofit fontScale="47500" lnSpcReduction="20000"/>
          </a:bodyPr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53AC9-30ED-D40B-1CD6-C792582ED42C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BE6738-1A35-B5C1-5198-50B7C21820F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B691-8510-9BCE-55E4-ADFC69C2FE67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E6AD1-E169-775C-25D9-5F054F87AE3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87EC5-4E0E-975E-DCA2-74C72B7EC44A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3D9A3-DB6E-CF3B-1F92-CC462560F11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0D753-7228-85B2-780F-D586040BCBB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664E0-DD3B-15B0-B4AC-9A961193E8C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D4035-F00B-603D-4546-8A611778D8C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62D6B3-0D5E-30FE-B84B-C5F2F37B933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3AA44-2FD1-8405-207A-B774ADE65EA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C6FB7B-B519-CC02-1AED-9C574C944ACC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A78CD-A7AD-893B-DDD5-94B0115FE75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A670DF-D07F-7AA6-5134-A5E0C55C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" y="1886114"/>
            <a:ext cx="5101285" cy="2398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0B46A-FFD7-D930-DF82-7FCCA8C532D6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65</a:t>
            </a:r>
            <a:endParaRPr lang="en-S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36CE-1D2F-59FC-D41F-6D003C4A0E0C}"/>
              </a:ext>
            </a:extLst>
          </p:cNvPr>
          <p:cNvSpPr txBox="1"/>
          <p:nvPr/>
        </p:nvSpPr>
        <p:spPr>
          <a:xfrm>
            <a:off x="6703076" y="38798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3A365-01A3-9502-7028-BA79C3873083}"/>
              </a:ext>
            </a:extLst>
          </p:cNvPr>
          <p:cNvSpPr txBox="1"/>
          <p:nvPr/>
        </p:nvSpPr>
        <p:spPr>
          <a:xfrm>
            <a:off x="6345032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D8F5-7279-702A-84AA-1A538F2C4839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19</a:t>
            </a:r>
            <a:endParaRPr lang="en-SE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C34B8-3701-66EB-3C2C-B45E90BDEEC3}"/>
              </a:ext>
            </a:extLst>
          </p:cNvPr>
          <p:cNvSpPr txBox="1"/>
          <p:nvPr/>
        </p:nvSpPr>
        <p:spPr>
          <a:xfrm>
            <a:off x="735216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23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08C4-2FD5-13CF-F1BC-F0521189FBB8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85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0AE2-BFAF-B359-84CE-3C984BA04D8B}"/>
              </a:ext>
            </a:extLst>
          </p:cNvPr>
          <p:cNvSpPr txBox="1"/>
          <p:nvPr/>
        </p:nvSpPr>
        <p:spPr>
          <a:xfrm>
            <a:off x="8071556" y="44149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97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1656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8AC4-6F35-1AC1-ED1F-8E885E5A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8474-C552-894A-38D5-5E5D289E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1564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402394-A249-E57A-669D-0CF9E012B899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37E16-D2CF-9A3A-C17E-2A6F9A8A7D0E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37726-789E-EB44-AD11-B6416BD0654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65C9E-7CFB-E7D8-349E-B99BECA3A5A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F51F67-3128-5339-8D7C-DD5788309A60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A060A-5CC2-D51E-09EB-F6BBE75C0D5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F425DD-BF9A-3681-F6DB-AD8C0C9F3EBA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D2276-B864-1481-CE5F-BC762BF51EB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A164D-84D3-0174-5FEB-0EF20B47D91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53007FC-EF1F-2AFE-DA71-C7E424780AC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14ED8F-EC47-AC09-FEC4-A78306B99B0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D79F34-7062-5386-9965-FBFE1E2AA255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E9B12-8C3A-C667-AF31-314234F21AB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287A73-3A16-528F-6F75-1B33A57EF11C}"/>
              </a:ext>
            </a:extLst>
          </p:cNvPr>
          <p:cNvSpPr txBox="1"/>
          <p:nvPr/>
        </p:nvSpPr>
        <p:spPr>
          <a:xfrm>
            <a:off x="7276021" y="333545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64943-7F01-27E5-0210-BBD2F3216194}"/>
              </a:ext>
            </a:extLst>
          </p:cNvPr>
          <p:cNvSpPr txBox="1"/>
          <p:nvPr/>
        </p:nvSpPr>
        <p:spPr>
          <a:xfrm>
            <a:off x="6764239" y="385921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061F3-0BFB-9819-1688-C468D61F1543}"/>
              </a:ext>
            </a:extLst>
          </p:cNvPr>
          <p:cNvSpPr txBox="1"/>
          <p:nvPr/>
        </p:nvSpPr>
        <p:spPr>
          <a:xfrm>
            <a:off x="6405123" y="43799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64645-A104-9A64-732C-10264054A5A3}"/>
              </a:ext>
            </a:extLst>
          </p:cNvPr>
          <p:cNvSpPr txBox="1"/>
          <p:nvPr/>
        </p:nvSpPr>
        <p:spPr>
          <a:xfrm>
            <a:off x="7080023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040D8-14C2-A457-B7DA-E3A464D1399E}"/>
              </a:ext>
            </a:extLst>
          </p:cNvPr>
          <p:cNvSpPr txBox="1"/>
          <p:nvPr/>
        </p:nvSpPr>
        <p:spPr>
          <a:xfrm>
            <a:off x="739280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E60E-7C50-B61E-DF72-E26E28428F94}"/>
              </a:ext>
            </a:extLst>
          </p:cNvPr>
          <p:cNvSpPr txBox="1"/>
          <p:nvPr/>
        </p:nvSpPr>
        <p:spPr>
          <a:xfrm>
            <a:off x="7799909" y="387300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FC46D-E827-EDE2-E027-6A3931BA792D}"/>
              </a:ext>
            </a:extLst>
          </p:cNvPr>
          <p:cNvSpPr txBox="1"/>
          <p:nvPr/>
        </p:nvSpPr>
        <p:spPr>
          <a:xfrm>
            <a:off x="8112294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432164-F764-A36D-C467-44D7D0B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575" y="-103188"/>
            <a:ext cx="3286125" cy="66865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1FCCD91-283C-A148-7C33-A03F9178A6E6}"/>
              </a:ext>
            </a:extLst>
          </p:cNvPr>
          <p:cNvSpPr/>
          <p:nvPr/>
        </p:nvSpPr>
        <p:spPr>
          <a:xfrm>
            <a:off x="4378554" y="473548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15E608-A34A-5A44-6DA0-446971FF1E59}"/>
              </a:ext>
            </a:extLst>
          </p:cNvPr>
          <p:cNvSpPr/>
          <p:nvPr/>
        </p:nvSpPr>
        <p:spPr>
          <a:xfrm>
            <a:off x="4881893" y="525710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02ADE9-82B0-ECF1-F3A3-7AC674EF22B7}"/>
              </a:ext>
            </a:extLst>
          </p:cNvPr>
          <p:cNvSpPr/>
          <p:nvPr/>
        </p:nvSpPr>
        <p:spPr>
          <a:xfrm>
            <a:off x="3868222" y="525710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C2B07-01AE-3BBC-37FF-1A028C8B6B74}"/>
              </a:ext>
            </a:extLst>
          </p:cNvPr>
          <p:cNvSpPr/>
          <p:nvPr/>
        </p:nvSpPr>
        <p:spPr>
          <a:xfrm>
            <a:off x="3507495" y="57870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F704AE-BB66-BAA0-639A-00CC2912FC52}"/>
              </a:ext>
            </a:extLst>
          </p:cNvPr>
          <p:cNvSpPr/>
          <p:nvPr/>
        </p:nvSpPr>
        <p:spPr>
          <a:xfrm>
            <a:off x="4177217" y="57870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A17569-0E7A-88CB-561F-DE2928456204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4168961" y="503622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FF5E80-A336-3CC7-B8A0-382ECEC7BC5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flipV="1">
            <a:off x="3683664" y="555784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0F271-C7DE-516C-4B23-CF126E7F5417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4679293" y="503622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E46087-0660-E887-AB83-A4585B6EC7A0}"/>
              </a:ext>
            </a:extLst>
          </p:cNvPr>
          <p:cNvCxnSpPr>
            <a:cxnSpLocks/>
            <a:stCxn id="29" idx="0"/>
            <a:endCxn id="27" idx="5"/>
          </p:cNvCxnSpPr>
          <p:nvPr/>
        </p:nvCxnSpPr>
        <p:spPr>
          <a:xfrm flipH="1" flipV="1">
            <a:off x="4168961" y="555784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B36DF1-A2A2-35EA-EB8C-BAF167BC6DFB}"/>
              </a:ext>
            </a:extLst>
          </p:cNvPr>
          <p:cNvSpPr/>
          <p:nvPr/>
        </p:nvSpPr>
        <p:spPr>
          <a:xfrm>
            <a:off x="5209727" y="57967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D8C35B-8CAD-C4A7-A1AE-78AB60A2ABD4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201471" y="556757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1B98EF-55CC-6B3D-207A-0CC7D0100F79}"/>
              </a:ext>
            </a:extLst>
          </p:cNvPr>
          <p:cNvSpPr txBox="1"/>
          <p:nvPr/>
        </p:nvSpPr>
        <p:spPr>
          <a:xfrm>
            <a:off x="4419633" y="473333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A9E6F-860B-9E8B-49DB-D7B3B7FA3476}"/>
              </a:ext>
            </a:extLst>
          </p:cNvPr>
          <p:cNvSpPr txBox="1"/>
          <p:nvPr/>
        </p:nvSpPr>
        <p:spPr>
          <a:xfrm>
            <a:off x="3907851" y="52571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E05B5-7C25-6357-DB1D-9ED16E958F0D}"/>
              </a:ext>
            </a:extLst>
          </p:cNvPr>
          <p:cNvSpPr txBox="1"/>
          <p:nvPr/>
        </p:nvSpPr>
        <p:spPr>
          <a:xfrm>
            <a:off x="3548735" y="5777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980E6-5743-18A7-9D64-E6D9AF223F3B}"/>
              </a:ext>
            </a:extLst>
          </p:cNvPr>
          <p:cNvSpPr txBox="1"/>
          <p:nvPr/>
        </p:nvSpPr>
        <p:spPr>
          <a:xfrm>
            <a:off x="4223635" y="577107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9856A9-C1FB-680A-16E7-D39B1F80FAAA}"/>
              </a:ext>
            </a:extLst>
          </p:cNvPr>
          <p:cNvSpPr txBox="1"/>
          <p:nvPr/>
        </p:nvSpPr>
        <p:spPr>
          <a:xfrm>
            <a:off x="4943521" y="5270886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86AA5-26F8-8CC8-463C-F36309BCA3A2}"/>
              </a:ext>
            </a:extLst>
          </p:cNvPr>
          <p:cNvSpPr txBox="1"/>
          <p:nvPr/>
        </p:nvSpPr>
        <p:spPr>
          <a:xfrm>
            <a:off x="5255906" y="577107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B78ECA-FBD6-30D1-FF62-EAA2B7D5FD74}"/>
              </a:ext>
            </a:extLst>
          </p:cNvPr>
          <p:cNvSpPr/>
          <p:nvPr/>
        </p:nvSpPr>
        <p:spPr>
          <a:xfrm>
            <a:off x="4585670" y="57967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10A894-352C-A7BC-55DD-4C9190CECC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761839" y="5567577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542ECD-2D7C-B961-7AE5-C36AF8C1DEAC}"/>
              </a:ext>
            </a:extLst>
          </p:cNvPr>
          <p:cNvSpPr txBox="1"/>
          <p:nvPr/>
        </p:nvSpPr>
        <p:spPr>
          <a:xfrm>
            <a:off x="4626910" y="578753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B9E35-2BA6-FBCE-C8FA-FF9B789EC078}"/>
              </a:ext>
            </a:extLst>
          </p:cNvPr>
          <p:cNvSpPr/>
          <p:nvPr/>
        </p:nvSpPr>
        <p:spPr>
          <a:xfrm>
            <a:off x="3160645" y="249506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46B530-5CF6-7CA0-C9C5-DFF477994EFF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2951052" y="279580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05C11C-0B2F-203E-5314-EF413F1D3644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3461384" y="279580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0EF882-BCB3-8894-CD86-2F12460CFED0}"/>
              </a:ext>
            </a:extLst>
          </p:cNvPr>
          <p:cNvSpPr txBox="1"/>
          <p:nvPr/>
        </p:nvSpPr>
        <p:spPr>
          <a:xfrm>
            <a:off x="3201724" y="249291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BF62-08EE-B7EC-A82B-A38DB924AF59}"/>
              </a:ext>
            </a:extLst>
          </p:cNvPr>
          <p:cNvSpPr txBox="1"/>
          <p:nvPr/>
        </p:nvSpPr>
        <p:spPr>
          <a:xfrm>
            <a:off x="2512272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d, b, e</a:t>
            </a:r>
            <a:endParaRPr lang="en-SE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686AF5-D0B8-F9B6-5D84-707E9D7D9148}"/>
              </a:ext>
            </a:extLst>
          </p:cNvPr>
          <p:cNvSpPr txBox="1"/>
          <p:nvPr/>
        </p:nvSpPr>
        <p:spPr>
          <a:xfrm>
            <a:off x="3382879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c, g</a:t>
            </a:r>
            <a:endParaRPr lang="en-SE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97755F-C9F4-0F21-3068-E09BDA3904D7}"/>
              </a:ext>
            </a:extLst>
          </p:cNvPr>
          <p:cNvSpPr/>
          <p:nvPr/>
        </p:nvSpPr>
        <p:spPr>
          <a:xfrm>
            <a:off x="6147334" y="146809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36D7A5-5FF5-D0FD-AD23-336C7AF420C5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937741" y="176883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0EBF4-2E1B-F405-ADBA-59E0990F591B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6448073" y="176883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BC19B5-4DA3-6537-6C7A-CFB25545FE06}"/>
              </a:ext>
            </a:extLst>
          </p:cNvPr>
          <p:cNvSpPr txBox="1"/>
          <p:nvPr/>
        </p:nvSpPr>
        <p:spPr>
          <a:xfrm>
            <a:off x="6188413" y="146595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D02DD2-CA10-BD71-4B39-E19A2A2988BD}"/>
              </a:ext>
            </a:extLst>
          </p:cNvPr>
          <p:cNvSpPr txBox="1"/>
          <p:nvPr/>
        </p:nvSpPr>
        <p:spPr>
          <a:xfrm>
            <a:off x="1341120" y="3193534"/>
            <a:ext cx="1094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abcd</a:t>
            </a:r>
            <a:endParaRPr lang="en-S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41CAF9-0BC3-B635-7F02-E1373EFCB21C}"/>
              </a:ext>
            </a:extLst>
          </p:cNvPr>
          <p:cNvSpPr txBox="1"/>
          <p:nvPr/>
        </p:nvSpPr>
        <p:spPr>
          <a:xfrm>
            <a:off x="5425081" y="1987426"/>
            <a:ext cx="8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a, b, c, d</a:t>
            </a:r>
            <a:endParaRPr lang="en-SE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575ED9-ECCB-9F07-C922-747AD29E1825}"/>
              </a:ext>
            </a:extLst>
          </p:cNvPr>
          <p:cNvSpPr txBox="1"/>
          <p:nvPr/>
        </p:nvSpPr>
        <p:spPr>
          <a:xfrm>
            <a:off x="6488202" y="1996638"/>
            <a:ext cx="47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g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806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45" grpId="0" animBg="1"/>
      <p:bldP spid="4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3D1-3949-5247-DBF6-F16969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01C7CF-D143-B49F-9DA2-13B4F26C43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01215" y="3523710"/>
          <a:ext cx="4941570" cy="68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7882684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70848054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3201305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3601708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93563529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43835657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32133439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1299484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3191727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7302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Plain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53281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6413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Cipher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 dirty="0">
                          <a:effectLst/>
                        </a:rPr>
                        <a:t>001</a:t>
                      </a:r>
                      <a:endParaRPr lang="en-S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74725"/>
                  </a:ext>
                </a:extLst>
              </a:tr>
            </a:tbl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DCB7A62A-2B04-C51D-06ED-44D42005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04679"/>
              </p:ext>
            </p:extLst>
          </p:nvPr>
        </p:nvGraphicFramePr>
        <p:xfrm>
          <a:off x="2156568" y="2097090"/>
          <a:ext cx="572262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68580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Plain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67945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Cipher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7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6A9-71FA-B850-CDF2-A462A71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3C854-3C5F-5CEA-3613-826DDC96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9144000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4CDF4-C884-9199-BE2F-AED9CD44D7B9}"/>
              </a:ext>
            </a:extLst>
          </p:cNvPr>
          <p:cNvSpPr txBox="1"/>
          <p:nvPr/>
        </p:nvSpPr>
        <p:spPr>
          <a:xfrm>
            <a:off x="2245360" y="2326640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10 Mbps</a:t>
            </a:r>
            <a:endParaRPr lang="en-S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E571E-8FFE-C73C-EB91-6B2D20F0EFEF}"/>
              </a:ext>
            </a:extLst>
          </p:cNvPr>
          <p:cNvSpPr txBox="1"/>
          <p:nvPr/>
        </p:nvSpPr>
        <p:spPr>
          <a:xfrm>
            <a:off x="5631656" y="211553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25 Mbps</a:t>
            </a:r>
            <a:endParaRPr lang="en-S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5E95A-2F28-783D-884E-CBEF61401F22}"/>
              </a:ext>
            </a:extLst>
          </p:cNvPr>
          <p:cNvSpPr txBox="1"/>
          <p:nvPr/>
        </p:nvSpPr>
        <p:spPr>
          <a:xfrm>
            <a:off x="5631656" y="367001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50 Mbps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30808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A569-F779-D8DC-8817-218C45F4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6A2E5-29A1-8EF4-6131-BB1CEB7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-76517"/>
            <a:ext cx="91440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5CF97-069D-3B59-9DF9-3162EC2D8F43}"/>
              </a:ext>
            </a:extLst>
          </p:cNvPr>
          <p:cNvSpPr txBox="1"/>
          <p:nvPr/>
        </p:nvSpPr>
        <p:spPr>
          <a:xfrm>
            <a:off x="216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E3873-8843-04F1-5329-FF7B9313239B}"/>
              </a:ext>
            </a:extLst>
          </p:cNvPr>
          <p:cNvSpPr txBox="1"/>
          <p:nvPr/>
        </p:nvSpPr>
        <p:spPr>
          <a:xfrm>
            <a:off x="2169160" y="2061011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D7F32-B982-7001-B380-AE5104604408}"/>
              </a:ext>
            </a:extLst>
          </p:cNvPr>
          <p:cNvSpPr txBox="1"/>
          <p:nvPr/>
        </p:nvSpPr>
        <p:spPr>
          <a:xfrm>
            <a:off x="597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D9C63-5915-7CF8-A2EE-BC72BD51FABA}"/>
              </a:ext>
            </a:extLst>
          </p:cNvPr>
          <p:cNvSpPr txBox="1"/>
          <p:nvPr/>
        </p:nvSpPr>
        <p:spPr>
          <a:xfrm>
            <a:off x="5979160" y="205488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03B4E-FD6A-2B57-ACF4-84772D369AF1}"/>
              </a:ext>
            </a:extLst>
          </p:cNvPr>
          <p:cNvSpPr txBox="1"/>
          <p:nvPr/>
        </p:nvSpPr>
        <p:spPr>
          <a:xfrm>
            <a:off x="4043680" y="110414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74AFE8-B81A-E5CE-3D16-CC7A9E63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2649537"/>
            <a:ext cx="914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5A4B2C-1C29-0DE7-9C06-1660517630D6}"/>
              </a:ext>
            </a:extLst>
          </p:cNvPr>
          <p:cNvSpPr txBox="1"/>
          <p:nvPr/>
        </p:nvSpPr>
        <p:spPr>
          <a:xfrm>
            <a:off x="217932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5A96-ED02-FF9B-4639-DEDF627D928B}"/>
              </a:ext>
            </a:extLst>
          </p:cNvPr>
          <p:cNvSpPr txBox="1"/>
          <p:nvPr/>
        </p:nvSpPr>
        <p:spPr>
          <a:xfrm>
            <a:off x="2179320" y="4762717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BA1B2-2B6F-7ABD-DFD6-7D7F36A894AF}"/>
              </a:ext>
            </a:extLst>
          </p:cNvPr>
          <p:cNvSpPr txBox="1"/>
          <p:nvPr/>
        </p:nvSpPr>
        <p:spPr>
          <a:xfrm>
            <a:off x="603758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3226E-39A2-E6DF-CCCD-CB438A6D7466}"/>
              </a:ext>
            </a:extLst>
          </p:cNvPr>
          <p:cNvSpPr txBox="1"/>
          <p:nvPr/>
        </p:nvSpPr>
        <p:spPr>
          <a:xfrm>
            <a:off x="6111240" y="4868365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6BF9-B47E-D724-B5ED-2C3C55052197}"/>
              </a:ext>
            </a:extLst>
          </p:cNvPr>
          <p:cNvSpPr txBox="1"/>
          <p:nvPr/>
        </p:nvSpPr>
        <p:spPr>
          <a:xfrm>
            <a:off x="3863340" y="371262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0C217-29E3-4498-74E6-D89D245CC3EB}"/>
              </a:ext>
            </a:extLst>
          </p:cNvPr>
          <p:cNvSpPr txBox="1"/>
          <p:nvPr/>
        </p:nvSpPr>
        <p:spPr>
          <a:xfrm>
            <a:off x="4566920" y="4683699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5886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C4AA-9B67-6B8F-6973-5C0B1F2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F533-A43F-3B26-47DA-54BA1791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987DC-FCC8-9977-2016-20C5C4C0C3E1}"/>
              </a:ext>
            </a:extLst>
          </p:cNvPr>
          <p:cNvSpPr txBox="1"/>
          <p:nvPr/>
        </p:nvSpPr>
        <p:spPr>
          <a:xfrm>
            <a:off x="1425129" y="59312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46FCC5-F5B2-BCAE-B5AA-F8D30466E747}"/>
              </a:ext>
            </a:extLst>
          </p:cNvPr>
          <p:cNvGrpSpPr/>
          <p:nvPr/>
        </p:nvGrpSpPr>
        <p:grpSpPr>
          <a:xfrm>
            <a:off x="1416766" y="5086407"/>
            <a:ext cx="1112530" cy="1123229"/>
            <a:chOff x="6988036" y="4811287"/>
            <a:chExt cx="1112530" cy="1123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C0E58F-5D3B-C088-16F0-5D741B3E0A5C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7A244-886C-6937-ED78-6543EA8474AE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4F3C95-8485-2B37-94F3-3B10F21335D1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A1486B-6DE1-46D6-417D-9BF9121B41A8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3F0421-64CE-E97F-9690-8A931AC007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59D1B8-66AC-56F5-8917-7BE928B6A300}"/>
              </a:ext>
            </a:extLst>
          </p:cNvPr>
          <p:cNvSpPr txBox="1"/>
          <p:nvPr/>
        </p:nvSpPr>
        <p:spPr>
          <a:xfrm>
            <a:off x="2346690" y="5085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03154-78A4-DAC4-198F-80E6C74D39F2}"/>
              </a:ext>
            </a:extLst>
          </p:cNvPr>
          <p:cNvSpPr txBox="1"/>
          <p:nvPr/>
        </p:nvSpPr>
        <p:spPr>
          <a:xfrm>
            <a:off x="2342140" y="5370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5A913-8DAE-69F9-E40D-BE0E7E35F0E1}"/>
              </a:ext>
            </a:extLst>
          </p:cNvPr>
          <p:cNvSpPr txBox="1"/>
          <p:nvPr/>
        </p:nvSpPr>
        <p:spPr>
          <a:xfrm>
            <a:off x="2342140" y="56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F63F7-FA80-7A4D-84CF-B8556DCFF8BA}"/>
              </a:ext>
            </a:extLst>
          </p:cNvPr>
          <p:cNvSpPr txBox="1"/>
          <p:nvPr/>
        </p:nvSpPr>
        <p:spPr>
          <a:xfrm>
            <a:off x="2347827" y="5939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EFE00D8-3DC7-9B0E-0991-B0CEC57FC3E6}"/>
              </a:ext>
            </a:extLst>
          </p:cNvPr>
          <p:cNvSpPr/>
          <p:nvPr/>
        </p:nvSpPr>
        <p:spPr>
          <a:xfrm>
            <a:off x="1579531" y="544198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49F2F375-84A6-C5D7-7993-AC82DBB9F28A}"/>
              </a:ext>
            </a:extLst>
          </p:cNvPr>
          <p:cNvSpPr/>
          <p:nvPr/>
        </p:nvSpPr>
        <p:spPr>
          <a:xfrm>
            <a:off x="2134169" y="5147655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7FD8985-7E4F-DCD7-0990-00691E4550D2}"/>
              </a:ext>
            </a:extLst>
          </p:cNvPr>
          <p:cNvSpPr/>
          <p:nvPr/>
        </p:nvSpPr>
        <p:spPr>
          <a:xfrm>
            <a:off x="2122343" y="5676130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09188-C9AB-C3AE-32D8-8B17561D470C}"/>
              </a:ext>
            </a:extLst>
          </p:cNvPr>
          <p:cNvSpPr txBox="1"/>
          <p:nvPr/>
        </p:nvSpPr>
        <p:spPr>
          <a:xfrm>
            <a:off x="6303946" y="6632679"/>
            <a:ext cx="546945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parity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DDF4D5-7859-167A-B9C6-8E383AC2E2F0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64" y="6018083"/>
            <a:ext cx="1303277" cy="761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EB7A2-E785-4006-DA3D-D8F563DA4653}"/>
              </a:ext>
            </a:extLst>
          </p:cNvPr>
          <p:cNvGrpSpPr/>
          <p:nvPr/>
        </p:nvGrpSpPr>
        <p:grpSpPr>
          <a:xfrm>
            <a:off x="6247311" y="5372041"/>
            <a:ext cx="1217426" cy="1214161"/>
            <a:chOff x="9873379" y="4773947"/>
            <a:chExt cx="1217426" cy="12141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8C99D-3AA3-7C19-2CA1-CCBA119EA4F2}"/>
                </a:ext>
              </a:extLst>
            </p:cNvPr>
            <p:cNvSpPr txBox="1"/>
            <p:nvPr/>
          </p:nvSpPr>
          <p:spPr>
            <a:xfrm>
              <a:off x="9873379" y="532711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66592C-4D8A-1773-61D0-63E1D4E6F4E3}"/>
                </a:ext>
              </a:extLst>
            </p:cNvPr>
            <p:cNvGrpSpPr/>
            <p:nvPr/>
          </p:nvGrpSpPr>
          <p:grpSpPr>
            <a:xfrm>
              <a:off x="9880003" y="4773947"/>
              <a:ext cx="1210802" cy="1214161"/>
              <a:chOff x="6394173" y="4840358"/>
              <a:chExt cx="1210802" cy="121416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6FE38-472A-89D8-60F4-95FD8C92F8CC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FF4215-35E7-54F3-9AB8-5930627F41A5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C8FA7B-664B-6950-3272-8A26084C5AF8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1 0 1 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/>
                  </a:rPr>
                  <a:t>0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82314D-7B14-2327-1A69-05CEDF8D659B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7ABAB68-F43F-BDDF-575F-2B6EC503C0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37384D-C60E-C832-58E7-7C7ABB01FAB1}"/>
              </a:ext>
            </a:extLst>
          </p:cNvPr>
          <p:cNvGrpSpPr/>
          <p:nvPr/>
        </p:nvGrpSpPr>
        <p:grpSpPr>
          <a:xfrm>
            <a:off x="6188826" y="5392216"/>
            <a:ext cx="1821607" cy="359137"/>
            <a:chOff x="9837078" y="5062723"/>
            <a:chExt cx="1821607" cy="3591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26D5BB-F91A-B2C0-DD17-507902BD90C6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882BDD-2CD7-11C0-5256-BB7BCA79E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C9998D-015A-5A70-34C8-E866C78BF6A1}"/>
              </a:ext>
            </a:extLst>
          </p:cNvPr>
          <p:cNvGrpSpPr/>
          <p:nvPr/>
        </p:nvGrpSpPr>
        <p:grpSpPr>
          <a:xfrm>
            <a:off x="6197080" y="5658093"/>
            <a:ext cx="1862529" cy="634631"/>
            <a:chOff x="9796156" y="4787229"/>
            <a:chExt cx="1862529" cy="6346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2BBB4-DF42-332A-FF88-5E0F2AF8AA97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B42CE9-8062-259A-8076-284D6FFE7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BF63E-6807-80A1-A86C-CF0E665EC8BA}"/>
                </a:ext>
              </a:extLst>
            </p:cNvPr>
            <p:cNvSpPr txBox="1"/>
            <p:nvPr/>
          </p:nvSpPr>
          <p:spPr>
            <a:xfrm>
              <a:off x="11070818" y="4787229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DD7E3B-E5E5-9C16-F57C-4319E9111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156" y="4974534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88AF06-9B10-3ABF-203E-28D4E31ACCC2}"/>
              </a:ext>
            </a:extLst>
          </p:cNvPr>
          <p:cNvSpPr txBox="1"/>
          <p:nvPr/>
        </p:nvSpPr>
        <p:spPr>
          <a:xfrm>
            <a:off x="1419442" y="408360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C2B8C-A4C4-1743-F5B9-D3C215E0B4C3}"/>
              </a:ext>
            </a:extLst>
          </p:cNvPr>
          <p:cNvGrpSpPr/>
          <p:nvPr/>
        </p:nvGrpSpPr>
        <p:grpSpPr>
          <a:xfrm>
            <a:off x="1411079" y="3238773"/>
            <a:ext cx="1112530" cy="1123229"/>
            <a:chOff x="6988036" y="4811287"/>
            <a:chExt cx="1112530" cy="11232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F4E745-78A5-DB7C-8A30-79674E72D517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896AD0-A077-1DF0-35CF-4624F5356F9C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6421E0-53E9-ADA1-75D7-C6F41B052759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A5DDB6-6F79-A960-3DCE-E6EB0FD0E43D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550308-C033-6DAD-696D-2583DEBA76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5F61BC7-8F08-CA6A-136E-5E6946862F15}"/>
              </a:ext>
            </a:extLst>
          </p:cNvPr>
          <p:cNvSpPr txBox="1"/>
          <p:nvPr/>
        </p:nvSpPr>
        <p:spPr>
          <a:xfrm>
            <a:off x="2341003" y="3237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1BC786-5F4B-15BB-55C7-ABBB842CBC78}"/>
              </a:ext>
            </a:extLst>
          </p:cNvPr>
          <p:cNvSpPr txBox="1"/>
          <p:nvPr/>
        </p:nvSpPr>
        <p:spPr>
          <a:xfrm>
            <a:off x="2336453" y="3523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5ED0F-0B7C-172A-BB1C-D7F888666A9F}"/>
              </a:ext>
            </a:extLst>
          </p:cNvPr>
          <p:cNvSpPr txBox="1"/>
          <p:nvPr/>
        </p:nvSpPr>
        <p:spPr>
          <a:xfrm>
            <a:off x="2336453" y="3806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67016-223B-267A-578A-F2F83D954DC9}"/>
              </a:ext>
            </a:extLst>
          </p:cNvPr>
          <p:cNvSpPr txBox="1"/>
          <p:nvPr/>
        </p:nvSpPr>
        <p:spPr>
          <a:xfrm>
            <a:off x="2342140" y="409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3084847D-23CB-8035-D0FB-213FE6960390}"/>
              </a:ext>
            </a:extLst>
          </p:cNvPr>
          <p:cNvSpPr/>
          <p:nvPr/>
        </p:nvSpPr>
        <p:spPr>
          <a:xfrm>
            <a:off x="1451563" y="3287922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F40D6AF8-07B5-405F-6576-39EDCFA1539E}"/>
              </a:ext>
            </a:extLst>
          </p:cNvPr>
          <p:cNvSpPr/>
          <p:nvPr/>
        </p:nvSpPr>
        <p:spPr>
          <a:xfrm>
            <a:off x="2128482" y="3300021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B1608593-3368-57A0-8E75-8FCB46A3D45C}"/>
              </a:ext>
            </a:extLst>
          </p:cNvPr>
          <p:cNvSpPr/>
          <p:nvPr/>
        </p:nvSpPr>
        <p:spPr>
          <a:xfrm>
            <a:off x="2116656" y="38284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A814E6E5-919A-C3ED-2DDB-41799DBC298B}"/>
              </a:ext>
            </a:extLst>
          </p:cNvPr>
          <p:cNvSpPr/>
          <p:nvPr/>
        </p:nvSpPr>
        <p:spPr>
          <a:xfrm>
            <a:off x="1428091" y="38680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406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37" grpId="0"/>
      <p:bldP spid="44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D23B-D52D-5EEB-087E-CB141B1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21A469-F996-1D82-173A-F4C1325D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0" y="1417637"/>
            <a:ext cx="4999990" cy="25457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AFF370-9706-01D6-BEFC-3EA3B80F3C81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15D17-E260-1C42-AC41-1C8D09B1A223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ACE49-4E1F-5512-DCA6-62D5C8CCE8EE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6E0E-41DD-DA7F-BD17-90680E25DE2D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A1186-D296-3131-AC78-DA093D06B728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1D8A7-BB8E-AE2D-4FD3-8CEAC4E27D9F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B08F90-5871-9207-313B-AA82CDF5BD7E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AFE2D-62C9-5F14-CFD9-9F880B70E32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19DACE-773A-9282-1CB5-59334928C394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676BB-A042-BF40-E08C-31406015ED3D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60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69224-81BB-57DA-E98D-8CCA18D056BF}"/>
              </a:ext>
            </a:extLst>
          </p:cNvPr>
          <p:cNvSpPr txBox="1"/>
          <p:nvPr/>
        </p:nvSpPr>
        <p:spPr>
          <a:xfrm>
            <a:off x="6708001" y="387989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9881-C673-69DB-8E3A-3A1E73372BC3}"/>
              </a:ext>
            </a:extLst>
          </p:cNvPr>
          <p:cNvSpPr txBox="1"/>
          <p:nvPr/>
        </p:nvSpPr>
        <p:spPr>
          <a:xfrm>
            <a:off x="6350206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D4E9D-6242-EAD3-16B8-CBE63D80B05E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ED5E8-54BF-60F5-5BDD-0E46E7F81462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CEE3C3-EA42-CA15-C59D-88053AF7416F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4EC0B-AC6F-282B-C3E2-9D6EEEC7E22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3B092-B116-096B-3A0D-98CF24C96299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F81F57-C67A-A374-2C80-812F6008C109}"/>
              </a:ext>
            </a:extLst>
          </p:cNvPr>
          <p:cNvSpPr/>
          <p:nvPr/>
        </p:nvSpPr>
        <p:spPr>
          <a:xfrm>
            <a:off x="3312100" y="42121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D93CDE-B037-150B-80C9-8F0D3B5DC02C}"/>
              </a:ext>
            </a:extLst>
          </p:cNvPr>
          <p:cNvSpPr/>
          <p:nvPr/>
        </p:nvSpPr>
        <p:spPr>
          <a:xfrm>
            <a:off x="3815439" y="4733757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0A79CF-83DE-160F-DF4D-B049B8269F64}"/>
              </a:ext>
            </a:extLst>
          </p:cNvPr>
          <p:cNvSpPr/>
          <p:nvPr/>
        </p:nvSpPr>
        <p:spPr>
          <a:xfrm>
            <a:off x="2801768" y="47337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F7C2A-3A66-6D10-B4C7-C1E472D93AF7}"/>
              </a:ext>
            </a:extLst>
          </p:cNvPr>
          <p:cNvSpPr/>
          <p:nvPr/>
        </p:nvSpPr>
        <p:spPr>
          <a:xfrm>
            <a:off x="2441041" y="526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EEF757-91C5-A08F-377D-F026DC5B2D41}"/>
              </a:ext>
            </a:extLst>
          </p:cNvPr>
          <p:cNvSpPr/>
          <p:nvPr/>
        </p:nvSpPr>
        <p:spPr>
          <a:xfrm>
            <a:off x="3110763" y="526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B3D8F8-FB0B-3E7A-B328-BA6A8C22955C}"/>
              </a:ext>
            </a:extLst>
          </p:cNvPr>
          <p:cNvCxnSpPr>
            <a:stCxn id="44" idx="7"/>
            <a:endCxn id="42" idx="3"/>
          </p:cNvCxnSpPr>
          <p:nvPr/>
        </p:nvCxnSpPr>
        <p:spPr>
          <a:xfrm flipV="1">
            <a:off x="3102507" y="4512877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544E3-0383-D28E-2D46-A07C72062ECB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V="1">
            <a:off x="2617210" y="503449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FCEBD-BF3D-6FF6-9259-9D8A03BAF5E7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3612839" y="4512877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1FFDBB-323A-B4D9-D69C-264A05BBBFCB}"/>
              </a:ext>
            </a:extLst>
          </p:cNvPr>
          <p:cNvCxnSpPr>
            <a:cxnSpLocks/>
            <a:stCxn id="46" idx="0"/>
            <a:endCxn id="44" idx="5"/>
          </p:cNvCxnSpPr>
          <p:nvPr/>
        </p:nvCxnSpPr>
        <p:spPr>
          <a:xfrm flipH="1" flipV="1">
            <a:off x="3102507" y="5034496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EF8233-6B1A-886D-9CDD-1D590C4C2647}"/>
              </a:ext>
            </a:extLst>
          </p:cNvPr>
          <p:cNvSpPr txBox="1"/>
          <p:nvPr/>
        </p:nvSpPr>
        <p:spPr>
          <a:xfrm>
            <a:off x="3291741" y="42201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72A5F-02C7-3BD9-5BB6-96AC5C19C42A}"/>
              </a:ext>
            </a:extLst>
          </p:cNvPr>
          <p:cNvSpPr txBox="1"/>
          <p:nvPr/>
        </p:nvSpPr>
        <p:spPr>
          <a:xfrm>
            <a:off x="2785159" y="4754433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C4017-3F65-1AB1-66DE-E5F892D8C764}"/>
              </a:ext>
            </a:extLst>
          </p:cNvPr>
          <p:cNvSpPr txBox="1"/>
          <p:nvPr/>
        </p:nvSpPr>
        <p:spPr>
          <a:xfrm>
            <a:off x="2427364" y="5277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ED982D-A3C6-CD73-AB8F-AEE34C696D09}"/>
              </a:ext>
            </a:extLst>
          </p:cNvPr>
          <p:cNvSpPr txBox="1"/>
          <p:nvPr/>
        </p:nvSpPr>
        <p:spPr>
          <a:xfrm>
            <a:off x="3087392" y="52650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234BF-ABC9-21B9-F510-A1121DCC2571}"/>
              </a:ext>
            </a:extLst>
          </p:cNvPr>
          <p:cNvSpPr txBox="1"/>
          <p:nvPr/>
        </p:nvSpPr>
        <p:spPr>
          <a:xfrm>
            <a:off x="3826267" y="47475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4505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1A39-B0CC-B601-5581-62D2687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939-2A8A-1A83-5925-C7FE838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973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4A8D-8433-E159-D6F0-FD4AFFFC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79" y="2650468"/>
            <a:ext cx="847843" cy="1124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27243-5AC2-91B1-19F3-2B24AE8C3C46}"/>
              </a:ext>
            </a:extLst>
          </p:cNvPr>
          <p:cNvSpPr/>
          <p:nvPr/>
        </p:nvSpPr>
        <p:spPr>
          <a:xfrm>
            <a:off x="4988121" y="325295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428D3-A323-50CE-4B44-7DA93FB76852}"/>
              </a:ext>
            </a:extLst>
          </p:cNvPr>
          <p:cNvSpPr/>
          <p:nvPr/>
        </p:nvSpPr>
        <p:spPr>
          <a:xfrm>
            <a:off x="5491460" y="377457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B580C-1EFD-1F2B-A9B1-45BDDE31D5D5}"/>
              </a:ext>
            </a:extLst>
          </p:cNvPr>
          <p:cNvSpPr/>
          <p:nvPr/>
        </p:nvSpPr>
        <p:spPr>
          <a:xfrm>
            <a:off x="4477789" y="377457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20AA8-C849-196E-56CA-1B363747384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4778528" y="355369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9AA27-F054-9703-095F-ABD8152E798B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5288860" y="355369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30550-87C1-4745-B09B-E98C149F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3" y="3145113"/>
            <a:ext cx="1247949" cy="163852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E60008-BD66-7BD3-6166-C089FBFD9CFC}"/>
              </a:ext>
            </a:extLst>
          </p:cNvPr>
          <p:cNvSpPr/>
          <p:nvPr/>
        </p:nvSpPr>
        <p:spPr>
          <a:xfrm>
            <a:off x="5822844" y="431746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AEEEE-8A6F-4DA2-D88E-AF7E89AD9F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814588" y="408830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CD0043-6D0D-F4F7-CFDD-17AC21881CE3}"/>
              </a:ext>
            </a:extLst>
          </p:cNvPr>
          <p:cNvSpPr/>
          <p:nvPr/>
        </p:nvSpPr>
        <p:spPr>
          <a:xfrm>
            <a:off x="7403156" y="321434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3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AF82E4-0D74-23EE-80E2-DC0CF8C9B56D}"/>
              </a:ext>
            </a:extLst>
          </p:cNvPr>
          <p:cNvSpPr/>
          <p:nvPr/>
        </p:nvSpPr>
        <p:spPr>
          <a:xfrm>
            <a:off x="7906495" y="373596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5A78B2-7C5E-9807-65CC-9761F3BCAAD8}"/>
              </a:ext>
            </a:extLst>
          </p:cNvPr>
          <p:cNvSpPr/>
          <p:nvPr/>
        </p:nvSpPr>
        <p:spPr>
          <a:xfrm>
            <a:off x="6892824" y="373596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6F5502-6EE7-8500-7924-9A56A3B0AB45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7193563" y="351508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025D0-A133-E322-5E6F-4F70AA5B9AAE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3895" y="351508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BE374C-2067-C561-EFF6-3534DA571C10}"/>
              </a:ext>
            </a:extLst>
          </p:cNvPr>
          <p:cNvSpPr/>
          <p:nvPr/>
        </p:nvSpPr>
        <p:spPr>
          <a:xfrm>
            <a:off x="8237879" y="427885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607FA-D76C-6662-B245-0B64E4A02ED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229623" y="404969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249D17A-830C-AEBC-5AD1-7A86EAEAEE62}"/>
              </a:ext>
            </a:extLst>
          </p:cNvPr>
          <p:cNvSpPr/>
          <p:nvPr/>
        </p:nvSpPr>
        <p:spPr>
          <a:xfrm>
            <a:off x="7474248" y="4270573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A8BAA-F447-735B-9F13-1A9063CA048E}"/>
              </a:ext>
            </a:extLst>
          </p:cNvPr>
          <p:cNvCxnSpPr>
            <a:stCxn id="38" idx="7"/>
          </p:cNvCxnSpPr>
          <p:nvPr/>
        </p:nvCxnSpPr>
        <p:spPr>
          <a:xfrm flipV="1">
            <a:off x="7774987" y="404969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8D15B8-E2B4-FEA3-9613-6C5169A63857}"/>
              </a:ext>
            </a:extLst>
          </p:cNvPr>
          <p:cNvSpPr txBox="1"/>
          <p:nvPr/>
        </p:nvSpPr>
        <p:spPr>
          <a:xfrm>
            <a:off x="7201875" y="318436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ED3017-C757-4A72-CE7B-AE09FFBBE91C}"/>
              </a:ext>
            </a:extLst>
          </p:cNvPr>
          <p:cNvSpPr txBox="1"/>
          <p:nvPr/>
        </p:nvSpPr>
        <p:spPr>
          <a:xfrm>
            <a:off x="7254839" y="42705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B2A9E-8A74-072E-C244-96368B32929D}"/>
              </a:ext>
            </a:extLst>
          </p:cNvPr>
          <p:cNvSpPr txBox="1"/>
          <p:nvPr/>
        </p:nvSpPr>
        <p:spPr>
          <a:xfrm>
            <a:off x="8038301" y="4262076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9B1B61-E222-EA25-2337-4367E7D23686}"/>
              </a:ext>
            </a:extLst>
          </p:cNvPr>
          <p:cNvSpPr txBox="1"/>
          <p:nvPr/>
        </p:nvSpPr>
        <p:spPr>
          <a:xfrm>
            <a:off x="6638277" y="3735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DC3FEA-882D-6277-B982-517864AD3DE4}"/>
              </a:ext>
            </a:extLst>
          </p:cNvPr>
          <p:cNvSpPr txBox="1"/>
          <p:nvPr/>
        </p:nvSpPr>
        <p:spPr>
          <a:xfrm>
            <a:off x="7673943" y="3748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DCA960-09AE-2FFB-9BF8-19B92438C1D5}"/>
              </a:ext>
            </a:extLst>
          </p:cNvPr>
          <p:cNvSpPr txBox="1"/>
          <p:nvPr/>
        </p:nvSpPr>
        <p:spPr>
          <a:xfrm>
            <a:off x="4771737" y="3235962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FC90B5-B9AB-221E-0A7D-C78DF3ECC051}"/>
              </a:ext>
            </a:extLst>
          </p:cNvPr>
          <p:cNvSpPr txBox="1"/>
          <p:nvPr/>
        </p:nvSpPr>
        <p:spPr>
          <a:xfrm>
            <a:off x="5608163" y="4313675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8B46E-3986-FFB0-5E35-B95BFE74C850}"/>
              </a:ext>
            </a:extLst>
          </p:cNvPr>
          <p:cNvSpPr txBox="1"/>
          <p:nvPr/>
        </p:nvSpPr>
        <p:spPr>
          <a:xfrm>
            <a:off x="4231438" y="375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5723E4-18B2-084C-020E-C2946592ED60}"/>
              </a:ext>
            </a:extLst>
          </p:cNvPr>
          <p:cNvSpPr txBox="1"/>
          <p:nvPr/>
        </p:nvSpPr>
        <p:spPr>
          <a:xfrm>
            <a:off x="5267104" y="37641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080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64A-15B4-0D94-092D-30426535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1C4-8AD5-2784-E99D-CEE4FE25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334"/>
          </a:xfrm>
        </p:spPr>
        <p:txBody>
          <a:bodyPr>
            <a:normAutofit lnSpcReduction="10000"/>
          </a:bodyPr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6D3F-4AFD-6E56-1299-1D93E138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8" y="2395056"/>
            <a:ext cx="3419952" cy="1305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632E67-7998-4297-063D-11C7596F2224}"/>
              </a:ext>
            </a:extLst>
          </p:cNvPr>
          <p:cNvSpPr/>
          <p:nvPr/>
        </p:nvSpPr>
        <p:spPr>
          <a:xfrm>
            <a:off x="437246" y="42940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8ACE0-FB9E-7063-042B-A9E77F0014EC}"/>
              </a:ext>
            </a:extLst>
          </p:cNvPr>
          <p:cNvSpPr/>
          <p:nvPr/>
        </p:nvSpPr>
        <p:spPr>
          <a:xfrm>
            <a:off x="940585" y="48156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4AE3A-4949-BB38-67D5-9DB327300EDA}"/>
              </a:ext>
            </a:extLst>
          </p:cNvPr>
          <p:cNvSpPr/>
          <p:nvPr/>
        </p:nvSpPr>
        <p:spPr>
          <a:xfrm>
            <a:off x="-73086" y="48156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C8945-939C-ACE0-F054-D930F1BCEE9A}"/>
              </a:ext>
            </a:extLst>
          </p:cNvPr>
          <p:cNvSpPr/>
          <p:nvPr/>
        </p:nvSpPr>
        <p:spPr>
          <a:xfrm>
            <a:off x="974273" y="54979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D7D1B-FA2D-5243-E378-CFF039CF072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227653" y="459479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F8420-F3F6-CD31-94AD-802869CA5D4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737985" y="459479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3FFB1-E893-DC37-1D36-BB010D90EBC7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27653" y="511641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0E230F-094B-172E-76F4-80F4CDDE8AE8}"/>
              </a:ext>
            </a:extLst>
          </p:cNvPr>
          <p:cNvSpPr txBox="1"/>
          <p:nvPr/>
        </p:nvSpPr>
        <p:spPr>
          <a:xfrm>
            <a:off x="486110" y="430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07F8C-32D1-196E-6533-4BCA4854194C}"/>
              </a:ext>
            </a:extLst>
          </p:cNvPr>
          <p:cNvSpPr txBox="1"/>
          <p:nvPr/>
        </p:nvSpPr>
        <p:spPr>
          <a:xfrm>
            <a:off x="-21488" y="483634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AFB2-EF63-D777-ABA3-1EF8AE61AB30}"/>
              </a:ext>
            </a:extLst>
          </p:cNvPr>
          <p:cNvSpPr txBox="1"/>
          <p:nvPr/>
        </p:nvSpPr>
        <p:spPr>
          <a:xfrm>
            <a:off x="1008959" y="54993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A9FFE-FB89-899F-5571-1FEEEC7CB16D}"/>
              </a:ext>
            </a:extLst>
          </p:cNvPr>
          <p:cNvSpPr txBox="1"/>
          <p:nvPr/>
        </p:nvSpPr>
        <p:spPr>
          <a:xfrm>
            <a:off x="997098" y="4829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91240-40F9-61FD-BFC6-007239C38A18}"/>
              </a:ext>
            </a:extLst>
          </p:cNvPr>
          <p:cNvSpPr/>
          <p:nvPr/>
        </p:nvSpPr>
        <p:spPr>
          <a:xfrm>
            <a:off x="1935513" y="48349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5857E-E68E-E3DD-904A-95369A69DCFB}"/>
              </a:ext>
            </a:extLst>
          </p:cNvPr>
          <p:cNvSpPr txBox="1"/>
          <p:nvPr/>
        </p:nvSpPr>
        <p:spPr>
          <a:xfrm>
            <a:off x="1968630" y="48363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620E-2A3F-9ACA-F083-E67574188BFF}"/>
              </a:ext>
            </a:extLst>
          </p:cNvPr>
          <p:cNvCxnSpPr>
            <a:cxnSpLocks/>
          </p:cNvCxnSpPr>
          <p:nvPr/>
        </p:nvCxnSpPr>
        <p:spPr>
          <a:xfrm flipH="1">
            <a:off x="1326480" y="516263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183EB0-8A86-898F-9DE8-8ECCB3A84E27}"/>
              </a:ext>
            </a:extLst>
          </p:cNvPr>
          <p:cNvSpPr/>
          <p:nvPr/>
        </p:nvSpPr>
        <p:spPr>
          <a:xfrm>
            <a:off x="1444607" y="4299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4367F-88BA-8EA0-CDFE-63D6277A8B1F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745346" y="460053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E0106-B35C-4B14-7719-7A3B625A7687}"/>
              </a:ext>
            </a:extLst>
          </p:cNvPr>
          <p:cNvSpPr txBox="1"/>
          <p:nvPr/>
        </p:nvSpPr>
        <p:spPr>
          <a:xfrm>
            <a:off x="1475847" y="430783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4FE21-4519-5161-F39F-D484D77F9B9E}"/>
              </a:ext>
            </a:extLst>
          </p:cNvPr>
          <p:cNvCxnSpPr/>
          <p:nvPr/>
        </p:nvCxnSpPr>
        <p:spPr>
          <a:xfrm flipV="1">
            <a:off x="1257012" y="460251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E28E10D-355C-0ACE-6BF3-B6FFC8FF6B7F}"/>
              </a:ext>
            </a:extLst>
          </p:cNvPr>
          <p:cNvSpPr/>
          <p:nvPr/>
        </p:nvSpPr>
        <p:spPr>
          <a:xfrm>
            <a:off x="2721618" y="424103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639F9-AD10-7395-AF07-BE2828D2481A}"/>
              </a:ext>
            </a:extLst>
          </p:cNvPr>
          <p:cNvSpPr txBox="1"/>
          <p:nvPr/>
        </p:nvSpPr>
        <p:spPr>
          <a:xfrm>
            <a:off x="2778131" y="425481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23799D-7433-0478-0099-8ED9AFB8E881}"/>
              </a:ext>
            </a:extLst>
          </p:cNvPr>
          <p:cNvSpPr/>
          <p:nvPr/>
        </p:nvSpPr>
        <p:spPr>
          <a:xfrm>
            <a:off x="3606014" y="42396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36326-9B7E-4C31-4DB3-B0FAA04AEBD3}"/>
              </a:ext>
            </a:extLst>
          </p:cNvPr>
          <p:cNvSpPr txBox="1"/>
          <p:nvPr/>
        </p:nvSpPr>
        <p:spPr>
          <a:xfrm>
            <a:off x="3639131" y="42410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7188F-ACC1-B20D-6880-32DBC31C8C32}"/>
              </a:ext>
            </a:extLst>
          </p:cNvPr>
          <p:cNvSpPr/>
          <p:nvPr/>
        </p:nvSpPr>
        <p:spPr>
          <a:xfrm>
            <a:off x="2721618" y="4876388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636CB-6FFD-2D23-3ABF-37EC136656EF}"/>
              </a:ext>
            </a:extLst>
          </p:cNvPr>
          <p:cNvSpPr txBox="1"/>
          <p:nvPr/>
        </p:nvSpPr>
        <p:spPr>
          <a:xfrm>
            <a:off x="2778131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65AC6C-6E3C-6790-2AE2-7B7DA971F418}"/>
              </a:ext>
            </a:extLst>
          </p:cNvPr>
          <p:cNvSpPr/>
          <p:nvPr/>
        </p:nvSpPr>
        <p:spPr>
          <a:xfrm>
            <a:off x="3606014" y="48749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ED794-6052-F9A1-B8C8-15E71E7201ED}"/>
              </a:ext>
            </a:extLst>
          </p:cNvPr>
          <p:cNvSpPr txBox="1"/>
          <p:nvPr/>
        </p:nvSpPr>
        <p:spPr>
          <a:xfrm>
            <a:off x="3639131" y="48763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AE284B-664C-6A25-9741-72E2977F5C08}"/>
              </a:ext>
            </a:extLst>
          </p:cNvPr>
          <p:cNvSpPr/>
          <p:nvPr/>
        </p:nvSpPr>
        <p:spPr>
          <a:xfrm>
            <a:off x="4451834" y="42549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3F762-87E9-016F-F4C5-44CC00358F23}"/>
              </a:ext>
            </a:extLst>
          </p:cNvPr>
          <p:cNvSpPr txBox="1"/>
          <p:nvPr/>
        </p:nvSpPr>
        <p:spPr>
          <a:xfrm>
            <a:off x="4484951" y="42563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09D58C-74B7-7C14-CBDB-579FD94A2B4F}"/>
              </a:ext>
            </a:extLst>
          </p:cNvPr>
          <p:cNvCxnSpPr>
            <a:cxnSpLocks/>
          </p:cNvCxnSpPr>
          <p:nvPr/>
        </p:nvCxnSpPr>
        <p:spPr>
          <a:xfrm flipH="1">
            <a:off x="3148327" y="4415807"/>
            <a:ext cx="434827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37214-1906-A660-EE94-D568A16351E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991469" y="44310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1E4D-E11F-16B7-E568-2C4D85909259}"/>
              </a:ext>
            </a:extLst>
          </p:cNvPr>
          <p:cNvCxnSpPr>
            <a:cxnSpLocks/>
          </p:cNvCxnSpPr>
          <p:nvPr/>
        </p:nvCxnSpPr>
        <p:spPr>
          <a:xfrm flipH="1">
            <a:off x="3140707" y="5045665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38B8F6-0E09-FFD9-6ADD-6BBE8ED15A60}"/>
              </a:ext>
            </a:extLst>
          </p:cNvPr>
          <p:cNvCxnSpPr>
            <a:cxnSpLocks/>
          </p:cNvCxnSpPr>
          <p:nvPr/>
        </p:nvCxnSpPr>
        <p:spPr>
          <a:xfrm flipH="1" flipV="1">
            <a:off x="3806944" y="46020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A2D8F6-B74A-BB0E-2A1E-BA6F7944FF24}"/>
              </a:ext>
            </a:extLst>
          </p:cNvPr>
          <p:cNvCxnSpPr>
            <a:cxnSpLocks/>
          </p:cNvCxnSpPr>
          <p:nvPr/>
        </p:nvCxnSpPr>
        <p:spPr>
          <a:xfrm flipH="1">
            <a:off x="3976871" y="45788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96FFF1-F057-A888-F293-ECF82C4A3D5F}"/>
              </a:ext>
            </a:extLst>
          </p:cNvPr>
          <p:cNvSpPr/>
          <p:nvPr/>
        </p:nvSpPr>
        <p:spPr>
          <a:xfrm>
            <a:off x="4434660" y="48887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DFE5-8885-633C-5EBC-8BD8B1E8D4E1}"/>
              </a:ext>
            </a:extLst>
          </p:cNvPr>
          <p:cNvSpPr txBox="1"/>
          <p:nvPr/>
        </p:nvSpPr>
        <p:spPr>
          <a:xfrm>
            <a:off x="4467777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AE977C-882F-B40C-014C-BE8DD0EAD6DC}"/>
              </a:ext>
            </a:extLst>
          </p:cNvPr>
          <p:cNvCxnSpPr>
            <a:cxnSpLocks/>
          </p:cNvCxnSpPr>
          <p:nvPr/>
        </p:nvCxnSpPr>
        <p:spPr>
          <a:xfrm flipH="1">
            <a:off x="3976871" y="50456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09E2D02-3B84-B93A-C279-CEFCE7770770}"/>
              </a:ext>
            </a:extLst>
          </p:cNvPr>
          <p:cNvSpPr/>
          <p:nvPr/>
        </p:nvSpPr>
        <p:spPr>
          <a:xfrm>
            <a:off x="1951651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92DCE1-C940-0ABD-8C61-7C7B8FC016E7}"/>
              </a:ext>
            </a:extLst>
          </p:cNvPr>
          <p:cNvSpPr/>
          <p:nvPr/>
        </p:nvSpPr>
        <p:spPr>
          <a:xfrm>
            <a:off x="1053097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D50831-61DF-A322-E213-EFAAFADE7377}"/>
              </a:ext>
            </a:extLst>
          </p:cNvPr>
          <p:cNvSpPr/>
          <p:nvPr/>
        </p:nvSpPr>
        <p:spPr>
          <a:xfrm>
            <a:off x="1951651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CBF6D-2040-603F-E20E-7AAE064E1AE3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>
            <a:off x="1371879" y="1670275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4238E1-0702-FCE8-F0E5-566F0F07B13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111042" y="1829666"/>
            <a:ext cx="0" cy="567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84EC974-02CC-99D0-E74C-FFD2323BCBE1}"/>
              </a:ext>
            </a:extLst>
          </p:cNvPr>
          <p:cNvSpPr/>
          <p:nvPr/>
        </p:nvSpPr>
        <p:spPr>
          <a:xfrm>
            <a:off x="1053097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B255BC-999E-C204-F4E0-99CA6C2BC630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1212488" y="1829666"/>
            <a:ext cx="0" cy="567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63A0F7-1593-8EA1-5D4B-4D1F581E890E}"/>
              </a:ext>
            </a:extLst>
          </p:cNvPr>
          <p:cNvCxnSpPr>
            <a:cxnSpLocks/>
          </p:cNvCxnSpPr>
          <p:nvPr/>
        </p:nvCxnSpPr>
        <p:spPr>
          <a:xfrm>
            <a:off x="80493" y="2175477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EEA8B-9285-BC70-1ACD-9DDEF5A2FDF1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325194" y="1782981"/>
            <a:ext cx="673142" cy="661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7023E2-6995-8418-A5A6-56009D2B1B5A}"/>
              </a:ext>
            </a:extLst>
          </p:cNvPr>
          <p:cNvSpPr/>
          <p:nvPr/>
        </p:nvSpPr>
        <p:spPr>
          <a:xfrm>
            <a:off x="1053097" y="1502233"/>
            <a:ext cx="318782" cy="318782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1330B07-A56A-693D-9EDC-07630FD43E2B}"/>
              </a:ext>
            </a:extLst>
          </p:cNvPr>
          <p:cNvSpPr/>
          <p:nvPr/>
        </p:nvSpPr>
        <p:spPr>
          <a:xfrm>
            <a:off x="1951651" y="1510108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69D01B-C045-AA22-5042-8191C405894D}"/>
              </a:ext>
            </a:extLst>
          </p:cNvPr>
          <p:cNvSpPr/>
          <p:nvPr/>
        </p:nvSpPr>
        <p:spPr>
          <a:xfrm>
            <a:off x="1951651" y="2399896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1EB4B1-9175-6151-CE64-439F7C012AEB}"/>
              </a:ext>
            </a:extLst>
          </p:cNvPr>
          <p:cNvSpPr/>
          <p:nvPr/>
        </p:nvSpPr>
        <p:spPr>
          <a:xfrm>
            <a:off x="6794780" y="29934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5785FF-6201-8B02-B20E-ED3DC2B0ADD4}"/>
              </a:ext>
            </a:extLst>
          </p:cNvPr>
          <p:cNvSpPr txBox="1"/>
          <p:nvPr/>
        </p:nvSpPr>
        <p:spPr>
          <a:xfrm>
            <a:off x="6827897" y="29948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70C8CD1-C0FB-4D7B-EAF6-E3E6EE856741}"/>
              </a:ext>
            </a:extLst>
          </p:cNvPr>
          <p:cNvSpPr/>
          <p:nvPr/>
        </p:nvSpPr>
        <p:spPr>
          <a:xfrm>
            <a:off x="6794780" y="362881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88B46F-9893-D7CE-3CDA-92DC8A6CE732}"/>
              </a:ext>
            </a:extLst>
          </p:cNvPr>
          <p:cNvSpPr txBox="1"/>
          <p:nvPr/>
        </p:nvSpPr>
        <p:spPr>
          <a:xfrm>
            <a:off x="6827897" y="363020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0AB57DC-B32C-C702-BF8A-77D90CA2D4AC}"/>
              </a:ext>
            </a:extLst>
          </p:cNvPr>
          <p:cNvSpPr/>
          <p:nvPr/>
        </p:nvSpPr>
        <p:spPr>
          <a:xfrm>
            <a:off x="7640600" y="300872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D1B01C-C045-CBCD-8B7A-6F1E24452AE5}"/>
              </a:ext>
            </a:extLst>
          </p:cNvPr>
          <p:cNvSpPr txBox="1"/>
          <p:nvPr/>
        </p:nvSpPr>
        <p:spPr>
          <a:xfrm>
            <a:off x="7673717" y="30101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8C21FD-8F94-1331-6087-82CBC6A8913D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7180235" y="318489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83A0F02-CAC4-C9EE-A737-6C3E92D8DC56}"/>
              </a:ext>
            </a:extLst>
          </p:cNvPr>
          <p:cNvCxnSpPr>
            <a:cxnSpLocks/>
          </p:cNvCxnSpPr>
          <p:nvPr/>
        </p:nvCxnSpPr>
        <p:spPr>
          <a:xfrm flipH="1" flipV="1">
            <a:off x="6995710" y="3355821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ABC389-AB1F-0670-3009-7E7C9E1AEFCD}"/>
              </a:ext>
            </a:extLst>
          </p:cNvPr>
          <p:cNvCxnSpPr>
            <a:cxnSpLocks/>
          </p:cNvCxnSpPr>
          <p:nvPr/>
        </p:nvCxnSpPr>
        <p:spPr>
          <a:xfrm flipH="1">
            <a:off x="7165637" y="3332710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DED0E6A-9B8F-2E22-7BB3-89354EA0A399}"/>
              </a:ext>
            </a:extLst>
          </p:cNvPr>
          <p:cNvSpPr/>
          <p:nvPr/>
        </p:nvSpPr>
        <p:spPr>
          <a:xfrm>
            <a:off x="7623426" y="36425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4CD957-5A2C-3606-4F39-C33F5F95CFDC}"/>
              </a:ext>
            </a:extLst>
          </p:cNvPr>
          <p:cNvSpPr txBox="1"/>
          <p:nvPr/>
        </p:nvSpPr>
        <p:spPr>
          <a:xfrm>
            <a:off x="7656543" y="36439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5BAC9A-D20B-7DF4-49DF-02E766836E33}"/>
              </a:ext>
            </a:extLst>
          </p:cNvPr>
          <p:cNvCxnSpPr>
            <a:cxnSpLocks/>
          </p:cNvCxnSpPr>
          <p:nvPr/>
        </p:nvCxnSpPr>
        <p:spPr>
          <a:xfrm flipH="1">
            <a:off x="7165637" y="3799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400E329-FB32-282A-8CC7-E2A4234E9F4A}"/>
              </a:ext>
            </a:extLst>
          </p:cNvPr>
          <p:cNvSpPr/>
          <p:nvPr/>
        </p:nvSpPr>
        <p:spPr>
          <a:xfrm>
            <a:off x="5403733" y="3037557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 → {1, 2}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D8B787-1188-9AF9-CF84-5C8E71D9CF1D}"/>
              </a:ext>
            </a:extLst>
          </p:cNvPr>
          <p:cNvSpPr/>
          <p:nvPr/>
        </p:nvSpPr>
        <p:spPr>
          <a:xfrm>
            <a:off x="5403734" y="3377745"/>
            <a:ext cx="740908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1B54B6-510D-C305-833B-4E5B056DFE44}"/>
              </a:ext>
            </a:extLst>
          </p:cNvPr>
          <p:cNvSpPr/>
          <p:nvPr/>
        </p:nvSpPr>
        <p:spPr>
          <a:xfrm>
            <a:off x="5403733" y="3717933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{1,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5173B8-6570-2E44-DE6D-241459DA635C}"/>
              </a:ext>
            </a:extLst>
          </p:cNvPr>
          <p:cNvSpPr/>
          <p:nvPr/>
        </p:nvSpPr>
        <p:spPr>
          <a:xfrm>
            <a:off x="5412122" y="4058121"/>
            <a:ext cx="790601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null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B10498-04B7-6ED1-5D42-B2AD4EB36ACD}"/>
              </a:ext>
            </a:extLst>
          </p:cNvPr>
          <p:cNvSpPr/>
          <p:nvPr/>
        </p:nvSpPr>
        <p:spPr>
          <a:xfrm>
            <a:off x="54583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28DA1C-BF46-E5C2-A1D4-22B5491AFF2B}"/>
              </a:ext>
            </a:extLst>
          </p:cNvPr>
          <p:cNvSpPr/>
          <p:nvPr/>
        </p:nvSpPr>
        <p:spPr>
          <a:xfrm>
            <a:off x="5684895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E8B12E-D9A6-16B0-DA93-CF216014356E}"/>
              </a:ext>
            </a:extLst>
          </p:cNvPr>
          <p:cNvSpPr/>
          <p:nvPr/>
        </p:nvSpPr>
        <p:spPr>
          <a:xfrm>
            <a:off x="5913489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62463-AE53-EE25-D408-0D84D5991284}"/>
              </a:ext>
            </a:extLst>
          </p:cNvPr>
          <p:cNvSpPr/>
          <p:nvPr/>
        </p:nvSpPr>
        <p:spPr>
          <a:xfrm>
            <a:off x="61399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151AA7-3DB6-D8A2-E6E3-0E08A563E4B4}"/>
              </a:ext>
            </a:extLst>
          </p:cNvPr>
          <p:cNvSpPr/>
          <p:nvPr/>
        </p:nvSpPr>
        <p:spPr>
          <a:xfrm>
            <a:off x="54583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0033B-C949-B46B-8B11-EB898C9C751F}"/>
              </a:ext>
            </a:extLst>
          </p:cNvPr>
          <p:cNvSpPr/>
          <p:nvPr/>
        </p:nvSpPr>
        <p:spPr>
          <a:xfrm>
            <a:off x="5684895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481E19-DB63-9B8D-47AC-B297DAB63E91}"/>
              </a:ext>
            </a:extLst>
          </p:cNvPr>
          <p:cNvSpPr/>
          <p:nvPr/>
        </p:nvSpPr>
        <p:spPr>
          <a:xfrm>
            <a:off x="5913489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F8C17B-DF06-12F9-431E-6945A13FDE29}"/>
              </a:ext>
            </a:extLst>
          </p:cNvPr>
          <p:cNvSpPr/>
          <p:nvPr/>
        </p:nvSpPr>
        <p:spPr>
          <a:xfrm>
            <a:off x="61399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50CFBD-867A-6DE7-E34B-263B0AC54B25}"/>
              </a:ext>
            </a:extLst>
          </p:cNvPr>
          <p:cNvSpPr/>
          <p:nvPr/>
        </p:nvSpPr>
        <p:spPr>
          <a:xfrm>
            <a:off x="54583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FD6A54-E75A-6855-2933-99B2A95E524D}"/>
              </a:ext>
            </a:extLst>
          </p:cNvPr>
          <p:cNvSpPr/>
          <p:nvPr/>
        </p:nvSpPr>
        <p:spPr>
          <a:xfrm>
            <a:off x="5684895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7831E2-5F9E-D2AA-8181-6D71DCA3DF42}"/>
              </a:ext>
            </a:extLst>
          </p:cNvPr>
          <p:cNvSpPr/>
          <p:nvPr/>
        </p:nvSpPr>
        <p:spPr>
          <a:xfrm>
            <a:off x="5913489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8B4DE-ABBA-3191-4C95-ADFA7A7715D7}"/>
              </a:ext>
            </a:extLst>
          </p:cNvPr>
          <p:cNvSpPr/>
          <p:nvPr/>
        </p:nvSpPr>
        <p:spPr>
          <a:xfrm>
            <a:off x="61399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D3A2AA-7F17-2078-AD75-FF1D1233C96D}"/>
              </a:ext>
            </a:extLst>
          </p:cNvPr>
          <p:cNvSpPr/>
          <p:nvPr/>
        </p:nvSpPr>
        <p:spPr>
          <a:xfrm>
            <a:off x="54583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2074C6-66CC-1C23-1853-8C28D1A16521}"/>
              </a:ext>
            </a:extLst>
          </p:cNvPr>
          <p:cNvSpPr/>
          <p:nvPr/>
        </p:nvSpPr>
        <p:spPr>
          <a:xfrm>
            <a:off x="5684895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9FF0F0-0CF8-15CC-EBE8-F0B4FAA6DD31}"/>
              </a:ext>
            </a:extLst>
          </p:cNvPr>
          <p:cNvSpPr/>
          <p:nvPr/>
        </p:nvSpPr>
        <p:spPr>
          <a:xfrm>
            <a:off x="5913489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8113-8137-7CE1-75E6-29FC80ABEFF0}"/>
              </a:ext>
            </a:extLst>
          </p:cNvPr>
          <p:cNvSpPr/>
          <p:nvPr/>
        </p:nvSpPr>
        <p:spPr>
          <a:xfrm>
            <a:off x="61399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3665-05F9-63C6-44FB-8959C0F1551E}"/>
              </a:ext>
            </a:extLst>
          </p:cNvPr>
          <p:cNvSpPr txBox="1"/>
          <p:nvPr/>
        </p:nvSpPr>
        <p:spPr>
          <a:xfrm>
            <a:off x="5127096" y="4918173"/>
            <a:ext cx="35458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8E3B4F-12D8-08FE-2D6D-D94C8DE7589F}"/>
              </a:ext>
            </a:extLst>
          </p:cNvPr>
          <p:cNvSpPr txBox="1"/>
          <p:nvPr/>
        </p:nvSpPr>
        <p:spPr>
          <a:xfrm>
            <a:off x="5443208" y="467304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1   2    3   4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098541-5C11-1997-4F59-D85A3FC6AAD3}"/>
              </a:ext>
            </a:extLst>
          </p:cNvPr>
          <p:cNvSpPr/>
          <p:nvPr/>
        </p:nvSpPr>
        <p:spPr>
          <a:xfrm>
            <a:off x="66865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4C0C0A-A03B-07D6-BBC4-0D7E963F5959}"/>
              </a:ext>
            </a:extLst>
          </p:cNvPr>
          <p:cNvSpPr/>
          <p:nvPr/>
        </p:nvSpPr>
        <p:spPr>
          <a:xfrm>
            <a:off x="691308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82203B-1C99-AE60-7CFD-F2294E01E743}"/>
              </a:ext>
            </a:extLst>
          </p:cNvPr>
          <p:cNvSpPr/>
          <p:nvPr/>
        </p:nvSpPr>
        <p:spPr>
          <a:xfrm>
            <a:off x="7141678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F29E4-59F1-B531-B1EA-979296AD3B9D}"/>
              </a:ext>
            </a:extLst>
          </p:cNvPr>
          <p:cNvSpPr/>
          <p:nvPr/>
        </p:nvSpPr>
        <p:spPr>
          <a:xfrm>
            <a:off x="73681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BA07DB-DA2F-9C15-5722-B225E22D053A}"/>
              </a:ext>
            </a:extLst>
          </p:cNvPr>
          <p:cNvSpPr/>
          <p:nvPr/>
        </p:nvSpPr>
        <p:spPr>
          <a:xfrm>
            <a:off x="66865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C36A7B-0CB0-1DF3-A1BC-6F958ABD693A}"/>
              </a:ext>
            </a:extLst>
          </p:cNvPr>
          <p:cNvSpPr/>
          <p:nvPr/>
        </p:nvSpPr>
        <p:spPr>
          <a:xfrm>
            <a:off x="691308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08C4A6-D40E-4F0C-FE69-F470A3BD47D3}"/>
              </a:ext>
            </a:extLst>
          </p:cNvPr>
          <p:cNvSpPr/>
          <p:nvPr/>
        </p:nvSpPr>
        <p:spPr>
          <a:xfrm>
            <a:off x="7141678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518826-BEBF-45DD-A539-60016EB04306}"/>
              </a:ext>
            </a:extLst>
          </p:cNvPr>
          <p:cNvSpPr/>
          <p:nvPr/>
        </p:nvSpPr>
        <p:spPr>
          <a:xfrm>
            <a:off x="73681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42A09C-31A6-A8E3-2273-1F72772C3640}"/>
              </a:ext>
            </a:extLst>
          </p:cNvPr>
          <p:cNvSpPr/>
          <p:nvPr/>
        </p:nvSpPr>
        <p:spPr>
          <a:xfrm>
            <a:off x="66865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594384-71E4-4FCC-0F14-FD0CD717A35D}"/>
              </a:ext>
            </a:extLst>
          </p:cNvPr>
          <p:cNvSpPr/>
          <p:nvPr/>
        </p:nvSpPr>
        <p:spPr>
          <a:xfrm>
            <a:off x="691308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5742FD-D80C-E889-D62B-F88D63BBA7C1}"/>
              </a:ext>
            </a:extLst>
          </p:cNvPr>
          <p:cNvSpPr/>
          <p:nvPr/>
        </p:nvSpPr>
        <p:spPr>
          <a:xfrm>
            <a:off x="7141678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2EDD29-EB56-6753-A82E-1F6B233A54F9}"/>
              </a:ext>
            </a:extLst>
          </p:cNvPr>
          <p:cNvSpPr/>
          <p:nvPr/>
        </p:nvSpPr>
        <p:spPr>
          <a:xfrm>
            <a:off x="73681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52E3A2-7FE9-9DB7-CA82-69F5967F97BF}"/>
              </a:ext>
            </a:extLst>
          </p:cNvPr>
          <p:cNvSpPr/>
          <p:nvPr/>
        </p:nvSpPr>
        <p:spPr>
          <a:xfrm>
            <a:off x="66865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BACECF-612E-B7F7-A504-35374A9A4386}"/>
              </a:ext>
            </a:extLst>
          </p:cNvPr>
          <p:cNvSpPr/>
          <p:nvPr/>
        </p:nvSpPr>
        <p:spPr>
          <a:xfrm>
            <a:off x="691308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A64638-46A3-0AB0-435C-F48F56FFF362}"/>
              </a:ext>
            </a:extLst>
          </p:cNvPr>
          <p:cNvSpPr/>
          <p:nvPr/>
        </p:nvSpPr>
        <p:spPr>
          <a:xfrm>
            <a:off x="7141678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E5123F-717C-77A7-8135-46A3A9DB9E5C}"/>
              </a:ext>
            </a:extLst>
          </p:cNvPr>
          <p:cNvSpPr/>
          <p:nvPr/>
        </p:nvSpPr>
        <p:spPr>
          <a:xfrm>
            <a:off x="73681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590E5B40-83B2-B000-7699-66B7DC437F96}"/>
              </a:ext>
            </a:extLst>
          </p:cNvPr>
          <p:cNvSpPr/>
          <p:nvPr/>
        </p:nvSpPr>
        <p:spPr>
          <a:xfrm>
            <a:off x="6431296" y="5272838"/>
            <a:ext cx="226503" cy="226503"/>
          </a:xfrm>
          <a:prstGeom prst="flowChartSummingJunct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B7C5B1C1-3DE9-A49A-5ACF-BC76B422B2B8}"/>
              </a:ext>
            </a:extLst>
          </p:cNvPr>
          <p:cNvSpPr/>
          <p:nvPr/>
        </p:nvSpPr>
        <p:spPr>
          <a:xfrm>
            <a:off x="7673717" y="5241113"/>
            <a:ext cx="250004" cy="3385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00A5A8-AF27-10C6-F02F-763363FB9E10}"/>
              </a:ext>
            </a:extLst>
          </p:cNvPr>
          <p:cNvSpPr/>
          <p:nvPr/>
        </p:nvSpPr>
        <p:spPr>
          <a:xfrm>
            <a:off x="79777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DFEE0E-A19D-5FB5-ACAD-D14C7B0771E6}"/>
              </a:ext>
            </a:extLst>
          </p:cNvPr>
          <p:cNvSpPr/>
          <p:nvPr/>
        </p:nvSpPr>
        <p:spPr>
          <a:xfrm>
            <a:off x="8204267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74D5C6-5556-CDB7-432A-344DA791BB2B}"/>
              </a:ext>
            </a:extLst>
          </p:cNvPr>
          <p:cNvSpPr/>
          <p:nvPr/>
        </p:nvSpPr>
        <p:spPr>
          <a:xfrm>
            <a:off x="843286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F24468-32C1-1191-D6B6-22F63B57AEB1}"/>
              </a:ext>
            </a:extLst>
          </p:cNvPr>
          <p:cNvSpPr/>
          <p:nvPr/>
        </p:nvSpPr>
        <p:spPr>
          <a:xfrm>
            <a:off x="86593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08B494-3B49-3A0D-E3DC-F8CD121C5D40}"/>
              </a:ext>
            </a:extLst>
          </p:cNvPr>
          <p:cNvSpPr/>
          <p:nvPr/>
        </p:nvSpPr>
        <p:spPr>
          <a:xfrm>
            <a:off x="79777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555537-1924-1475-224E-4AF2E3532B76}"/>
              </a:ext>
            </a:extLst>
          </p:cNvPr>
          <p:cNvSpPr/>
          <p:nvPr/>
        </p:nvSpPr>
        <p:spPr>
          <a:xfrm>
            <a:off x="8204267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47B7A2-6474-F270-8653-83E75418D3E9}"/>
              </a:ext>
            </a:extLst>
          </p:cNvPr>
          <p:cNvSpPr/>
          <p:nvPr/>
        </p:nvSpPr>
        <p:spPr>
          <a:xfrm>
            <a:off x="843286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871234-47D3-AC0D-12F1-522320E93E63}"/>
              </a:ext>
            </a:extLst>
          </p:cNvPr>
          <p:cNvSpPr/>
          <p:nvPr/>
        </p:nvSpPr>
        <p:spPr>
          <a:xfrm>
            <a:off x="86593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9257DA8-AC8E-4BAE-4E08-4D71DE5717C5}"/>
              </a:ext>
            </a:extLst>
          </p:cNvPr>
          <p:cNvSpPr/>
          <p:nvPr/>
        </p:nvSpPr>
        <p:spPr>
          <a:xfrm>
            <a:off x="79777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B83A648-F5AC-DABF-F9B9-2688118096CB}"/>
              </a:ext>
            </a:extLst>
          </p:cNvPr>
          <p:cNvSpPr/>
          <p:nvPr/>
        </p:nvSpPr>
        <p:spPr>
          <a:xfrm>
            <a:off x="8204267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980B3B-D953-7DBA-76F4-DED343E67380}"/>
              </a:ext>
            </a:extLst>
          </p:cNvPr>
          <p:cNvSpPr/>
          <p:nvPr/>
        </p:nvSpPr>
        <p:spPr>
          <a:xfrm>
            <a:off x="843286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95151F-3C03-EC12-BFBC-18A0B3D84FD9}"/>
              </a:ext>
            </a:extLst>
          </p:cNvPr>
          <p:cNvSpPr/>
          <p:nvPr/>
        </p:nvSpPr>
        <p:spPr>
          <a:xfrm>
            <a:off x="86593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C6B9DB-E005-F1A9-C6D7-76FB42DA00E4}"/>
              </a:ext>
            </a:extLst>
          </p:cNvPr>
          <p:cNvSpPr/>
          <p:nvPr/>
        </p:nvSpPr>
        <p:spPr>
          <a:xfrm>
            <a:off x="79777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479C2-AEAC-9D43-694F-49FD04A37F39}"/>
              </a:ext>
            </a:extLst>
          </p:cNvPr>
          <p:cNvSpPr/>
          <p:nvPr/>
        </p:nvSpPr>
        <p:spPr>
          <a:xfrm>
            <a:off x="8204267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CC00F6-13B0-302A-1073-184087896289}"/>
              </a:ext>
            </a:extLst>
          </p:cNvPr>
          <p:cNvSpPr/>
          <p:nvPr/>
        </p:nvSpPr>
        <p:spPr>
          <a:xfrm>
            <a:off x="843286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B9D717F-2168-71B4-5739-36EA60F85184}"/>
              </a:ext>
            </a:extLst>
          </p:cNvPr>
          <p:cNvSpPr/>
          <p:nvPr/>
        </p:nvSpPr>
        <p:spPr>
          <a:xfrm>
            <a:off x="86593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11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5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66" grpId="0" animBg="1"/>
      <p:bldP spid="69" grpId="0" animBg="1"/>
      <p:bldP spid="70" grpId="0" animBg="1"/>
      <p:bldP spid="71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54118</TotalTime>
  <Words>1197</Words>
  <Application>Microsoft Office PowerPoint</Application>
  <PresentationFormat>On-screen Show (4:3)</PresentationFormat>
  <Paragraphs>935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Lato Extended</vt:lpstr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Final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Entries</vt:lpstr>
      <vt:lpstr>PowerPoint Presentation</vt:lpstr>
      <vt:lpstr>PowerPoint Presentation</vt:lpstr>
      <vt:lpstr>PowerPoint Presentation</vt:lpstr>
      <vt:lpstr>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1373</cp:revision>
  <dcterms:created xsi:type="dcterms:W3CDTF">2018-08-13T22:58:39Z</dcterms:created>
  <dcterms:modified xsi:type="dcterms:W3CDTF">2024-12-11T14:33:09Z</dcterms:modified>
</cp:coreProperties>
</file>