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314" r:id="rId4"/>
    <p:sldId id="315" r:id="rId5"/>
    <p:sldId id="341" r:id="rId6"/>
    <p:sldId id="316" r:id="rId7"/>
    <p:sldId id="317" r:id="rId8"/>
    <p:sldId id="318" r:id="rId9"/>
    <p:sldId id="319" r:id="rId10"/>
    <p:sldId id="320" r:id="rId11"/>
    <p:sldId id="321" r:id="rId12"/>
    <p:sldId id="322" r:id="rId13"/>
    <p:sldId id="328" r:id="rId14"/>
    <p:sldId id="327" r:id="rId15"/>
    <p:sldId id="329" r:id="rId16"/>
    <p:sldId id="330" r:id="rId17"/>
    <p:sldId id="339" r:id="rId18"/>
    <p:sldId id="334" r:id="rId19"/>
    <p:sldId id="336" r:id="rId20"/>
    <p:sldId id="337" r:id="rId21"/>
    <p:sldId id="264" r:id="rId22"/>
    <p:sldId id="265" r:id="rId23"/>
    <p:sldId id="269" r:id="rId24"/>
    <p:sldId id="270" r:id="rId25"/>
    <p:sldId id="275" r:id="rId26"/>
    <p:sldId id="273" r:id="rId27"/>
    <p:sldId id="297" r:id="rId28"/>
    <p:sldId id="298" r:id="rId29"/>
    <p:sldId id="300" r:id="rId30"/>
    <p:sldId id="301" r:id="rId31"/>
    <p:sldId id="302" r:id="rId32"/>
    <p:sldId id="303" r:id="rId33"/>
    <p:sldId id="304" r:id="rId34"/>
    <p:sldId id="306" r:id="rId35"/>
    <p:sldId id="338" r:id="rId36"/>
    <p:sldId id="333" r:id="rId37"/>
    <p:sldId id="296" r:id="rId38"/>
    <p:sldId id="34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93725" autoAdjust="0"/>
  </p:normalViewPr>
  <p:slideViewPr>
    <p:cSldViewPr snapToGrid="0" snapToObjects="1">
      <p:cViewPr>
        <p:scale>
          <a:sx n="75" d="100"/>
          <a:sy n="75" d="100"/>
        </p:scale>
        <p:origin x="1661" y="101"/>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8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423358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251020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4vc5OYLMcY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117" Type="http://schemas.openxmlformats.org/officeDocument/2006/relationships/image" Target="../media/image168.png"/><Relationship Id="rId21" Type="http://schemas.openxmlformats.org/officeDocument/2006/relationships/image" Target="../media/image72.png"/><Relationship Id="rId42" Type="http://schemas.openxmlformats.org/officeDocument/2006/relationships/image" Target="../media/image93.png"/><Relationship Id="rId63" Type="http://schemas.openxmlformats.org/officeDocument/2006/relationships/image" Target="../media/image114.png"/><Relationship Id="rId84" Type="http://schemas.openxmlformats.org/officeDocument/2006/relationships/image" Target="../media/image135.png"/><Relationship Id="rId138" Type="http://schemas.openxmlformats.org/officeDocument/2006/relationships/image" Target="../media/image189.png"/><Relationship Id="rId159" Type="http://schemas.openxmlformats.org/officeDocument/2006/relationships/image" Target="../media/image210.png"/><Relationship Id="rId170" Type="http://schemas.openxmlformats.org/officeDocument/2006/relationships/image" Target="../media/image221.png"/><Relationship Id="rId107" Type="http://schemas.openxmlformats.org/officeDocument/2006/relationships/image" Target="../media/image158.png"/><Relationship Id="rId11" Type="http://schemas.openxmlformats.org/officeDocument/2006/relationships/image" Target="../media/image62.png"/><Relationship Id="rId32" Type="http://schemas.openxmlformats.org/officeDocument/2006/relationships/image" Target="../media/image83.png"/><Relationship Id="rId53" Type="http://schemas.openxmlformats.org/officeDocument/2006/relationships/image" Target="../media/image104.png"/><Relationship Id="rId74" Type="http://schemas.openxmlformats.org/officeDocument/2006/relationships/image" Target="../media/image125.png"/><Relationship Id="rId128" Type="http://schemas.openxmlformats.org/officeDocument/2006/relationships/image" Target="../media/image179.png"/><Relationship Id="rId149" Type="http://schemas.openxmlformats.org/officeDocument/2006/relationships/image" Target="../media/image200.png"/><Relationship Id="rId5" Type="http://schemas.openxmlformats.org/officeDocument/2006/relationships/image" Target="../media/image56.png"/><Relationship Id="rId95" Type="http://schemas.openxmlformats.org/officeDocument/2006/relationships/image" Target="../media/image146.png"/><Relationship Id="rId160" Type="http://schemas.openxmlformats.org/officeDocument/2006/relationships/image" Target="../media/image211.png"/><Relationship Id="rId22" Type="http://schemas.openxmlformats.org/officeDocument/2006/relationships/image" Target="../media/image73.png"/><Relationship Id="rId43" Type="http://schemas.openxmlformats.org/officeDocument/2006/relationships/image" Target="../media/image94.png"/><Relationship Id="rId64" Type="http://schemas.openxmlformats.org/officeDocument/2006/relationships/image" Target="../media/image115.png"/><Relationship Id="rId118" Type="http://schemas.openxmlformats.org/officeDocument/2006/relationships/image" Target="../media/image169.png"/><Relationship Id="rId139" Type="http://schemas.openxmlformats.org/officeDocument/2006/relationships/image" Target="../media/image190.png"/><Relationship Id="rId85" Type="http://schemas.openxmlformats.org/officeDocument/2006/relationships/image" Target="../media/image136.png"/><Relationship Id="rId150" Type="http://schemas.openxmlformats.org/officeDocument/2006/relationships/image" Target="../media/image201.png"/><Relationship Id="rId171" Type="http://schemas.openxmlformats.org/officeDocument/2006/relationships/image" Target="../media/image222.png"/><Relationship Id="rId12" Type="http://schemas.openxmlformats.org/officeDocument/2006/relationships/image" Target="../media/image63.png"/><Relationship Id="rId33" Type="http://schemas.openxmlformats.org/officeDocument/2006/relationships/image" Target="../media/image84.png"/><Relationship Id="rId108" Type="http://schemas.openxmlformats.org/officeDocument/2006/relationships/image" Target="../media/image159.png"/><Relationship Id="rId129" Type="http://schemas.openxmlformats.org/officeDocument/2006/relationships/image" Target="../media/image180.png"/><Relationship Id="rId54" Type="http://schemas.openxmlformats.org/officeDocument/2006/relationships/image" Target="../media/image105.png"/><Relationship Id="rId70" Type="http://schemas.openxmlformats.org/officeDocument/2006/relationships/image" Target="../media/image121.png"/><Relationship Id="rId75" Type="http://schemas.openxmlformats.org/officeDocument/2006/relationships/image" Target="../media/image126.png"/><Relationship Id="rId91" Type="http://schemas.openxmlformats.org/officeDocument/2006/relationships/image" Target="../media/image142.png"/><Relationship Id="rId96" Type="http://schemas.openxmlformats.org/officeDocument/2006/relationships/image" Target="../media/image147.png"/><Relationship Id="rId140" Type="http://schemas.openxmlformats.org/officeDocument/2006/relationships/image" Target="../media/image191.png"/><Relationship Id="rId145" Type="http://schemas.openxmlformats.org/officeDocument/2006/relationships/image" Target="../media/image196.png"/><Relationship Id="rId161" Type="http://schemas.openxmlformats.org/officeDocument/2006/relationships/image" Target="../media/image212.png"/><Relationship Id="rId166" Type="http://schemas.openxmlformats.org/officeDocument/2006/relationships/image" Target="../media/image217.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4.png"/><Relationship Id="rId28" Type="http://schemas.openxmlformats.org/officeDocument/2006/relationships/image" Target="../media/image79.png"/><Relationship Id="rId49" Type="http://schemas.openxmlformats.org/officeDocument/2006/relationships/image" Target="../media/image100.png"/><Relationship Id="rId114" Type="http://schemas.openxmlformats.org/officeDocument/2006/relationships/image" Target="../media/image165.png"/><Relationship Id="rId119" Type="http://schemas.openxmlformats.org/officeDocument/2006/relationships/image" Target="../media/image170.png"/><Relationship Id="rId44" Type="http://schemas.openxmlformats.org/officeDocument/2006/relationships/image" Target="../media/image95.png"/><Relationship Id="rId60" Type="http://schemas.openxmlformats.org/officeDocument/2006/relationships/image" Target="../media/image111.png"/><Relationship Id="rId65" Type="http://schemas.openxmlformats.org/officeDocument/2006/relationships/image" Target="../media/image116.png"/><Relationship Id="rId81" Type="http://schemas.openxmlformats.org/officeDocument/2006/relationships/image" Target="../media/image132.png"/><Relationship Id="rId86" Type="http://schemas.openxmlformats.org/officeDocument/2006/relationships/image" Target="../media/image137.png"/><Relationship Id="rId130" Type="http://schemas.openxmlformats.org/officeDocument/2006/relationships/image" Target="../media/image181.png"/><Relationship Id="rId135" Type="http://schemas.openxmlformats.org/officeDocument/2006/relationships/image" Target="../media/image186.png"/><Relationship Id="rId151" Type="http://schemas.openxmlformats.org/officeDocument/2006/relationships/image" Target="../media/image202.png"/><Relationship Id="rId156" Type="http://schemas.openxmlformats.org/officeDocument/2006/relationships/image" Target="../media/image207.png"/><Relationship Id="rId172" Type="http://schemas.openxmlformats.org/officeDocument/2006/relationships/image" Target="../media/image223.png"/><Relationship Id="rId13" Type="http://schemas.openxmlformats.org/officeDocument/2006/relationships/image" Target="../media/image64.png"/><Relationship Id="rId18" Type="http://schemas.openxmlformats.org/officeDocument/2006/relationships/image" Target="../media/image69.png"/><Relationship Id="rId39" Type="http://schemas.openxmlformats.org/officeDocument/2006/relationships/image" Target="../media/image90.png"/><Relationship Id="rId109" Type="http://schemas.openxmlformats.org/officeDocument/2006/relationships/image" Target="../media/image160.png"/><Relationship Id="rId34" Type="http://schemas.openxmlformats.org/officeDocument/2006/relationships/image" Target="../media/image85.png"/><Relationship Id="rId50" Type="http://schemas.openxmlformats.org/officeDocument/2006/relationships/image" Target="../media/image101.png"/><Relationship Id="rId55" Type="http://schemas.openxmlformats.org/officeDocument/2006/relationships/image" Target="../media/image106.png"/><Relationship Id="rId76" Type="http://schemas.openxmlformats.org/officeDocument/2006/relationships/image" Target="../media/image127.png"/><Relationship Id="rId97" Type="http://schemas.openxmlformats.org/officeDocument/2006/relationships/image" Target="../media/image148.png"/><Relationship Id="rId104" Type="http://schemas.openxmlformats.org/officeDocument/2006/relationships/image" Target="../media/image155.png"/><Relationship Id="rId120" Type="http://schemas.openxmlformats.org/officeDocument/2006/relationships/image" Target="../media/image171.png"/><Relationship Id="rId125" Type="http://schemas.openxmlformats.org/officeDocument/2006/relationships/image" Target="../media/image176.png"/><Relationship Id="rId141" Type="http://schemas.openxmlformats.org/officeDocument/2006/relationships/image" Target="../media/image192.png"/><Relationship Id="rId146" Type="http://schemas.openxmlformats.org/officeDocument/2006/relationships/image" Target="../media/image197.png"/><Relationship Id="rId167" Type="http://schemas.openxmlformats.org/officeDocument/2006/relationships/image" Target="../media/image218.png"/><Relationship Id="rId7" Type="http://schemas.openxmlformats.org/officeDocument/2006/relationships/image" Target="../media/image58.png"/><Relationship Id="rId71" Type="http://schemas.openxmlformats.org/officeDocument/2006/relationships/image" Target="../media/image122.png"/><Relationship Id="rId92" Type="http://schemas.openxmlformats.org/officeDocument/2006/relationships/image" Target="../media/image143.png"/><Relationship Id="rId162" Type="http://schemas.openxmlformats.org/officeDocument/2006/relationships/image" Target="../media/image213.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96.png"/><Relationship Id="rId66" Type="http://schemas.openxmlformats.org/officeDocument/2006/relationships/image" Target="../media/image117.png"/><Relationship Id="rId87" Type="http://schemas.openxmlformats.org/officeDocument/2006/relationships/image" Target="../media/image138.png"/><Relationship Id="rId110" Type="http://schemas.openxmlformats.org/officeDocument/2006/relationships/image" Target="../media/image161.png"/><Relationship Id="rId115" Type="http://schemas.openxmlformats.org/officeDocument/2006/relationships/image" Target="../media/image166.png"/><Relationship Id="rId131" Type="http://schemas.openxmlformats.org/officeDocument/2006/relationships/image" Target="../media/image182.png"/><Relationship Id="rId136" Type="http://schemas.openxmlformats.org/officeDocument/2006/relationships/image" Target="../media/image187.png"/><Relationship Id="rId157" Type="http://schemas.openxmlformats.org/officeDocument/2006/relationships/image" Target="../media/image208.png"/><Relationship Id="rId61" Type="http://schemas.openxmlformats.org/officeDocument/2006/relationships/image" Target="../media/image112.png"/><Relationship Id="rId82" Type="http://schemas.openxmlformats.org/officeDocument/2006/relationships/image" Target="../media/image133.png"/><Relationship Id="rId152" Type="http://schemas.openxmlformats.org/officeDocument/2006/relationships/image" Target="../media/image203.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86.png"/><Relationship Id="rId56" Type="http://schemas.openxmlformats.org/officeDocument/2006/relationships/image" Target="../media/image107.png"/><Relationship Id="rId77" Type="http://schemas.openxmlformats.org/officeDocument/2006/relationships/image" Target="../media/image128.png"/><Relationship Id="rId100" Type="http://schemas.openxmlformats.org/officeDocument/2006/relationships/image" Target="../media/image151.png"/><Relationship Id="rId105" Type="http://schemas.openxmlformats.org/officeDocument/2006/relationships/image" Target="../media/image156.png"/><Relationship Id="rId126" Type="http://schemas.openxmlformats.org/officeDocument/2006/relationships/image" Target="../media/image177.png"/><Relationship Id="rId147" Type="http://schemas.openxmlformats.org/officeDocument/2006/relationships/image" Target="../media/image198.png"/><Relationship Id="rId168" Type="http://schemas.openxmlformats.org/officeDocument/2006/relationships/image" Target="../media/image219.png"/><Relationship Id="rId8" Type="http://schemas.openxmlformats.org/officeDocument/2006/relationships/image" Target="../media/image59.png"/><Relationship Id="rId51" Type="http://schemas.openxmlformats.org/officeDocument/2006/relationships/image" Target="../media/image102.png"/><Relationship Id="rId72" Type="http://schemas.openxmlformats.org/officeDocument/2006/relationships/image" Target="../media/image123.png"/><Relationship Id="rId93" Type="http://schemas.openxmlformats.org/officeDocument/2006/relationships/image" Target="../media/image144.png"/><Relationship Id="rId98" Type="http://schemas.openxmlformats.org/officeDocument/2006/relationships/image" Target="../media/image149.png"/><Relationship Id="rId121" Type="http://schemas.openxmlformats.org/officeDocument/2006/relationships/image" Target="../media/image172.png"/><Relationship Id="rId142" Type="http://schemas.openxmlformats.org/officeDocument/2006/relationships/image" Target="../media/image193.png"/><Relationship Id="rId163" Type="http://schemas.openxmlformats.org/officeDocument/2006/relationships/image" Target="../media/image214.png"/><Relationship Id="rId3" Type="http://schemas.openxmlformats.org/officeDocument/2006/relationships/image" Target="../media/image54.png"/><Relationship Id="rId25" Type="http://schemas.openxmlformats.org/officeDocument/2006/relationships/image" Target="../media/image76.png"/><Relationship Id="rId46" Type="http://schemas.openxmlformats.org/officeDocument/2006/relationships/image" Target="../media/image97.png"/><Relationship Id="rId67" Type="http://schemas.openxmlformats.org/officeDocument/2006/relationships/image" Target="../media/image118.png"/><Relationship Id="rId116" Type="http://schemas.openxmlformats.org/officeDocument/2006/relationships/image" Target="../media/image167.png"/><Relationship Id="rId137" Type="http://schemas.openxmlformats.org/officeDocument/2006/relationships/image" Target="../media/image188.png"/><Relationship Id="rId158" Type="http://schemas.openxmlformats.org/officeDocument/2006/relationships/image" Target="../media/image209.png"/><Relationship Id="rId20" Type="http://schemas.openxmlformats.org/officeDocument/2006/relationships/image" Target="../media/image71.png"/><Relationship Id="rId41" Type="http://schemas.openxmlformats.org/officeDocument/2006/relationships/image" Target="../media/image92.png"/><Relationship Id="rId62" Type="http://schemas.openxmlformats.org/officeDocument/2006/relationships/image" Target="../media/image113.png"/><Relationship Id="rId83" Type="http://schemas.openxmlformats.org/officeDocument/2006/relationships/image" Target="../media/image134.png"/><Relationship Id="rId88" Type="http://schemas.openxmlformats.org/officeDocument/2006/relationships/image" Target="../media/image139.png"/><Relationship Id="rId111" Type="http://schemas.openxmlformats.org/officeDocument/2006/relationships/image" Target="../media/image162.png"/><Relationship Id="rId132" Type="http://schemas.openxmlformats.org/officeDocument/2006/relationships/image" Target="../media/image183.png"/><Relationship Id="rId153" Type="http://schemas.openxmlformats.org/officeDocument/2006/relationships/image" Target="../media/image204.png"/><Relationship Id="rId15" Type="http://schemas.openxmlformats.org/officeDocument/2006/relationships/image" Target="../media/image66.png"/><Relationship Id="rId36" Type="http://schemas.openxmlformats.org/officeDocument/2006/relationships/image" Target="../media/image87.png"/><Relationship Id="rId57" Type="http://schemas.openxmlformats.org/officeDocument/2006/relationships/image" Target="../media/image108.png"/><Relationship Id="rId106" Type="http://schemas.openxmlformats.org/officeDocument/2006/relationships/image" Target="../media/image157.png"/><Relationship Id="rId127" Type="http://schemas.openxmlformats.org/officeDocument/2006/relationships/image" Target="../media/image178.png"/><Relationship Id="rId10" Type="http://schemas.openxmlformats.org/officeDocument/2006/relationships/image" Target="../media/image61.png"/><Relationship Id="rId31" Type="http://schemas.openxmlformats.org/officeDocument/2006/relationships/image" Target="../media/image82.png"/><Relationship Id="rId52" Type="http://schemas.openxmlformats.org/officeDocument/2006/relationships/image" Target="../media/image103.png"/><Relationship Id="rId73" Type="http://schemas.openxmlformats.org/officeDocument/2006/relationships/image" Target="../media/image124.png"/><Relationship Id="rId78" Type="http://schemas.openxmlformats.org/officeDocument/2006/relationships/image" Target="../media/image129.png"/><Relationship Id="rId94" Type="http://schemas.openxmlformats.org/officeDocument/2006/relationships/image" Target="../media/image145.png"/><Relationship Id="rId99" Type="http://schemas.openxmlformats.org/officeDocument/2006/relationships/image" Target="../media/image150.png"/><Relationship Id="rId101" Type="http://schemas.openxmlformats.org/officeDocument/2006/relationships/image" Target="../media/image152.png"/><Relationship Id="rId122" Type="http://schemas.openxmlformats.org/officeDocument/2006/relationships/image" Target="../media/image173.png"/><Relationship Id="rId143" Type="http://schemas.openxmlformats.org/officeDocument/2006/relationships/image" Target="../media/image194.png"/><Relationship Id="rId148" Type="http://schemas.openxmlformats.org/officeDocument/2006/relationships/image" Target="../media/image199.png"/><Relationship Id="rId164" Type="http://schemas.openxmlformats.org/officeDocument/2006/relationships/image" Target="../media/image215.png"/><Relationship Id="rId169" Type="http://schemas.openxmlformats.org/officeDocument/2006/relationships/image" Target="../media/image220.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77.png"/><Relationship Id="rId47" Type="http://schemas.openxmlformats.org/officeDocument/2006/relationships/image" Target="../media/image98.png"/><Relationship Id="rId68" Type="http://schemas.openxmlformats.org/officeDocument/2006/relationships/image" Target="../media/image119.png"/><Relationship Id="rId89" Type="http://schemas.openxmlformats.org/officeDocument/2006/relationships/image" Target="../media/image140.png"/><Relationship Id="rId112" Type="http://schemas.openxmlformats.org/officeDocument/2006/relationships/image" Target="../media/image163.png"/><Relationship Id="rId133" Type="http://schemas.openxmlformats.org/officeDocument/2006/relationships/image" Target="../media/image184.png"/><Relationship Id="rId154" Type="http://schemas.openxmlformats.org/officeDocument/2006/relationships/image" Target="../media/image205.png"/><Relationship Id="rId16" Type="http://schemas.openxmlformats.org/officeDocument/2006/relationships/image" Target="../media/image67.png"/><Relationship Id="rId37" Type="http://schemas.openxmlformats.org/officeDocument/2006/relationships/image" Target="../media/image88.png"/><Relationship Id="rId58" Type="http://schemas.openxmlformats.org/officeDocument/2006/relationships/image" Target="../media/image109.png"/><Relationship Id="rId79" Type="http://schemas.openxmlformats.org/officeDocument/2006/relationships/image" Target="../media/image130.png"/><Relationship Id="rId102" Type="http://schemas.openxmlformats.org/officeDocument/2006/relationships/image" Target="../media/image153.png"/><Relationship Id="rId123" Type="http://schemas.openxmlformats.org/officeDocument/2006/relationships/image" Target="../media/image174.png"/><Relationship Id="rId144" Type="http://schemas.openxmlformats.org/officeDocument/2006/relationships/image" Target="../media/image195.png"/><Relationship Id="rId90" Type="http://schemas.openxmlformats.org/officeDocument/2006/relationships/image" Target="../media/image141.png"/><Relationship Id="rId165" Type="http://schemas.openxmlformats.org/officeDocument/2006/relationships/image" Target="../media/image216.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0.png"/><Relationship Id="rId113" Type="http://schemas.openxmlformats.org/officeDocument/2006/relationships/image" Target="../media/image164.png"/><Relationship Id="rId134" Type="http://schemas.openxmlformats.org/officeDocument/2006/relationships/image" Target="../media/image185.png"/><Relationship Id="rId80" Type="http://schemas.openxmlformats.org/officeDocument/2006/relationships/image" Target="../media/image131.png"/><Relationship Id="rId155" Type="http://schemas.openxmlformats.org/officeDocument/2006/relationships/image" Target="../media/image206.png"/><Relationship Id="rId17" Type="http://schemas.openxmlformats.org/officeDocument/2006/relationships/image" Target="../media/image68.png"/><Relationship Id="rId38" Type="http://schemas.openxmlformats.org/officeDocument/2006/relationships/image" Target="../media/image89.png"/><Relationship Id="rId59" Type="http://schemas.openxmlformats.org/officeDocument/2006/relationships/image" Target="../media/image110.png"/><Relationship Id="rId103" Type="http://schemas.openxmlformats.org/officeDocument/2006/relationships/image" Target="../media/image154.png"/><Relationship Id="rId124" Type="http://schemas.openxmlformats.org/officeDocument/2006/relationships/image" Target="../media/image175.png"/></Relationships>
</file>

<file path=ppt/slides/_rels/slide24.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72.png"/><Relationship Id="rId42" Type="http://schemas.openxmlformats.org/officeDocument/2006/relationships/image" Target="../media/image92.png"/><Relationship Id="rId63" Type="http://schemas.openxmlformats.org/officeDocument/2006/relationships/image" Target="../media/image197.png"/><Relationship Id="rId84" Type="http://schemas.openxmlformats.org/officeDocument/2006/relationships/image" Target="../media/image259.png"/><Relationship Id="rId138" Type="http://schemas.openxmlformats.org/officeDocument/2006/relationships/image" Target="../media/image179.png"/><Relationship Id="rId159" Type="http://schemas.openxmlformats.org/officeDocument/2006/relationships/image" Target="../media/image217.png"/><Relationship Id="rId107" Type="http://schemas.openxmlformats.org/officeDocument/2006/relationships/image" Target="../media/image268.png"/><Relationship Id="rId11" Type="http://schemas.openxmlformats.org/officeDocument/2006/relationships/image" Target="../media/image62.png"/><Relationship Id="rId32" Type="http://schemas.openxmlformats.org/officeDocument/2006/relationships/image" Target="../media/image84.png"/><Relationship Id="rId53" Type="http://schemas.openxmlformats.org/officeDocument/2006/relationships/image" Target="../media/image237.png"/><Relationship Id="rId74" Type="http://schemas.openxmlformats.org/officeDocument/2006/relationships/image" Target="../media/image253.png"/><Relationship Id="rId128" Type="http://schemas.openxmlformats.org/officeDocument/2006/relationships/image" Target="../media/image186.png"/><Relationship Id="rId149" Type="http://schemas.openxmlformats.org/officeDocument/2006/relationships/image" Target="../media/image286.png"/><Relationship Id="rId5" Type="http://schemas.openxmlformats.org/officeDocument/2006/relationships/image" Target="../media/image56.png"/><Relationship Id="rId95" Type="http://schemas.openxmlformats.org/officeDocument/2006/relationships/image" Target="../media/image90.png"/><Relationship Id="rId160" Type="http://schemas.openxmlformats.org/officeDocument/2006/relationships/image" Target="../media/image218.png"/><Relationship Id="rId22" Type="http://schemas.openxmlformats.org/officeDocument/2006/relationships/image" Target="../media/image226.png"/><Relationship Id="rId43" Type="http://schemas.openxmlformats.org/officeDocument/2006/relationships/image" Target="../media/image94.png"/><Relationship Id="rId64" Type="http://schemas.openxmlformats.org/officeDocument/2006/relationships/image" Target="../media/image245.png"/><Relationship Id="rId118" Type="http://schemas.openxmlformats.org/officeDocument/2006/relationships/image" Target="../media/image177.png"/><Relationship Id="rId139" Type="http://schemas.openxmlformats.org/officeDocument/2006/relationships/image" Target="../media/image281.png"/><Relationship Id="rId85" Type="http://schemas.openxmlformats.org/officeDocument/2006/relationships/image" Target="../media/image143.png"/><Relationship Id="rId150" Type="http://schemas.openxmlformats.org/officeDocument/2006/relationships/image" Target="../media/image208.png"/><Relationship Id="rId12" Type="http://schemas.openxmlformats.org/officeDocument/2006/relationships/image" Target="../media/image63.png"/><Relationship Id="rId17" Type="http://schemas.openxmlformats.org/officeDocument/2006/relationships/image" Target="../media/image69.png"/><Relationship Id="rId33" Type="http://schemas.openxmlformats.org/officeDocument/2006/relationships/image" Target="../media/image85.png"/><Relationship Id="rId38" Type="http://schemas.openxmlformats.org/officeDocument/2006/relationships/image" Target="../media/image89.png"/><Relationship Id="rId59" Type="http://schemas.openxmlformats.org/officeDocument/2006/relationships/image" Target="../media/image241.png"/><Relationship Id="rId103" Type="http://schemas.openxmlformats.org/officeDocument/2006/relationships/image" Target="../media/image162.png"/><Relationship Id="rId108" Type="http://schemas.openxmlformats.org/officeDocument/2006/relationships/image" Target="../media/image269.png"/><Relationship Id="rId124" Type="http://schemas.openxmlformats.org/officeDocument/2006/relationships/image" Target="../media/image277.png"/><Relationship Id="rId129" Type="http://schemas.openxmlformats.org/officeDocument/2006/relationships/image" Target="../media/image121.png"/><Relationship Id="rId54" Type="http://schemas.openxmlformats.org/officeDocument/2006/relationships/image" Target="../media/image238.png"/><Relationship Id="rId70" Type="http://schemas.openxmlformats.org/officeDocument/2006/relationships/image" Target="../media/image250.png"/><Relationship Id="rId75" Type="http://schemas.openxmlformats.org/officeDocument/2006/relationships/image" Target="../media/image254.png"/><Relationship Id="rId91" Type="http://schemas.openxmlformats.org/officeDocument/2006/relationships/image" Target="../media/image151.png"/><Relationship Id="rId96" Type="http://schemas.openxmlformats.org/officeDocument/2006/relationships/image" Target="../media/image171.png"/><Relationship Id="rId140" Type="http://schemas.openxmlformats.org/officeDocument/2006/relationships/image" Target="../media/image199.png"/><Relationship Id="rId145" Type="http://schemas.openxmlformats.org/officeDocument/2006/relationships/image" Target="../media/image205.png"/><Relationship Id="rId161"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57.png"/><Relationship Id="rId23" Type="http://schemas.openxmlformats.org/officeDocument/2006/relationships/image" Target="../media/image73.png"/><Relationship Id="rId28" Type="http://schemas.openxmlformats.org/officeDocument/2006/relationships/image" Target="../media/image76.png"/><Relationship Id="rId49" Type="http://schemas.openxmlformats.org/officeDocument/2006/relationships/image" Target="../media/image234.png"/><Relationship Id="rId114" Type="http://schemas.openxmlformats.org/officeDocument/2006/relationships/image" Target="../media/image271.png"/><Relationship Id="rId119" Type="http://schemas.openxmlformats.org/officeDocument/2006/relationships/image" Target="../media/image178.png"/><Relationship Id="rId44" Type="http://schemas.openxmlformats.org/officeDocument/2006/relationships/image" Target="../media/image192.png"/><Relationship Id="rId60" Type="http://schemas.openxmlformats.org/officeDocument/2006/relationships/image" Target="../media/image242.png"/><Relationship Id="rId65" Type="http://schemas.openxmlformats.org/officeDocument/2006/relationships/image" Target="../media/image246.png"/><Relationship Id="rId81" Type="http://schemas.openxmlformats.org/officeDocument/2006/relationships/image" Target="../media/image256.png"/><Relationship Id="rId86" Type="http://schemas.openxmlformats.org/officeDocument/2006/relationships/image" Target="../media/image144.png"/><Relationship Id="rId130" Type="http://schemas.openxmlformats.org/officeDocument/2006/relationships/image" Target="../media/image278.png"/><Relationship Id="rId135" Type="http://schemas.openxmlformats.org/officeDocument/2006/relationships/image" Target="../media/image195.png"/><Relationship Id="rId151" Type="http://schemas.openxmlformats.org/officeDocument/2006/relationships/image" Target="../media/image209.png"/><Relationship Id="rId156" Type="http://schemas.openxmlformats.org/officeDocument/2006/relationships/image" Target="../media/image214.png"/><Relationship Id="rId13" Type="http://schemas.openxmlformats.org/officeDocument/2006/relationships/image" Target="../media/image64.png"/><Relationship Id="rId18" Type="http://schemas.openxmlformats.org/officeDocument/2006/relationships/image" Target="../media/image225.png"/><Relationship Id="rId39" Type="http://schemas.openxmlformats.org/officeDocument/2006/relationships/image" Target="../media/image231.png"/><Relationship Id="rId109" Type="http://schemas.openxmlformats.org/officeDocument/2006/relationships/image" Target="../media/image167.png"/><Relationship Id="rId34" Type="http://schemas.openxmlformats.org/officeDocument/2006/relationships/image" Target="../media/image228.png"/><Relationship Id="rId50" Type="http://schemas.openxmlformats.org/officeDocument/2006/relationships/image" Target="../media/image235.png"/><Relationship Id="rId55" Type="http://schemas.openxmlformats.org/officeDocument/2006/relationships/image" Target="../media/image239.png"/><Relationship Id="rId76" Type="http://schemas.openxmlformats.org/officeDocument/2006/relationships/image" Target="../media/image134.png"/><Relationship Id="rId97" Type="http://schemas.openxmlformats.org/officeDocument/2006/relationships/image" Target="../media/image265.png"/><Relationship Id="rId104" Type="http://schemas.openxmlformats.org/officeDocument/2006/relationships/image" Target="../media/image163.png"/><Relationship Id="rId120" Type="http://schemas.openxmlformats.org/officeDocument/2006/relationships/image" Target="../media/image129.png"/><Relationship Id="rId125" Type="http://schemas.openxmlformats.org/officeDocument/2006/relationships/image" Target="../media/image183.png"/><Relationship Id="rId141" Type="http://schemas.openxmlformats.org/officeDocument/2006/relationships/image" Target="../media/image282.png"/><Relationship Id="rId146" Type="http://schemas.openxmlformats.org/officeDocument/2006/relationships/image" Target="../media/image111.png"/><Relationship Id="rId7" Type="http://schemas.openxmlformats.org/officeDocument/2006/relationships/image" Target="../media/image58.png"/><Relationship Id="rId71" Type="http://schemas.openxmlformats.org/officeDocument/2006/relationships/image" Target="../media/image127.png"/><Relationship Id="rId92" Type="http://schemas.openxmlformats.org/officeDocument/2006/relationships/image" Target="../media/image152.png"/><Relationship Id="rId162" Type="http://schemas.openxmlformats.org/officeDocument/2006/relationships/image" Target="../media/image220.png"/><Relationship Id="rId2" Type="http://schemas.openxmlformats.org/officeDocument/2006/relationships/image" Target="../media/image53.png"/><Relationship Id="rId29" Type="http://schemas.openxmlformats.org/officeDocument/2006/relationships/image" Target="../media/image80.png"/><Relationship Id="rId24" Type="http://schemas.openxmlformats.org/officeDocument/2006/relationships/image" Target="../media/image75.png"/><Relationship Id="rId40" Type="http://schemas.openxmlformats.org/officeDocument/2006/relationships/image" Target="../media/image91.png"/><Relationship Id="rId45" Type="http://schemas.openxmlformats.org/officeDocument/2006/relationships/image" Target="../media/image142.png"/><Relationship Id="rId66" Type="http://schemas.openxmlformats.org/officeDocument/2006/relationships/image" Target="../media/image247.png"/><Relationship Id="rId87" Type="http://schemas.openxmlformats.org/officeDocument/2006/relationships/image" Target="../media/image260.png"/><Relationship Id="rId110" Type="http://schemas.openxmlformats.org/officeDocument/2006/relationships/image" Target="../media/image168.png"/><Relationship Id="rId115" Type="http://schemas.openxmlformats.org/officeDocument/2006/relationships/image" Target="../media/image272.png"/><Relationship Id="rId131" Type="http://schemas.openxmlformats.org/officeDocument/2006/relationships/image" Target="../media/image279.png"/><Relationship Id="rId136" Type="http://schemas.openxmlformats.org/officeDocument/2006/relationships/image" Target="../media/image196.png"/><Relationship Id="rId157" Type="http://schemas.openxmlformats.org/officeDocument/2006/relationships/image" Target="../media/image215.png"/><Relationship Id="rId61" Type="http://schemas.openxmlformats.org/officeDocument/2006/relationships/image" Target="../media/image243.png"/><Relationship Id="rId82" Type="http://schemas.openxmlformats.org/officeDocument/2006/relationships/image" Target="../media/image257.png"/><Relationship Id="rId152" Type="http://schemas.openxmlformats.org/officeDocument/2006/relationships/image" Target="../media/image210.png"/><Relationship Id="rId19" Type="http://schemas.openxmlformats.org/officeDocument/2006/relationships/image" Target="../media/image70.png"/><Relationship Id="rId14" Type="http://schemas.openxmlformats.org/officeDocument/2006/relationships/image" Target="../media/image65.png"/><Relationship Id="rId30" Type="http://schemas.openxmlformats.org/officeDocument/2006/relationships/image" Target="../media/image81.png"/><Relationship Id="rId35" Type="http://schemas.openxmlformats.org/officeDocument/2006/relationships/image" Target="../media/image229.png"/><Relationship Id="rId56" Type="http://schemas.openxmlformats.org/officeDocument/2006/relationships/image" Target="../media/image240.png"/><Relationship Id="rId77" Type="http://schemas.openxmlformats.org/officeDocument/2006/relationships/image" Target="../media/image135.png"/><Relationship Id="rId100" Type="http://schemas.openxmlformats.org/officeDocument/2006/relationships/image" Target="../media/image159.png"/><Relationship Id="rId105" Type="http://schemas.openxmlformats.org/officeDocument/2006/relationships/image" Target="../media/image110.png"/><Relationship Id="rId126" Type="http://schemas.openxmlformats.org/officeDocument/2006/relationships/image" Target="../media/image184.png"/><Relationship Id="rId147" Type="http://schemas.openxmlformats.org/officeDocument/2006/relationships/image" Target="../media/image284.png"/><Relationship Id="rId8" Type="http://schemas.openxmlformats.org/officeDocument/2006/relationships/image" Target="../media/image59.png"/><Relationship Id="rId51" Type="http://schemas.openxmlformats.org/officeDocument/2006/relationships/image" Target="../media/image236.png"/><Relationship Id="rId72" Type="http://schemas.openxmlformats.org/officeDocument/2006/relationships/image" Target="../media/image251.png"/><Relationship Id="rId93" Type="http://schemas.openxmlformats.org/officeDocument/2006/relationships/image" Target="../media/image153.png"/><Relationship Id="rId98" Type="http://schemas.openxmlformats.org/officeDocument/2006/relationships/image" Target="../media/image266.png"/><Relationship Id="rId121" Type="http://schemas.openxmlformats.org/officeDocument/2006/relationships/image" Target="../media/image274.png"/><Relationship Id="rId142" Type="http://schemas.openxmlformats.org/officeDocument/2006/relationships/image" Target="../media/image283.png"/><Relationship Id="rId163" Type="http://schemas.openxmlformats.org/officeDocument/2006/relationships/image" Target="../media/image221.png"/><Relationship Id="rId3" Type="http://schemas.openxmlformats.org/officeDocument/2006/relationships/image" Target="../media/image54.png"/><Relationship Id="rId25" Type="http://schemas.openxmlformats.org/officeDocument/2006/relationships/image" Target="../media/image77.png"/><Relationship Id="rId46" Type="http://schemas.openxmlformats.org/officeDocument/2006/relationships/image" Target="../media/image97.png"/><Relationship Id="rId67" Type="http://schemas.openxmlformats.org/officeDocument/2006/relationships/image" Target="../media/image248.png"/><Relationship Id="rId116" Type="http://schemas.openxmlformats.org/officeDocument/2006/relationships/image" Target="../media/image273.png"/><Relationship Id="rId137" Type="http://schemas.openxmlformats.org/officeDocument/2006/relationships/image" Target="../media/image120.png"/><Relationship Id="rId158" Type="http://schemas.openxmlformats.org/officeDocument/2006/relationships/image" Target="../media/image216.png"/><Relationship Id="rId20" Type="http://schemas.openxmlformats.org/officeDocument/2006/relationships/image" Target="../media/image67.png"/><Relationship Id="rId41" Type="http://schemas.openxmlformats.org/officeDocument/2006/relationships/image" Target="../media/image232.png"/><Relationship Id="rId62" Type="http://schemas.openxmlformats.org/officeDocument/2006/relationships/image" Target="../media/image244.png"/><Relationship Id="rId83" Type="http://schemas.openxmlformats.org/officeDocument/2006/relationships/image" Target="../media/image258.png"/><Relationship Id="rId88" Type="http://schemas.openxmlformats.org/officeDocument/2006/relationships/image" Target="../media/image261.png"/><Relationship Id="rId111" Type="http://schemas.openxmlformats.org/officeDocument/2006/relationships/image" Target="../media/image169.png"/><Relationship Id="rId132" Type="http://schemas.openxmlformats.org/officeDocument/2006/relationships/image" Target="../media/image191.png"/><Relationship Id="rId153" Type="http://schemas.openxmlformats.org/officeDocument/2006/relationships/image" Target="../media/image211.png"/><Relationship Id="rId15" Type="http://schemas.openxmlformats.org/officeDocument/2006/relationships/image" Target="../media/image66.png"/><Relationship Id="rId36" Type="http://schemas.openxmlformats.org/officeDocument/2006/relationships/image" Target="../media/image88.png"/><Relationship Id="rId57" Type="http://schemas.openxmlformats.org/officeDocument/2006/relationships/image" Target="../media/image175.png"/><Relationship Id="rId106" Type="http://schemas.openxmlformats.org/officeDocument/2006/relationships/image" Target="../media/image164.png"/><Relationship Id="rId127" Type="http://schemas.openxmlformats.org/officeDocument/2006/relationships/image" Target="../media/image185.png"/><Relationship Id="rId10" Type="http://schemas.openxmlformats.org/officeDocument/2006/relationships/image" Target="../media/image61.png"/><Relationship Id="rId31" Type="http://schemas.openxmlformats.org/officeDocument/2006/relationships/image" Target="../media/image83.png"/><Relationship Id="rId52" Type="http://schemas.openxmlformats.org/officeDocument/2006/relationships/image" Target="../media/image202.png"/><Relationship Id="rId73" Type="http://schemas.openxmlformats.org/officeDocument/2006/relationships/image" Target="../media/image252.png"/><Relationship Id="rId78" Type="http://schemas.openxmlformats.org/officeDocument/2006/relationships/image" Target="../media/image136.png"/><Relationship Id="rId94" Type="http://schemas.openxmlformats.org/officeDocument/2006/relationships/image" Target="../media/image264.png"/><Relationship Id="rId99" Type="http://schemas.openxmlformats.org/officeDocument/2006/relationships/image" Target="../media/image158.png"/><Relationship Id="rId101" Type="http://schemas.openxmlformats.org/officeDocument/2006/relationships/image" Target="../media/image267.png"/><Relationship Id="rId122" Type="http://schemas.openxmlformats.org/officeDocument/2006/relationships/image" Target="../media/image275.png"/><Relationship Id="rId143" Type="http://schemas.openxmlformats.org/officeDocument/2006/relationships/image" Target="../media/image203.png"/><Relationship Id="rId148" Type="http://schemas.openxmlformats.org/officeDocument/2006/relationships/image" Target="../media/image285.png"/><Relationship Id="rId164" Type="http://schemas.openxmlformats.org/officeDocument/2006/relationships/image" Target="../media/image222.png"/><Relationship Id="rId4" Type="http://schemas.openxmlformats.org/officeDocument/2006/relationships/image" Target="../media/image55.png"/><Relationship Id="rId9" Type="http://schemas.openxmlformats.org/officeDocument/2006/relationships/image" Target="../media/image60.png"/><Relationship Id="rId26" Type="http://schemas.openxmlformats.org/officeDocument/2006/relationships/image" Target="../media/image227.png"/><Relationship Id="rId47" Type="http://schemas.openxmlformats.org/officeDocument/2006/relationships/image" Target="../media/image233.png"/><Relationship Id="rId68" Type="http://schemas.openxmlformats.org/officeDocument/2006/relationships/image" Target="../media/image249.png"/><Relationship Id="rId89" Type="http://schemas.openxmlformats.org/officeDocument/2006/relationships/image" Target="../media/image262.png"/><Relationship Id="rId112" Type="http://schemas.openxmlformats.org/officeDocument/2006/relationships/image" Target="../media/image170.png"/><Relationship Id="rId133" Type="http://schemas.openxmlformats.org/officeDocument/2006/relationships/image" Target="../media/image280.png"/><Relationship Id="rId154" Type="http://schemas.openxmlformats.org/officeDocument/2006/relationships/image" Target="../media/image212.png"/><Relationship Id="rId16" Type="http://schemas.openxmlformats.org/officeDocument/2006/relationships/image" Target="../media/image224.png"/><Relationship Id="rId37" Type="http://schemas.openxmlformats.org/officeDocument/2006/relationships/image" Target="../media/image230.png"/><Relationship Id="rId58" Type="http://schemas.openxmlformats.org/officeDocument/2006/relationships/image" Target="../media/image117.png"/><Relationship Id="rId79" Type="http://schemas.openxmlformats.org/officeDocument/2006/relationships/image" Target="../media/image137.png"/><Relationship Id="rId102" Type="http://schemas.openxmlformats.org/officeDocument/2006/relationships/image" Target="../media/image161.png"/><Relationship Id="rId123" Type="http://schemas.openxmlformats.org/officeDocument/2006/relationships/image" Target="../media/image276.png"/><Relationship Id="rId144" Type="http://schemas.openxmlformats.org/officeDocument/2006/relationships/image" Target="../media/image204.png"/><Relationship Id="rId90" Type="http://schemas.openxmlformats.org/officeDocument/2006/relationships/image" Target="../media/image263.png"/><Relationship Id="rId165" Type="http://schemas.openxmlformats.org/officeDocument/2006/relationships/image" Target="../media/image223.png"/><Relationship Id="rId27" Type="http://schemas.openxmlformats.org/officeDocument/2006/relationships/image" Target="../media/image78.png"/><Relationship Id="rId48" Type="http://schemas.openxmlformats.org/officeDocument/2006/relationships/image" Target="../media/image99.png"/><Relationship Id="rId69" Type="http://schemas.openxmlformats.org/officeDocument/2006/relationships/image" Target="../media/image125.png"/><Relationship Id="rId113" Type="http://schemas.openxmlformats.org/officeDocument/2006/relationships/image" Target="../media/image270.png"/><Relationship Id="rId134" Type="http://schemas.openxmlformats.org/officeDocument/2006/relationships/image" Target="../media/image194.png"/><Relationship Id="rId80" Type="http://schemas.openxmlformats.org/officeDocument/2006/relationships/image" Target="../media/image255.png"/><Relationship Id="rId155" Type="http://schemas.openxmlformats.org/officeDocument/2006/relationships/image" Target="../media/image213.png"/></Relationships>
</file>

<file path=ppt/slides/_rels/slide25.xml.rels><?xml version="1.0" encoding="UTF-8" standalone="yes"?>
<Relationships xmlns="http://schemas.openxmlformats.org/package/2006/relationships"><Relationship Id="rId2" Type="http://schemas.openxmlformats.org/officeDocument/2006/relationships/image" Target="../media/image28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88.png"/><Relationship Id="rId1" Type="http://schemas.openxmlformats.org/officeDocument/2006/relationships/slideLayout" Target="../slideLayouts/slideLayout2.xml"/><Relationship Id="rId5" Type="http://schemas.openxmlformats.org/officeDocument/2006/relationships/hyperlink" Target="https://www.youtube.com/watch?v=es2T6KY45cA" TargetMode="External"/><Relationship Id="rId4" Type="http://schemas.openxmlformats.org/officeDocument/2006/relationships/hyperlink" Target="https://www.youtube.com/watch?v=spVhtO_IcG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3.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29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6.png"/><Relationship Id="rId2" Type="http://schemas.openxmlformats.org/officeDocument/2006/relationships/image" Target="../media/image295.png"/><Relationship Id="rId1" Type="http://schemas.openxmlformats.org/officeDocument/2006/relationships/slideLayout" Target="../slideLayouts/slideLayout2.xml"/><Relationship Id="rId6" Type="http://schemas.openxmlformats.org/officeDocument/2006/relationships/image" Target="../media/image301.png"/><Relationship Id="rId5" Type="http://schemas.openxmlformats.org/officeDocument/2006/relationships/image" Target="../media/image299.png"/><Relationship Id="rId4" Type="http://schemas.openxmlformats.org/officeDocument/2006/relationships/image" Target="../media/image29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7" Type="http://schemas.openxmlformats.org/officeDocument/2006/relationships/hyperlink" Target="https://www.youtube.com/watch?v=rbbTd-gkajw" TargetMode="External"/><Relationship Id="rId2" Type="http://schemas.openxmlformats.org/officeDocument/2006/relationships/hyperlink" Target="https://www.youtube.com/playlist?list=PL9xmBV_5YoZOZSbGAXAPIq1BeUf4j20pl" TargetMode="External"/><Relationship Id="rId1" Type="http://schemas.openxmlformats.org/officeDocument/2006/relationships/slideLayout" Target="../slideLayouts/slideLayout2.xml"/><Relationship Id="rId6" Type="http://schemas.openxmlformats.org/officeDocument/2006/relationships/hyperlink" Target="https://www.youtube.com/@visualhow/videos" TargetMode="Externa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bZkzH5x0SKU"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youtube.com/watch?v=Hoixgm4-P4M&amp;t=19s" TargetMode="External"/><Relationship Id="rId5" Type="http://schemas.openxmlformats.org/officeDocument/2006/relationships/hyperlink" Target="https://www.youtube.com/watch?v=MtQL_ll5KhQ" TargetMode="External"/><Relationship Id="rId4" Type="http://schemas.openxmlformats.org/officeDocument/2006/relationships/hyperlink" Target="https://www.youtube.com/playlist?list=PLvTjg4siRgU197GA1yFNRWUgsPZnvjuyL" TargetMode="External"/><Relationship Id="rId9" Type="http://schemas.openxmlformats.org/officeDocument/2006/relationships/hyperlink" Target="https://www.youtube.com/watch?v=4VqmGXwpLq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uU0iWaVxMgc" TargetMode="External"/><Relationship Id="rId2" Type="http://schemas.openxmlformats.org/officeDocument/2006/relationships/hyperlink" Target="https://www.youtube.com/watch?v=AFPzC2RJOMk"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node at end,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dirty="0">
                <a:latin typeface="Arial"/>
                <a:cs typeface="Arial"/>
              </a:rPr>
              <a:t>Heapsort:	</a:t>
            </a:r>
            <a:r>
              <a:rPr lang="en-US" spc="-7" dirty="0">
                <a:latin typeface="Arial"/>
                <a:cs typeface="Arial"/>
              </a:rPr>
              <a:t>Java</a:t>
            </a:r>
            <a:r>
              <a:rPr lang="en-US" spc="14" dirty="0">
                <a:latin typeface="Arial"/>
                <a:cs typeface="Arial"/>
              </a:rPr>
              <a:t> 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a:latin typeface="Lucida Sans Typewriter"/>
              <a:cs typeface="Lucida Sans Typewriter"/>
            </a:endParaRPr>
          </a:p>
          <a:p>
            <a:pPr marL="299134">
              <a:spcBef>
                <a:spcPts val="169"/>
              </a:spcBef>
            </a:pPr>
            <a:r>
              <a:rPr sz="1266" spc="-4" dirty="0">
                <a:latin typeface="Lucida Sans Typewriter"/>
                <a:cs typeface="Lucida Sans Typewriter"/>
              </a:rPr>
              <a:t>{</a:t>
            </a:r>
            <a:endParaRPr sz="1266">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965839852"/>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endParaRPr sz="1300">
                        <a:latin typeface="Lucida Sans Typewriter"/>
                        <a:cs typeface="Lucida Sans Typewriter"/>
                      </a:endParaRPr>
                    </a:p>
                    <a:p>
                      <a:pPr marL="68580">
                        <a:lnSpc>
                          <a:spcPct val="100000"/>
                        </a:lnSpc>
                        <a:spcBef>
                          <a:spcPts val="340"/>
                        </a:spcBef>
                      </a:pPr>
                      <a:r>
                        <a:rPr sz="1300" spc="-5" dirty="0">
                          <a:latin typeface="Lucida Sans Typewriter"/>
                          <a:cs typeface="Lucida Sans Typewriter"/>
                        </a:rPr>
                        <a:t>1)</a:t>
                      </a:r>
                      <a:endParaRPr sz="130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endParaRPr sz="1300">
                        <a:latin typeface="Lucida Sans Typewriter"/>
                        <a:cs typeface="Lucida Sans Typewriter"/>
                      </a:endParaRP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endParaRPr sz="1300">
                        <a:latin typeface="Lucida Sans Typewriter"/>
                        <a:cs typeface="Lucida Sans Typewriter"/>
                      </a:endParaRP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72116"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spTree>
    <p:extLst>
      <p:ext uri="{BB962C8B-B14F-4D97-AF65-F5344CB8AC3E}">
        <p14:creationId xmlns:p14="http://schemas.microsoft.com/office/powerpoint/2010/main" val="397480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t>Quicksort</a:t>
            </a:r>
            <a:endParaRPr lang="en-SE" dirty="0"/>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2543989" y="6314913"/>
            <a:ext cx="405602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Quick Sort Animations | Data Structure | Visual How</a:t>
            </a:r>
          </a:p>
          <a:p>
            <a:r>
              <a:rPr lang="en-GB" sz="1400" dirty="0">
                <a:hlinkClick r:id="rId4"/>
              </a:rPr>
              <a:t>https://www.youtube.com/watch?v=4vc5OYLMcYE</a:t>
            </a:r>
            <a:r>
              <a:rPr lang="en-GB" sz="1400" dirty="0"/>
              <a:t> </a:t>
            </a:r>
            <a:endParaRPr lang="en-SE" sz="14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a:t>
            </a:r>
            <a:r>
              <a:rPr lang="en-US" i="1" dirty="0"/>
              <a:t>binary heap </a:t>
            </a:r>
            <a:r>
              <a:rPr lang="en-US" dirty="0"/>
              <a:t>for priority queue data abstract, which leads to an efficient sorting algorithm known as </a:t>
            </a:r>
            <a:r>
              <a:rPr lang="en-US" b="1" i="1" dirty="0">
                <a:solidFill>
                  <a:srgbClr val="1B8E1D"/>
                </a:solidFill>
              </a:rPr>
              <a:t>heapsort</a:t>
            </a:r>
            <a:r>
              <a:rPr lang="en-US" dirty="0"/>
              <a:t>. </a:t>
            </a:r>
          </a:p>
          <a:p>
            <a:r>
              <a:rPr lang="en-US" dirty="0"/>
              <a:t>We introduce and implement the </a:t>
            </a:r>
            <a:r>
              <a:rPr lang="en-US" i="1" dirty="0"/>
              <a:t>randomized </a:t>
            </a:r>
            <a:r>
              <a:rPr lang="en-US" b="1" i="1" dirty="0">
                <a:solidFill>
                  <a:schemeClr val="accent2"/>
                </a:solidFill>
              </a:rPr>
              <a:t>quicksort</a:t>
            </a:r>
            <a:r>
              <a:rPr lang="en-US" dirty="0"/>
              <a:t> algorithm and analyze its performance. </a:t>
            </a:r>
          </a:p>
          <a:p>
            <a:r>
              <a:rPr lang="en-US" dirty="0"/>
              <a:t>We study the </a:t>
            </a:r>
            <a:r>
              <a:rPr lang="en-US" b="1" i="1" dirty="0" err="1">
                <a:solidFill>
                  <a:schemeClr val="accent1"/>
                </a:solidFill>
              </a:rPr>
              <a:t>mergesort</a:t>
            </a:r>
            <a:r>
              <a:rPr lang="en-US" dirty="0"/>
              <a:t> algorithm and show that it guarantees to sort any array of n items with at most </a:t>
            </a:r>
            <a:r>
              <a:rPr lang="en-US" dirty="0" err="1"/>
              <a:t>nlog</a:t>
            </a:r>
            <a:r>
              <a:rPr lang="en-US" dirty="0"/>
              <a:t>(n) compares. </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sz="1588" i="1" dirty="0">
                <a:latin typeface="Arial" panose="020B0604020202020204" pitchFamily="34" charset="0"/>
                <a:cs typeface="Arial" panose="020B0604020202020204" pitchFamily="34" charset="0"/>
              </a:rPr>
              <a:t>N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sz="1588" i="1" spc="-4" dirty="0">
                <a:latin typeface="Arial" panose="020B0604020202020204" pitchFamily="34" charset="0"/>
                <a:cs typeface="Arial" panose="020B0604020202020204" pitchFamily="34" charset="0"/>
              </a:rPr>
              <a:t>N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½ </a:t>
            </a:r>
            <a:r>
              <a:rPr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 1.39 </a:t>
            </a:r>
            <a:r>
              <a:rPr sz="1588" i="1" dirty="0">
                <a:latin typeface="Arial" panose="020B0604020202020204" pitchFamily="34" charset="0"/>
                <a:cs typeface="Arial" panose="020B0604020202020204" pitchFamily="34" charset="0"/>
              </a:rPr>
              <a:t>N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z="2800" spc="40" dirty="0">
                <a:latin typeface="Arial"/>
                <a:cs typeface="Arial"/>
              </a:rPr>
              <a:t>Quicksort: </a:t>
            </a:r>
            <a:r>
              <a:rPr lang="en-US" sz="2800" spc="-4" dirty="0">
                <a:latin typeface="Arial"/>
                <a:cs typeface="Arial"/>
              </a:rPr>
              <a:t>Summary </a:t>
            </a:r>
            <a:r>
              <a:rPr lang="en-US" sz="2800" spc="57" dirty="0">
                <a:latin typeface="Arial"/>
                <a:cs typeface="Arial"/>
              </a:rPr>
              <a:t>of </a:t>
            </a:r>
            <a:r>
              <a:rPr lang="en-US" sz="2800" spc="35" dirty="0">
                <a:latin typeface="Arial"/>
                <a:cs typeface="Arial"/>
              </a:rPr>
              <a:t>Performance</a:t>
            </a:r>
            <a:r>
              <a:rPr lang="en-US" sz="2800" spc="79" dirty="0">
                <a:latin typeface="Arial"/>
                <a:cs typeface="Arial"/>
              </a:rPr>
              <a:t> </a:t>
            </a:r>
            <a:r>
              <a:rPr lang="en-US" sz="2800" spc="-4" dirty="0">
                <a:latin typeface="Arial"/>
                <a:cs typeface="Arial"/>
              </a:rPr>
              <a:t>Characteristics</a:t>
            </a:r>
            <a:endParaRPr lang="en-US" sz="2800" dirty="0"/>
          </a:p>
        </p:txBody>
      </p:sp>
    </p:spTree>
    <p:extLst>
      <p:ext uri="{BB962C8B-B14F-4D97-AF65-F5344CB8AC3E}">
        <p14:creationId xmlns:p14="http://schemas.microsoft.com/office/powerpoint/2010/main" val="27661562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283220"/>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349886"/>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448699203"/>
              </p:ext>
            </p:extLst>
          </p:nvPr>
        </p:nvGraphicFramePr>
        <p:xfrm>
          <a:off x="1758604" y="3522229"/>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4676293"/>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743904" y="5195770"/>
            <a:ext cx="4591393" cy="156966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defRPr sz="1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600" dirty="0"/>
              <a:t>Merge Sort Algorithm: A Step-by-Step Visualization</a:t>
            </a:r>
          </a:p>
          <a:p>
            <a:r>
              <a:rPr lang="en-GB" sz="1600" dirty="0">
                <a:hlinkClick r:id="rId3"/>
              </a:rPr>
              <a:t>https://www.youtube.com/watch?</a:t>
            </a:r>
            <a:r>
              <a:rPr lang="en-GB" sz="1600">
                <a:hlinkClick r:id="rId3"/>
              </a:rPr>
              <a:t>v=ho05egqcPl4</a:t>
            </a:r>
            <a:endParaRPr lang="en-GB" sz="1600" dirty="0"/>
          </a:p>
          <a:p>
            <a:r>
              <a:rPr lang="en-GB" sz="1600" dirty="0"/>
              <a:t>Merge Sort Animations | Data Structure | Visual How</a:t>
            </a:r>
          </a:p>
          <a:p>
            <a:r>
              <a:rPr lang="en-GB" sz="1600" dirty="0">
                <a:hlinkClick r:id="rId4"/>
              </a:rPr>
              <a:t>https://www.youtube.com/watch?v=spVhtO</a:t>
            </a:r>
            <a:r>
              <a:rPr lang="en-GB" sz="1600">
                <a:hlinkClick r:id="rId4"/>
              </a:rPr>
              <a:t>_IcGg</a:t>
            </a:r>
            <a:endParaRPr lang="en-GB" sz="1600" dirty="0"/>
          </a:p>
          <a:p>
            <a:r>
              <a:rPr lang="en-GB" sz="1600" dirty="0"/>
              <a:t>Merge Sort vs Quick Sort</a:t>
            </a:r>
          </a:p>
          <a:p>
            <a:r>
              <a:rPr lang="en-GB" sz="1600" dirty="0">
                <a:hlinkClick r:id="rId5"/>
              </a:rPr>
              <a:t>https://www.youtube.com/watch?v</a:t>
            </a:r>
            <a:r>
              <a:rPr lang="en-GB" sz="1600">
                <a:hlinkClick r:id="rId5"/>
              </a:rPr>
              <a:t>=es2T6KY45cA</a:t>
            </a:r>
            <a:endParaRPr lang="en-GB" sz="1600" dirty="0"/>
          </a:p>
        </p:txBody>
      </p:sp>
    </p:spTree>
    <p:extLst>
      <p:ext uri="{BB962C8B-B14F-4D97-AF65-F5344CB8AC3E}">
        <p14:creationId xmlns:p14="http://schemas.microsoft.com/office/powerpoint/2010/main" val="345439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
        <p:nvSpPr>
          <p:cNvPr id="37" name="object 3">
            <a:extLst>
              <a:ext uri="{FF2B5EF4-FFF2-40B4-BE49-F238E27FC236}">
                <a16:creationId xmlns:a16="http://schemas.microsoft.com/office/drawing/2014/main" id="{D7775AE1-E160-9F4B-AAA3-A46C01BF3845}"/>
              </a:ext>
            </a:extLst>
          </p:cNvPr>
          <p:cNvSpPr txBox="1"/>
          <p:nvPr/>
        </p:nvSpPr>
        <p:spPr>
          <a:xfrm>
            <a:off x="5218495" y="5502725"/>
            <a:ext cx="2732799" cy="393471"/>
          </a:xfrm>
          <a:prstGeom prst="rect">
            <a:avLst/>
          </a:prstGeom>
        </p:spPr>
        <p:txBody>
          <a:bodyPr vert="horz" wrap="square" lIns="0" tIns="11206" rIns="0" bIns="0" rtlCol="0">
            <a:spAutoFit/>
          </a:bodyPr>
          <a:lstStyle/>
          <a:p>
            <a:pPr marL="11206">
              <a:spcBef>
                <a:spcPts val="88"/>
              </a:spcBef>
              <a:tabLst>
                <a:tab pos="3456078" algn="l"/>
                <a:tab pos="3769300" algn="l"/>
              </a:tabLst>
            </a:pPr>
            <a:r>
              <a:rPr sz="1200" dirty="0">
                <a:solidFill>
                  <a:srgbClr val="005493"/>
                </a:solidFill>
                <a:latin typeface="Lucida Sans"/>
                <a:cs typeface="Lucida Sans"/>
              </a:rPr>
              <a:t>Can enable or disable</a:t>
            </a:r>
            <a:r>
              <a:rPr sz="1200" spc="13" dirty="0">
                <a:solidFill>
                  <a:srgbClr val="005493"/>
                </a:solidFill>
                <a:latin typeface="Lucida Sans"/>
                <a:cs typeface="Lucida Sans"/>
              </a:rPr>
              <a:t> </a:t>
            </a:r>
            <a:r>
              <a:rPr sz="1200" dirty="0">
                <a:solidFill>
                  <a:srgbClr val="005493"/>
                </a:solidFill>
                <a:latin typeface="Lucida Sans"/>
                <a:cs typeface="Lucida Sans"/>
              </a:rPr>
              <a:t>at</a:t>
            </a:r>
            <a:r>
              <a:rPr sz="1200" spc="4" dirty="0">
                <a:solidFill>
                  <a:srgbClr val="005493"/>
                </a:solidFill>
                <a:latin typeface="Lucida Sans"/>
                <a:cs typeface="Lucida Sans"/>
              </a:rPr>
              <a:t> </a:t>
            </a:r>
            <a:r>
              <a:rPr sz="1200" dirty="0">
                <a:solidFill>
                  <a:srgbClr val="005493"/>
                </a:solidFill>
                <a:latin typeface="Lucida Sans"/>
                <a:cs typeface="Lucida Sans"/>
              </a:rPr>
              <a:t>runtime.</a:t>
            </a:r>
            <a:r>
              <a:rPr lang="en-US" sz="1200" dirty="0">
                <a:solidFill>
                  <a:srgbClr val="005493"/>
                </a:solidFill>
                <a:latin typeface="Lucida Sans"/>
                <a:cs typeface="Lucida Sans"/>
              </a:rPr>
              <a:t> </a:t>
            </a:r>
          </a:p>
          <a:p>
            <a:pPr marL="11206">
              <a:spcBef>
                <a:spcPts val="88"/>
              </a:spcBef>
              <a:tabLst>
                <a:tab pos="3456078" algn="l"/>
                <a:tab pos="3769300" algn="l"/>
              </a:tabLst>
            </a:pPr>
            <a:r>
              <a:rPr sz="1200" dirty="0">
                <a:latin typeface="Symbol"/>
                <a:cs typeface="Symbol"/>
              </a:rPr>
              <a:t></a:t>
            </a:r>
            <a:r>
              <a:rPr lang="en-US" sz="1200" dirty="0">
                <a:latin typeface="Times New Roman"/>
                <a:cs typeface="Times New Roman"/>
              </a:rPr>
              <a:t> </a:t>
            </a:r>
            <a:r>
              <a:rPr sz="1200" dirty="0">
                <a:latin typeface="Lucida Sans"/>
                <a:cs typeface="Lucida Sans"/>
              </a:rPr>
              <a:t>No cost in </a:t>
            </a:r>
            <a:r>
              <a:rPr sz="1200" spc="-4" dirty="0">
                <a:latin typeface="Lucida Sans"/>
                <a:cs typeface="Lucida Sans"/>
              </a:rPr>
              <a:t>production</a:t>
            </a:r>
            <a:r>
              <a:rPr sz="1200" spc="-26" dirty="0">
                <a:latin typeface="Lucida Sans"/>
                <a:cs typeface="Lucida Sans"/>
              </a:rPr>
              <a:t> </a:t>
            </a:r>
            <a:r>
              <a:rPr sz="1200" dirty="0">
                <a:latin typeface="Lucida Sans"/>
                <a:cs typeface="Lucida Sans"/>
              </a:rPr>
              <a:t>code.</a:t>
            </a:r>
          </a:p>
        </p:txBody>
      </p:sp>
      <p:sp>
        <p:nvSpPr>
          <p:cNvPr id="38" name="object 9">
            <a:extLst>
              <a:ext uri="{FF2B5EF4-FFF2-40B4-BE49-F238E27FC236}">
                <a16:creationId xmlns:a16="http://schemas.microsoft.com/office/drawing/2014/main" id="{4CD7010A-3F03-3F47-A0BF-6B3EE60E873E}"/>
              </a:ext>
            </a:extLst>
          </p:cNvPr>
          <p:cNvSpPr/>
          <p:nvPr/>
        </p:nvSpPr>
        <p:spPr>
          <a:xfrm>
            <a:off x="5154380" y="5975281"/>
            <a:ext cx="3810721" cy="656909"/>
          </a:xfrm>
          <a:prstGeom prst="rect">
            <a:avLst/>
          </a:prstGeom>
          <a:blipFill>
            <a:blip r:embed="rId3" cstate="print"/>
            <a:stretch>
              <a:fillRect/>
            </a:stretch>
          </a:blipFill>
        </p:spPr>
        <p:txBody>
          <a:bodyPr wrap="square" lIns="0" tIns="0" rIns="0" bIns="0" rtlCol="0"/>
          <a:lstStyle/>
          <a:p>
            <a:endParaRPr sz="1588"/>
          </a:p>
        </p:txBody>
      </p:sp>
      <p:sp>
        <p:nvSpPr>
          <p:cNvPr id="39" name="object 10">
            <a:extLst>
              <a:ext uri="{FF2B5EF4-FFF2-40B4-BE49-F238E27FC236}">
                <a16:creationId xmlns:a16="http://schemas.microsoft.com/office/drawing/2014/main" id="{943B4717-6FC9-AD41-8796-DA28AC077A68}"/>
              </a:ext>
            </a:extLst>
          </p:cNvPr>
          <p:cNvSpPr/>
          <p:nvPr/>
        </p:nvSpPr>
        <p:spPr>
          <a:xfrm>
            <a:off x="5218495" y="6032407"/>
            <a:ext cx="3673835" cy="507279"/>
          </a:xfrm>
          <a:custGeom>
            <a:avLst/>
            <a:gdLst/>
            <a:ahLst/>
            <a:cxnLst/>
            <a:rect l="l" t="t" r="r" b="b"/>
            <a:pathLst>
              <a:path w="5913755" h="706120">
                <a:moveTo>
                  <a:pt x="0" y="0"/>
                </a:moveTo>
                <a:lnTo>
                  <a:pt x="5913189" y="0"/>
                </a:lnTo>
                <a:lnTo>
                  <a:pt x="5913189" y="705766"/>
                </a:lnTo>
                <a:lnTo>
                  <a:pt x="0" y="705766"/>
                </a:lnTo>
                <a:lnTo>
                  <a:pt x="0" y="0"/>
                </a:lnTo>
                <a:close/>
              </a:path>
            </a:pathLst>
          </a:custGeom>
          <a:solidFill>
            <a:schemeClr val="accent1">
              <a:lumMod val="20000"/>
              <a:lumOff val="80000"/>
            </a:schemeClr>
          </a:solidFill>
        </p:spPr>
        <p:txBody>
          <a:bodyPr wrap="square" lIns="0" tIns="0" rIns="0" bIns="0" rtlCol="0"/>
          <a:lstStyle/>
          <a:p>
            <a:endParaRPr sz="1588"/>
          </a:p>
        </p:txBody>
      </p:sp>
      <p:sp>
        <p:nvSpPr>
          <p:cNvPr id="40" name="object 11">
            <a:extLst>
              <a:ext uri="{FF2B5EF4-FFF2-40B4-BE49-F238E27FC236}">
                <a16:creationId xmlns:a16="http://schemas.microsoft.com/office/drawing/2014/main" id="{8E39FE07-9E31-854E-96F0-7C64B4B8CD62}"/>
              </a:ext>
            </a:extLst>
          </p:cNvPr>
          <p:cNvSpPr txBox="1"/>
          <p:nvPr/>
        </p:nvSpPr>
        <p:spPr>
          <a:xfrm>
            <a:off x="5357927" y="6101987"/>
            <a:ext cx="1652868" cy="317757"/>
          </a:xfrm>
          <a:prstGeom prst="rect">
            <a:avLst/>
          </a:prstGeom>
        </p:spPr>
        <p:txBody>
          <a:bodyPr vert="horz" wrap="square" lIns="0" tIns="10646" rIns="0" bIns="0" rtlCol="0">
            <a:spAutoFit/>
          </a:bodyPr>
          <a:lstStyle/>
          <a:p>
            <a:pPr marR="4483">
              <a:lnSpc>
                <a:spcPct val="111300"/>
              </a:lnSpc>
              <a:spcBef>
                <a:spcPts val="84"/>
              </a:spcBef>
            </a:pPr>
            <a:r>
              <a:rPr sz="900" dirty="0">
                <a:latin typeface="Lucida Sans Typewriter"/>
                <a:cs typeface="Lucida Sans Typewriter"/>
              </a:rPr>
              <a:t>java -ea</a:t>
            </a:r>
            <a:r>
              <a:rPr sz="900" spc="-84" dirty="0">
                <a:latin typeface="Lucida Sans Typewriter"/>
                <a:cs typeface="Lucida Sans Typewriter"/>
              </a:rPr>
              <a:t> </a:t>
            </a:r>
            <a:r>
              <a:rPr sz="900" dirty="0" err="1">
                <a:latin typeface="Lucida Sans Typewriter"/>
                <a:cs typeface="Lucida Sans Typewriter"/>
              </a:rPr>
              <a:t>MyProgram</a:t>
            </a:r>
            <a:r>
              <a:rPr sz="900" dirty="0">
                <a:latin typeface="Lucida Sans Typewriter"/>
                <a:cs typeface="Lucida Sans Typewriter"/>
              </a:rPr>
              <a:t>  </a:t>
            </a:r>
            <a:endParaRPr lang="en-US" sz="900" dirty="0">
              <a:latin typeface="Lucida Sans Typewriter"/>
              <a:cs typeface="Lucida Sans Typewriter"/>
            </a:endParaRPr>
          </a:p>
          <a:p>
            <a:pPr marR="4483">
              <a:lnSpc>
                <a:spcPct val="111300"/>
              </a:lnSpc>
              <a:spcBef>
                <a:spcPts val="84"/>
              </a:spcBef>
            </a:pPr>
            <a:r>
              <a:rPr sz="900" dirty="0">
                <a:latin typeface="Lucida Sans Typewriter"/>
                <a:cs typeface="Lucida Sans Typewriter"/>
              </a:rPr>
              <a:t>java -da</a:t>
            </a:r>
            <a:r>
              <a:rPr sz="900" spc="-84" dirty="0">
                <a:latin typeface="Lucida Sans Typewriter"/>
                <a:cs typeface="Lucida Sans Typewriter"/>
              </a:rPr>
              <a:t> </a:t>
            </a:r>
            <a:r>
              <a:rPr sz="900" dirty="0">
                <a:latin typeface="Lucida Sans Typewriter"/>
                <a:cs typeface="Lucida Sans Typewriter"/>
              </a:rPr>
              <a:t>MyProgram</a:t>
            </a:r>
          </a:p>
        </p:txBody>
      </p:sp>
      <p:sp>
        <p:nvSpPr>
          <p:cNvPr id="41" name="object 12">
            <a:extLst>
              <a:ext uri="{FF2B5EF4-FFF2-40B4-BE49-F238E27FC236}">
                <a16:creationId xmlns:a16="http://schemas.microsoft.com/office/drawing/2014/main" id="{44C4A459-CC85-884F-AF6F-6F3B776AE77A}"/>
              </a:ext>
            </a:extLst>
          </p:cNvPr>
          <p:cNvSpPr txBox="1"/>
          <p:nvPr/>
        </p:nvSpPr>
        <p:spPr>
          <a:xfrm>
            <a:off x="6685662" y="6101987"/>
            <a:ext cx="2206668" cy="334329"/>
          </a:xfrm>
          <a:prstGeom prst="rect">
            <a:avLst/>
          </a:prstGeom>
        </p:spPr>
        <p:txBody>
          <a:bodyPr vert="horz" wrap="square" lIns="0" tIns="31376" rIns="0" bIns="0" rtlCol="0">
            <a:spAutoFit/>
          </a:bodyPr>
          <a:lstStyle/>
          <a:p>
            <a:pPr>
              <a:spcBef>
                <a:spcPts val="247"/>
              </a:spcBef>
            </a:pPr>
            <a:r>
              <a:rPr sz="900" dirty="0">
                <a:solidFill>
                  <a:srgbClr val="606060"/>
                </a:solidFill>
                <a:latin typeface="Lucida Sans Typewriter"/>
                <a:cs typeface="Lucida Sans Typewriter"/>
              </a:rPr>
              <a:t>// enable</a:t>
            </a:r>
            <a:r>
              <a:rPr sz="900" spc="-13" dirty="0">
                <a:solidFill>
                  <a:srgbClr val="606060"/>
                </a:solidFill>
                <a:latin typeface="Lucida Sans Typewriter"/>
                <a:cs typeface="Lucida Sans Typewriter"/>
              </a:rPr>
              <a:t> </a:t>
            </a:r>
            <a:r>
              <a:rPr sz="900" dirty="0">
                <a:solidFill>
                  <a:srgbClr val="606060"/>
                </a:solidFill>
                <a:latin typeface="Lucida Sans Typewriter"/>
                <a:cs typeface="Lucida Sans Typewriter"/>
              </a:rPr>
              <a:t>assertions</a:t>
            </a:r>
            <a:endParaRPr sz="900" dirty="0">
              <a:latin typeface="Lucida Sans Typewriter"/>
              <a:cs typeface="Lucida Sans Typewriter"/>
            </a:endParaRPr>
          </a:p>
          <a:p>
            <a:pPr>
              <a:spcBef>
                <a:spcPts val="163"/>
              </a:spcBef>
            </a:pPr>
            <a:r>
              <a:rPr sz="900" dirty="0">
                <a:solidFill>
                  <a:srgbClr val="606060"/>
                </a:solidFill>
                <a:latin typeface="Lucida Sans Typewriter"/>
                <a:cs typeface="Lucida Sans Typewriter"/>
              </a:rPr>
              <a:t>// disable assertions</a:t>
            </a:r>
            <a:r>
              <a:rPr sz="900" spc="-79" dirty="0">
                <a:solidFill>
                  <a:srgbClr val="606060"/>
                </a:solidFill>
                <a:latin typeface="Lucida Sans Typewriter"/>
                <a:cs typeface="Lucida Sans Typewriter"/>
              </a:rPr>
              <a:t> </a:t>
            </a:r>
            <a:r>
              <a:rPr sz="900" dirty="0">
                <a:solidFill>
                  <a:srgbClr val="606060"/>
                </a:solidFill>
                <a:latin typeface="Lucida Sans Typewriter"/>
                <a:cs typeface="Lucida Sans Typewriter"/>
              </a:rPr>
              <a:t>(default)</a:t>
            </a:r>
            <a:endParaRPr sz="900" dirty="0">
              <a:latin typeface="Lucida Sans Typewriter"/>
              <a:cs typeface="Lucida Sans Typewriter"/>
            </a:endParaRPr>
          </a:p>
        </p:txBody>
      </p:sp>
    </p:spTree>
    <p:extLst>
      <p:ext uri="{BB962C8B-B14F-4D97-AF65-F5344CB8AC3E}">
        <p14:creationId xmlns:p14="http://schemas.microsoft.com/office/powerpoint/2010/main" val="406651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dissolve">
                                      <p:cBhvr>
                                        <p:cTn id="16" dur="500"/>
                                        <p:tgtEl>
                                          <p:spTgt spid="4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dissolve">
                                      <p:cBhvr>
                                        <p:cTn id="1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39" grpId="0" animBg="1"/>
      <p:bldP spid="40" grpId="0"/>
      <p:bldP spid="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525963"/>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highest (or lowest) priority element is always stored at the root, hence the name "heap". A heap is useful data structure when you need to remove the object with the highest (or lowest) priority.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a:lnSpc>
                <a:spcPct val="120000"/>
              </a:lnSpc>
            </a:pPr>
            <a:r>
              <a:rPr lang="en-US" sz="1800" dirty="0"/>
              <a:t>In a </a:t>
            </a:r>
            <a:r>
              <a:rPr lang="en-US" sz="1800" i="1" dirty="0"/>
              <a:t>complete tree</a:t>
            </a:r>
            <a:r>
              <a:rPr lang="en-US" sz="1800" dirty="0"/>
              <a:t>, every level (except possibly the last)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457200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348200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563463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509375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554653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554653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348257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294170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400882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373644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390347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390347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617873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590636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607339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607339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293725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266488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283191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283191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266997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53603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256402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256402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320575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307181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309980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309980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427732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414337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417136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417136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591145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577750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580550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580550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644723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631328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634128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634128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52710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239315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242114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242114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339448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339448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448390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448390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509824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482586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499289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499289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374153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360759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363558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363558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483989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470594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473393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473393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537567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524172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526971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526971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598539" y="6326209"/>
            <a:ext cx="3864322" cy="224461"/>
          </a:xfrm>
          <a:prstGeom prst="rect">
            <a:avLst/>
          </a:prstGeom>
        </p:spPr>
        <p:txBody>
          <a:bodyPr vert="horz" wrap="square" lIns="0" tIns="8930" rIns="0" bIns="0" rtlCol="0">
            <a:spAutoFit/>
          </a:bodyPr>
          <a:lstStyle/>
          <a:p>
            <a:pPr marL="8929">
              <a:spcBef>
                <a:spcPts val="70"/>
              </a:spcBef>
            </a:pPr>
            <a:r>
              <a:rPr sz="1400" b="1" dirty="0">
                <a:solidFill>
                  <a:srgbClr val="A34431"/>
                </a:solidFill>
                <a:latin typeface="Times New Roman"/>
                <a:cs typeface="Times New Roman"/>
              </a:rPr>
              <a:t>complete binary tree with n = 16 nodes (height = 4)</a:t>
            </a:r>
          </a:p>
        </p:txBody>
      </p:sp>
    </p:spTree>
    <p:extLst>
      <p:ext uri="{BB962C8B-B14F-4D97-AF65-F5344CB8AC3E}">
        <p14:creationId xmlns:p14="http://schemas.microsoft.com/office/powerpoint/2010/main" val="1451530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9C30-9A71-DD45-A108-7E39B09C8417}"/>
              </a:ext>
            </a:extLst>
          </p:cNvPr>
          <p:cNvSpPr>
            <a:spLocks noGrp="1"/>
          </p:cNvSpPr>
          <p:nvPr>
            <p:ph type="title"/>
          </p:nvPr>
        </p:nvSpPr>
        <p:spPr/>
        <p:txBody>
          <a:bodyPr/>
          <a:lstStyle/>
          <a:p>
            <a:r>
              <a:rPr lang="en-US" dirty="0"/>
              <a:t>Stability of Sorting Algorithms</a:t>
            </a:r>
          </a:p>
        </p:txBody>
      </p:sp>
      <p:sp>
        <p:nvSpPr>
          <p:cNvPr id="37" name="Rectangle 36">
            <a:extLst>
              <a:ext uri="{FF2B5EF4-FFF2-40B4-BE49-F238E27FC236}">
                <a16:creationId xmlns:a16="http://schemas.microsoft.com/office/drawing/2014/main" id="{D97A95BC-7769-FA40-9C37-FF5D539D4938}"/>
              </a:ext>
            </a:extLst>
          </p:cNvPr>
          <p:cNvSpPr/>
          <p:nvPr/>
        </p:nvSpPr>
        <p:spPr>
          <a:xfrm>
            <a:off x="629174" y="1417638"/>
            <a:ext cx="6174298" cy="338554"/>
          </a:xfrm>
          <a:prstGeom prst="rect">
            <a:avLst/>
          </a:prstGeom>
          <a:solidFill>
            <a:srgbClr val="E6A20E"/>
          </a:solidFill>
        </p:spPr>
        <p:txBody>
          <a:bodyPr wrap="square">
            <a:spAutoFit/>
          </a:bodyPr>
          <a:lstStyle/>
          <a:p>
            <a:pPr>
              <a:spcBef>
                <a:spcPts val="200"/>
              </a:spcBef>
              <a:spcAft>
                <a:spcPts val="200"/>
              </a:spcAft>
            </a:pPr>
            <a:r>
              <a:rPr lang="en-US" sz="1600" dirty="0">
                <a:latin typeface="Arial"/>
                <a:cs typeface="Arial"/>
              </a:rPr>
              <a:t>A </a:t>
            </a:r>
            <a:r>
              <a:rPr lang="en-US" sz="1600" dirty="0">
                <a:solidFill>
                  <a:schemeClr val="accent1"/>
                </a:solidFill>
                <a:latin typeface="Arial"/>
                <a:cs typeface="Arial"/>
              </a:rPr>
              <a:t>stable</a:t>
            </a:r>
            <a:r>
              <a:rPr lang="en-US" sz="1600" dirty="0">
                <a:latin typeface="Arial"/>
                <a:cs typeface="Arial"/>
              </a:rPr>
              <a:t> sort preserves the relative order of items with equal keys.</a:t>
            </a:r>
          </a:p>
        </p:txBody>
      </p:sp>
      <p:pic>
        <p:nvPicPr>
          <p:cNvPr id="39" name="Picture 38">
            <a:extLst>
              <a:ext uri="{FF2B5EF4-FFF2-40B4-BE49-F238E27FC236}">
                <a16:creationId xmlns:a16="http://schemas.microsoft.com/office/drawing/2014/main" id="{84D2EAE4-B9E4-0348-9753-CCF20DCCE87F}"/>
              </a:ext>
            </a:extLst>
          </p:cNvPr>
          <p:cNvPicPr>
            <a:picLocks noChangeAspect="1"/>
          </p:cNvPicPr>
          <p:nvPr/>
        </p:nvPicPr>
        <p:blipFill>
          <a:blip r:embed="rId2"/>
          <a:stretch>
            <a:fillRect/>
          </a:stretch>
        </p:blipFill>
        <p:spPr>
          <a:xfrm>
            <a:off x="728211" y="2160764"/>
            <a:ext cx="2114545" cy="1766582"/>
          </a:xfrm>
          <a:prstGeom prst="rect">
            <a:avLst/>
          </a:prstGeom>
        </p:spPr>
      </p:pic>
      <p:pic>
        <p:nvPicPr>
          <p:cNvPr id="41" name="Picture 40">
            <a:extLst>
              <a:ext uri="{FF2B5EF4-FFF2-40B4-BE49-F238E27FC236}">
                <a16:creationId xmlns:a16="http://schemas.microsoft.com/office/drawing/2014/main" id="{EDA04161-6185-3B45-B95C-30FAC3883071}"/>
              </a:ext>
            </a:extLst>
          </p:cNvPr>
          <p:cNvPicPr>
            <a:picLocks noChangeAspect="1"/>
          </p:cNvPicPr>
          <p:nvPr/>
        </p:nvPicPr>
        <p:blipFill>
          <a:blip r:embed="rId3"/>
          <a:stretch>
            <a:fillRect/>
          </a:stretch>
        </p:blipFill>
        <p:spPr>
          <a:xfrm>
            <a:off x="3398997" y="2176658"/>
            <a:ext cx="2674632" cy="1573618"/>
          </a:xfrm>
          <a:prstGeom prst="rect">
            <a:avLst/>
          </a:prstGeom>
        </p:spPr>
      </p:pic>
      <p:pic>
        <p:nvPicPr>
          <p:cNvPr id="43" name="Picture 42">
            <a:extLst>
              <a:ext uri="{FF2B5EF4-FFF2-40B4-BE49-F238E27FC236}">
                <a16:creationId xmlns:a16="http://schemas.microsoft.com/office/drawing/2014/main" id="{E256B3B4-27C9-4944-8E34-A23DDF9D2B70}"/>
              </a:ext>
            </a:extLst>
          </p:cNvPr>
          <p:cNvPicPr>
            <a:picLocks noChangeAspect="1"/>
          </p:cNvPicPr>
          <p:nvPr/>
        </p:nvPicPr>
        <p:blipFill>
          <a:blip r:embed="rId4"/>
          <a:stretch>
            <a:fillRect/>
          </a:stretch>
        </p:blipFill>
        <p:spPr>
          <a:xfrm>
            <a:off x="629174" y="4847850"/>
            <a:ext cx="3442825" cy="663546"/>
          </a:xfrm>
          <a:prstGeom prst="rect">
            <a:avLst/>
          </a:prstGeom>
        </p:spPr>
      </p:pic>
      <p:pic>
        <p:nvPicPr>
          <p:cNvPr id="45" name="Picture 44">
            <a:extLst>
              <a:ext uri="{FF2B5EF4-FFF2-40B4-BE49-F238E27FC236}">
                <a16:creationId xmlns:a16="http://schemas.microsoft.com/office/drawing/2014/main" id="{C24BB332-25AA-C84B-914E-229BA977FFEA}"/>
              </a:ext>
            </a:extLst>
          </p:cNvPr>
          <p:cNvPicPr>
            <a:picLocks noChangeAspect="1"/>
          </p:cNvPicPr>
          <p:nvPr/>
        </p:nvPicPr>
        <p:blipFill>
          <a:blip r:embed="rId5"/>
          <a:stretch>
            <a:fillRect/>
          </a:stretch>
        </p:blipFill>
        <p:spPr>
          <a:xfrm>
            <a:off x="6519241" y="2054215"/>
            <a:ext cx="2251449" cy="1921545"/>
          </a:xfrm>
          <a:prstGeom prst="rect">
            <a:avLst/>
          </a:prstGeom>
        </p:spPr>
      </p:pic>
      <p:sp>
        <p:nvSpPr>
          <p:cNvPr id="46" name="TextBox 45">
            <a:extLst>
              <a:ext uri="{FF2B5EF4-FFF2-40B4-BE49-F238E27FC236}">
                <a16:creationId xmlns:a16="http://schemas.microsoft.com/office/drawing/2014/main" id="{94D14E1C-BDA4-F64A-89BB-295747A55D8D}"/>
              </a:ext>
            </a:extLst>
          </p:cNvPr>
          <p:cNvSpPr txBox="1"/>
          <p:nvPr/>
        </p:nvSpPr>
        <p:spPr>
          <a:xfrm>
            <a:off x="793116" y="4054567"/>
            <a:ext cx="198473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selectsort</a:t>
            </a:r>
            <a:r>
              <a:rPr lang="en-US" sz="1400" dirty="0">
                <a:solidFill>
                  <a:schemeClr val="bg1"/>
                </a:solidFill>
              </a:rPr>
              <a:t> is not stable</a:t>
            </a:r>
          </a:p>
        </p:txBody>
      </p:sp>
      <p:sp>
        <p:nvSpPr>
          <p:cNvPr id="47" name="TextBox 46">
            <a:extLst>
              <a:ext uri="{FF2B5EF4-FFF2-40B4-BE49-F238E27FC236}">
                <a16:creationId xmlns:a16="http://schemas.microsoft.com/office/drawing/2014/main" id="{09C26604-D6D3-214E-8D07-D0BABB476148}"/>
              </a:ext>
            </a:extLst>
          </p:cNvPr>
          <p:cNvSpPr txBox="1"/>
          <p:nvPr/>
        </p:nvSpPr>
        <p:spPr>
          <a:xfrm>
            <a:off x="728211" y="5765884"/>
            <a:ext cx="1706765"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mergesort</a:t>
            </a:r>
            <a:r>
              <a:rPr lang="en-US" sz="1400" dirty="0">
                <a:solidFill>
                  <a:schemeClr val="bg1"/>
                </a:solidFill>
              </a:rPr>
              <a:t> is stable</a:t>
            </a:r>
          </a:p>
        </p:txBody>
      </p:sp>
      <p:sp>
        <p:nvSpPr>
          <p:cNvPr id="48" name="TextBox 47">
            <a:extLst>
              <a:ext uri="{FF2B5EF4-FFF2-40B4-BE49-F238E27FC236}">
                <a16:creationId xmlns:a16="http://schemas.microsoft.com/office/drawing/2014/main" id="{5FF94D6F-2DB2-F745-8AE4-E64A82CA29A6}"/>
              </a:ext>
            </a:extLst>
          </p:cNvPr>
          <p:cNvSpPr txBox="1"/>
          <p:nvPr/>
        </p:nvSpPr>
        <p:spPr>
          <a:xfrm>
            <a:off x="6681603" y="4215654"/>
            <a:ext cx="1669281" cy="307777"/>
          </a:xfrm>
          <a:prstGeom prst="rect">
            <a:avLst/>
          </a:prstGeom>
          <a:solidFill>
            <a:srgbClr val="1B8E1D"/>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err="1">
                <a:solidFill>
                  <a:schemeClr val="bg1"/>
                </a:solidFill>
              </a:rPr>
              <a:t>insertsort</a:t>
            </a:r>
            <a:r>
              <a:rPr lang="en-US" sz="1400" dirty="0">
                <a:solidFill>
                  <a:schemeClr val="bg1"/>
                </a:solidFill>
              </a:rPr>
              <a:t> is stable</a:t>
            </a:r>
          </a:p>
        </p:txBody>
      </p:sp>
      <p:sp>
        <p:nvSpPr>
          <p:cNvPr id="49" name="TextBox 48">
            <a:extLst>
              <a:ext uri="{FF2B5EF4-FFF2-40B4-BE49-F238E27FC236}">
                <a16:creationId xmlns:a16="http://schemas.microsoft.com/office/drawing/2014/main" id="{7FBC0BE7-0543-5D4A-AFBF-F7813FFD8FC1}"/>
              </a:ext>
            </a:extLst>
          </p:cNvPr>
          <p:cNvSpPr txBox="1"/>
          <p:nvPr/>
        </p:nvSpPr>
        <p:spPr>
          <a:xfrm>
            <a:off x="3579633" y="4131696"/>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quicksort is not stable</a:t>
            </a:r>
          </a:p>
        </p:txBody>
      </p:sp>
      <p:pic>
        <p:nvPicPr>
          <p:cNvPr id="52" name="Picture 51">
            <a:extLst>
              <a:ext uri="{FF2B5EF4-FFF2-40B4-BE49-F238E27FC236}">
                <a16:creationId xmlns:a16="http://schemas.microsoft.com/office/drawing/2014/main" id="{16D5C91C-E05F-384A-95EA-6789F7AA0954}"/>
              </a:ext>
            </a:extLst>
          </p:cNvPr>
          <p:cNvPicPr>
            <a:picLocks noChangeAspect="1"/>
          </p:cNvPicPr>
          <p:nvPr/>
        </p:nvPicPr>
        <p:blipFill>
          <a:blip r:embed="rId6"/>
          <a:stretch>
            <a:fillRect/>
          </a:stretch>
        </p:blipFill>
        <p:spPr>
          <a:xfrm>
            <a:off x="4736313" y="4656640"/>
            <a:ext cx="2108054" cy="1573618"/>
          </a:xfrm>
          <a:prstGeom prst="rect">
            <a:avLst/>
          </a:prstGeom>
        </p:spPr>
      </p:pic>
      <p:sp>
        <p:nvSpPr>
          <p:cNvPr id="54" name="TextBox 53">
            <a:extLst>
              <a:ext uri="{FF2B5EF4-FFF2-40B4-BE49-F238E27FC236}">
                <a16:creationId xmlns:a16="http://schemas.microsoft.com/office/drawing/2014/main" id="{659D11DF-A1D9-EE4A-B0F6-08559D8E4D2F}"/>
              </a:ext>
            </a:extLst>
          </p:cNvPr>
          <p:cNvSpPr txBox="1"/>
          <p:nvPr/>
        </p:nvSpPr>
        <p:spPr>
          <a:xfrm>
            <a:off x="4736313" y="6342947"/>
            <a:ext cx="2108103" cy="307777"/>
          </a:xfrm>
          <a:prstGeom prst="rect">
            <a:avLst/>
          </a:prstGeom>
          <a:solidFill>
            <a:schemeClr val="accent1"/>
          </a:solidFill>
        </p:spPr>
        <p:txBody>
          <a:bodyPr wrap="square">
            <a:spAutoFit/>
          </a:bodyPr>
          <a:lstStyle>
            <a:defPPr>
              <a:defRPr lang="en-US"/>
            </a:defPPr>
            <a:lvl1pPr>
              <a:spcBef>
                <a:spcPts val="200"/>
              </a:spcBef>
              <a:spcAft>
                <a:spcPts val="200"/>
              </a:spcAft>
              <a:defRPr sz="1600">
                <a:latin typeface="Arial"/>
                <a:cs typeface="Arial"/>
              </a:defRPr>
            </a:lvl1pPr>
          </a:lstStyle>
          <a:p>
            <a:r>
              <a:rPr lang="en-US" sz="1400" dirty="0">
                <a:solidFill>
                  <a:schemeClr val="bg1"/>
                </a:solidFill>
              </a:rPr>
              <a:t>heapsort is not stable</a:t>
            </a:r>
          </a:p>
        </p:txBody>
      </p:sp>
    </p:spTree>
    <p:extLst>
      <p:ext uri="{BB962C8B-B14F-4D97-AF65-F5344CB8AC3E}">
        <p14:creationId xmlns:p14="http://schemas.microsoft.com/office/powerpoint/2010/main" val="94750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dissolve">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dissolve">
                                      <p:cBhvr>
                                        <p:cTn id="20" dur="500"/>
                                        <p:tgtEl>
                                          <p:spTgt spid="4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dissolv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dissolve">
                                      <p:cBhvr>
                                        <p:cTn id="39" dur="500"/>
                                        <p:tgtEl>
                                          <p:spTgt spid="47"/>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dissolve">
                                      <p:cBhvr>
                                        <p:cTn id="44" dur="500"/>
                                        <p:tgtEl>
                                          <p:spTgt spid="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dissolve">
                                      <p:cBhvr>
                                        <p:cTn id="4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6" grpId="0" animBg="1"/>
      <p:bldP spid="47" grpId="0" animBg="1"/>
      <p:bldP spid="48" grpId="0" animBg="1"/>
      <p:bldP spid="49" grpId="0" animBg="1"/>
      <p:bldP spid="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62527459"/>
              </p:ext>
            </p:extLst>
          </p:nvPr>
        </p:nvGraphicFramePr>
        <p:xfrm>
          <a:off x="325072" y="1711354"/>
          <a:ext cx="8493855" cy="4197456"/>
        </p:xfrm>
        <a:graphic>
          <a:graphicData uri="http://schemas.openxmlformats.org/drawingml/2006/table">
            <a:tbl>
              <a:tblPr firstRow="1" bandRow="1">
                <a:tableStyleId>{2D5ABB26-0587-4C30-8999-92F81FD0307C}</a:tableStyleId>
              </a:tblPr>
              <a:tblGrid>
                <a:gridCol w="1216607">
                  <a:extLst>
                    <a:ext uri="{9D8B030D-6E8A-4147-A177-3AD203B41FA5}">
                      <a16:colId xmlns:a16="http://schemas.microsoft.com/office/drawing/2014/main" val="20000"/>
                    </a:ext>
                  </a:extLst>
                </a:gridCol>
                <a:gridCol w="895882">
                  <a:extLst>
                    <a:ext uri="{9D8B030D-6E8A-4147-A177-3AD203B41FA5}">
                      <a16:colId xmlns:a16="http://schemas.microsoft.com/office/drawing/2014/main" val="20001"/>
                    </a:ext>
                  </a:extLst>
                </a:gridCol>
                <a:gridCol w="895882">
                  <a:extLst>
                    <a:ext uri="{9D8B030D-6E8A-4147-A177-3AD203B41FA5}">
                      <a16:colId xmlns:a16="http://schemas.microsoft.com/office/drawing/2014/main" val="20002"/>
                    </a:ext>
                  </a:extLst>
                </a:gridCol>
                <a:gridCol w="895882">
                  <a:extLst>
                    <a:ext uri="{9D8B030D-6E8A-4147-A177-3AD203B41FA5}">
                      <a16:colId xmlns:a16="http://schemas.microsoft.com/office/drawing/2014/main" val="20003"/>
                    </a:ext>
                  </a:extLst>
                </a:gridCol>
                <a:gridCol w="895881">
                  <a:extLst>
                    <a:ext uri="{9D8B030D-6E8A-4147-A177-3AD203B41FA5}">
                      <a16:colId xmlns:a16="http://schemas.microsoft.com/office/drawing/2014/main" val="20004"/>
                    </a:ext>
                  </a:extLst>
                </a:gridCol>
                <a:gridCol w="895882">
                  <a:extLst>
                    <a:ext uri="{9D8B030D-6E8A-4147-A177-3AD203B41FA5}">
                      <a16:colId xmlns:a16="http://schemas.microsoft.com/office/drawing/2014/main" val="20005"/>
                    </a:ext>
                  </a:extLst>
                </a:gridCol>
                <a:gridCol w="2797839">
                  <a:extLst>
                    <a:ext uri="{9D8B030D-6E8A-4147-A177-3AD203B41FA5}">
                      <a16:colId xmlns:a16="http://schemas.microsoft.com/office/drawing/2014/main" val="20006"/>
                    </a:ext>
                  </a:extLst>
                </a:gridCol>
              </a:tblGrid>
              <a:tr h="542348">
                <a:tc>
                  <a:txBody>
                    <a:bodyPr/>
                    <a:lstStyle/>
                    <a:p>
                      <a:pPr>
                        <a:lnSpc>
                          <a:spcPct val="100000"/>
                        </a:lnSpc>
                      </a:pPr>
                      <a:endParaRPr sz="1200" dirty="0">
                        <a:latin typeface="Times New Roman"/>
                        <a:cs typeface="Times New Roman"/>
                      </a:endParaRPr>
                    </a:p>
                  </a:txBody>
                  <a:tcPr marL="0" marR="0" marT="0" marB="0">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200" dirty="0">
                        <a:latin typeface="Times New Roman"/>
                        <a:cs typeface="Times New Roman"/>
                      </a:endParaRPr>
                    </a:p>
                    <a:p>
                      <a:pPr algn="ctr">
                        <a:lnSpc>
                          <a:spcPct val="100000"/>
                        </a:lnSpc>
                      </a:pPr>
                      <a:r>
                        <a:rPr sz="1200" b="1" spc="135" dirty="0">
                          <a:solidFill>
                            <a:srgbClr val="FFFFFF"/>
                          </a:solidFill>
                          <a:latin typeface="Times New Roman"/>
                          <a:cs typeface="Times New Roman"/>
                        </a:rPr>
                        <a:t>inplace?</a:t>
                      </a:r>
                      <a:endParaRPr sz="1200" dirty="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55" dirty="0">
                          <a:solidFill>
                            <a:srgbClr val="FFFFFF"/>
                          </a:solidFill>
                          <a:latin typeface="Times New Roman"/>
                          <a:cs typeface="Times New Roman"/>
                        </a:rPr>
                        <a:t>stable?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L="3810" algn="ctr">
                        <a:lnSpc>
                          <a:spcPct val="100000"/>
                        </a:lnSpc>
                      </a:pPr>
                      <a:r>
                        <a:rPr sz="1200" b="1" spc="220" dirty="0">
                          <a:solidFill>
                            <a:srgbClr val="FFFFFF"/>
                          </a:solidFill>
                          <a:latin typeface="Times New Roman"/>
                          <a:cs typeface="Times New Roman"/>
                        </a:rPr>
                        <a:t>best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b="1" spc="185" dirty="0">
                          <a:solidFill>
                            <a:srgbClr val="FFFFFF"/>
                          </a:solidFill>
                          <a:latin typeface="Times New Roman"/>
                          <a:cs typeface="Times New Roman"/>
                        </a:rPr>
                        <a:t>average</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marR="3810" algn="ctr">
                        <a:lnSpc>
                          <a:spcPct val="100000"/>
                        </a:lnSpc>
                      </a:pPr>
                      <a:r>
                        <a:rPr sz="1200" b="1" spc="190" dirty="0">
                          <a:solidFill>
                            <a:srgbClr val="FFFFFF"/>
                          </a:solidFill>
                          <a:latin typeface="Times New Roman"/>
                          <a:cs typeface="Times New Roman"/>
                        </a:rPr>
                        <a:t>worst</a:t>
                      </a: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200" dirty="0">
                        <a:latin typeface="Times New Roman"/>
                        <a:cs typeface="Times New Roman"/>
                      </a:endParaRPr>
                    </a:p>
                    <a:p>
                      <a:pPr marR="10160" algn="ctr">
                        <a:lnSpc>
                          <a:spcPct val="100000"/>
                        </a:lnSpc>
                      </a:pPr>
                      <a:r>
                        <a:rPr sz="1200" b="1" spc="160" dirty="0">
                          <a:solidFill>
                            <a:srgbClr val="FFFFFF"/>
                          </a:solidFill>
                          <a:latin typeface="Times New Roman"/>
                          <a:cs typeface="Times New Roman"/>
                        </a:rPr>
                        <a:t>remarks</a:t>
                      </a:r>
                      <a:endParaRPr sz="1200" dirty="0">
                        <a:latin typeface="Times New Roman"/>
                        <a:cs typeface="Times New Roman"/>
                      </a:endParaRPr>
                    </a:p>
                  </a:txBody>
                  <a:tcPr marL="0" marR="0" marT="0" marB="0">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542348">
                <a:tc>
                  <a:txBody>
                    <a:bodyPr/>
                    <a:lstStyle/>
                    <a:p>
                      <a:pPr>
                        <a:lnSpc>
                          <a:spcPct val="100000"/>
                        </a:lnSpc>
                        <a:spcBef>
                          <a:spcPts val="30"/>
                        </a:spcBef>
                      </a:pPr>
                      <a:endParaRPr sz="1200" dirty="0">
                        <a:latin typeface="Times New Roman"/>
                        <a:cs typeface="Times New Roman"/>
                      </a:endParaRPr>
                    </a:p>
                    <a:p>
                      <a:pPr marL="16510" algn="ctr">
                        <a:lnSpc>
                          <a:spcPct val="100000"/>
                        </a:lnSpc>
                      </a:pPr>
                      <a:r>
                        <a:rPr sz="1200" b="1" spc="185" dirty="0">
                          <a:solidFill>
                            <a:srgbClr val="FFFFFF"/>
                          </a:solidFill>
                          <a:latin typeface="Times New Roman"/>
                          <a:cs typeface="Times New Roman"/>
                        </a:rPr>
                        <a:t>selection</a:t>
                      </a:r>
                      <a:endParaRPr sz="1200" dirty="0">
                        <a:latin typeface="Times New Roman"/>
                        <a:cs typeface="Times New Roman"/>
                      </a:endParaRPr>
                    </a:p>
                  </a:txBody>
                  <a:tcPr marL="0" marR="0" marT="381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spcBef>
                          <a:spcPts val="45"/>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571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gn="ctr">
                        <a:lnSpc>
                          <a:spcPct val="100000"/>
                        </a:lnSpc>
                        <a:spcBef>
                          <a:spcPts val="1725"/>
                        </a:spcBef>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21907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R="6985" algn="ctr">
                        <a:lnSpc>
                          <a:spcPct val="100000"/>
                        </a:lnSpc>
                        <a:spcBef>
                          <a:spcPts val="1725"/>
                        </a:spcBef>
                      </a:pPr>
                      <a:r>
                        <a:rPr sz="1200" kern="1200" dirty="0">
                          <a:solidFill>
                            <a:schemeClr val="tx1"/>
                          </a:solidFill>
                          <a:latin typeface="Lucida Sans"/>
                          <a:ea typeface="+mn-ea"/>
                          <a:cs typeface="Times New Roman"/>
                        </a:rPr>
                        <a:t>n </a:t>
                      </a:r>
                      <a:r>
                        <a:rPr sz="1200" kern="1200" dirty="0">
                          <a:solidFill>
                            <a:schemeClr val="tx1"/>
                          </a:solidFill>
                          <a:latin typeface="Lucida Sans"/>
                          <a:ea typeface="+mn-ea"/>
                          <a:cs typeface="Lucida Sans"/>
                        </a:rPr>
                        <a:t>exchanges</a:t>
                      </a:r>
                    </a:p>
                  </a:txBody>
                  <a:tcPr marL="0" marR="0" marT="21907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1"/>
                  </a:ext>
                </a:extLst>
              </a:tr>
              <a:tr h="567576">
                <a:tc>
                  <a:txBody>
                    <a:bodyPr/>
                    <a:lstStyle/>
                    <a:p>
                      <a:pPr>
                        <a:lnSpc>
                          <a:spcPct val="100000"/>
                        </a:lnSpc>
                        <a:spcBef>
                          <a:spcPts val="40"/>
                        </a:spcBef>
                      </a:pPr>
                      <a:endParaRPr sz="1200" dirty="0">
                        <a:latin typeface="Times New Roman"/>
                        <a:cs typeface="Times New Roman"/>
                      </a:endParaRPr>
                    </a:p>
                    <a:p>
                      <a:pPr marL="14604" algn="ctr">
                        <a:lnSpc>
                          <a:spcPct val="100000"/>
                        </a:lnSpc>
                        <a:spcBef>
                          <a:spcPts val="5"/>
                        </a:spcBef>
                      </a:pPr>
                      <a:r>
                        <a:rPr sz="1200" b="1" spc="160" dirty="0">
                          <a:solidFill>
                            <a:srgbClr val="FFFFFF"/>
                          </a:solidFill>
                          <a:latin typeface="Times New Roman"/>
                          <a:cs typeface="Times New Roman"/>
                        </a:rPr>
                        <a:t>insertion</a:t>
                      </a:r>
                      <a:endParaRPr sz="1200" dirty="0">
                        <a:latin typeface="Times New Roman"/>
                        <a:cs typeface="Times New Roman"/>
                      </a:endParaRPr>
                    </a:p>
                  </a:txBody>
                  <a:tcPr marL="0" marR="0" marT="5080" marB="0">
                    <a:lnR w="12700">
                      <a:solidFill>
                        <a:srgbClr val="E7EAEB"/>
                      </a:solidFill>
                      <a:prstDash val="solid"/>
                    </a:lnR>
                    <a:lnT w="12700">
                      <a:solidFill>
                        <a:srgbClr val="E7EAEB"/>
                      </a:solidFill>
                      <a:prstDash val="soli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pPr>
                      <a:endParaRPr sz="1200" dirty="0">
                        <a:latin typeface="Times New Roman"/>
                        <a:cs typeface="Times New Roman"/>
                      </a:endParaRPr>
                    </a:p>
                    <a:p>
                      <a:pPr algn="ctr">
                        <a:lnSpc>
                          <a:spcPct val="100000"/>
                        </a:lnSpc>
                      </a:pPr>
                      <a:r>
                        <a:rPr sz="1200" dirty="0">
                          <a:latin typeface="MS UI Gothic"/>
                          <a:cs typeface="MS UI Gothic"/>
                        </a:rPr>
                        <a:t>✔</a:t>
                      </a:r>
                    </a:p>
                  </a:txBody>
                  <a:tcPr marL="0" marR="0" marT="0"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marL="4445" algn="ctr">
                        <a:lnSpc>
                          <a:spcPct val="100000"/>
                        </a:lnSpc>
                      </a:pPr>
                      <a:r>
                        <a:rPr sz="1400" i="1" dirty="0">
                          <a:latin typeface="Times New Roman"/>
                          <a:cs typeface="Times New Roman"/>
                        </a:rPr>
                        <a:t>n</a:t>
                      </a:r>
                      <a:endParaRPr sz="140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¼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a:lnSpc>
                          <a:spcPct val="100000"/>
                        </a:lnSpc>
                        <a:spcBef>
                          <a:spcPts val="1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1905" marB="0">
                    <a:lnL w="12700">
                      <a:solidFill>
                        <a:srgbClr val="E7EAEB"/>
                      </a:solidFill>
                      <a:prstDash val="solid"/>
                    </a:lnL>
                    <a:lnR w="12700">
                      <a:solidFill>
                        <a:srgbClr val="E7EAEB"/>
                      </a:solidFill>
                      <a:prstDash val="solid"/>
                    </a:lnR>
                    <a:lnT w="12700">
                      <a:solidFill>
                        <a:srgbClr val="E7EAEB"/>
                      </a:solidFill>
                      <a:prstDash val="solid"/>
                    </a:lnT>
                    <a:lnB w="12700">
                      <a:solidFill>
                        <a:srgbClr val="E7EAEB"/>
                      </a:solidFill>
                      <a:prstDash val="solid"/>
                    </a:lnB>
                    <a:solidFill>
                      <a:srgbClr val="FFFFFF"/>
                    </a:solidFill>
                  </a:tcPr>
                </a:tc>
                <a:tc>
                  <a:txBody>
                    <a:bodyPr/>
                    <a:lstStyle/>
                    <a:p>
                      <a:pPr marL="0" marR="6985" algn="ctr" defTabSz="457200" rtl="0" eaLnBrk="1" latinLnBrk="0" hangingPunct="1">
                        <a:lnSpc>
                          <a:spcPct val="100000"/>
                        </a:lnSpc>
                        <a:spcBef>
                          <a:spcPts val="1725"/>
                        </a:spcBef>
                      </a:pPr>
                      <a:r>
                        <a:rPr sz="1200" kern="1200" dirty="0">
                          <a:solidFill>
                            <a:schemeClr val="tx1"/>
                          </a:solidFill>
                          <a:latin typeface="Lucida Sans"/>
                          <a:ea typeface="+mn-ea"/>
                          <a:cs typeface="Times New Roman"/>
                        </a:rPr>
                        <a:t>use for small n</a:t>
                      </a:r>
                    </a:p>
                  </a:txBody>
                  <a:tcPr marL="0" marR="0" marT="70485" marB="0" anchor="ctr">
                    <a:lnL w="12700">
                      <a:solidFill>
                        <a:srgbClr val="E7EAEB"/>
                      </a:solidFill>
                      <a:prstDash val="solid"/>
                    </a:lnL>
                    <a:lnT w="12700">
                      <a:solidFill>
                        <a:srgbClr val="E7EAEB"/>
                      </a:solidFill>
                      <a:prstDash val="solid"/>
                    </a:lnT>
                    <a:lnB w="12700">
                      <a:solidFill>
                        <a:srgbClr val="E7EAEB"/>
                      </a:solidFill>
                      <a:prstDash val="solid"/>
                    </a:lnB>
                    <a:solidFill>
                      <a:srgbClr val="FFFFFF"/>
                    </a:solidFill>
                  </a:tcPr>
                </a:tc>
                <a:extLst>
                  <a:ext uri="{0D108BD9-81ED-4DB2-BD59-A6C34878D82A}">
                    <a16:rowId xmlns:a16="http://schemas.microsoft.com/office/drawing/2014/main" val="10002"/>
                  </a:ext>
                </a:extLst>
              </a:tr>
              <a:tr h="621145">
                <a:tc>
                  <a:txBody>
                    <a:bodyPr/>
                    <a:lstStyle/>
                    <a:p>
                      <a:pPr>
                        <a:lnSpc>
                          <a:spcPct val="100000"/>
                        </a:lnSpc>
                        <a:spcBef>
                          <a:spcPts val="45"/>
                        </a:spcBef>
                      </a:pPr>
                      <a:endParaRPr sz="1200" dirty="0">
                        <a:latin typeface="Times New Roman"/>
                        <a:cs typeface="Times New Roman"/>
                      </a:endParaRPr>
                    </a:p>
                    <a:p>
                      <a:pPr marL="9525" algn="ctr">
                        <a:lnSpc>
                          <a:spcPct val="100000"/>
                        </a:lnSpc>
                        <a:spcBef>
                          <a:spcPts val="5"/>
                        </a:spcBef>
                      </a:pPr>
                      <a:r>
                        <a:rPr sz="1200" b="1" spc="210" dirty="0">
                          <a:solidFill>
                            <a:srgbClr val="FFFFFF"/>
                          </a:solidFill>
                          <a:latin typeface="Times New Roman"/>
                          <a:cs typeface="Times New Roman"/>
                        </a:rPr>
                        <a:t>merge</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20"/>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254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35"/>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444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6985" indent="-647700" algn="ctr" defTabSz="457200" rtl="0" eaLnBrk="1" latinLnBrk="0" hangingPunct="1">
                        <a:lnSpc>
                          <a:spcPct val="100000"/>
                        </a:lnSpc>
                        <a:spcBef>
                          <a:spcPts val="1725"/>
                        </a:spcBef>
                      </a:pP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log </a:t>
                      </a:r>
                      <a:r>
                        <a:rPr lang="pt" sz="1200" kern="1200" dirty="0" err="1">
                          <a:solidFill>
                            <a:schemeClr val="tx1"/>
                          </a:solidFill>
                          <a:latin typeface="Lucida Sans"/>
                          <a:ea typeface="+mn-ea"/>
                          <a:cs typeface="Times New Roman"/>
                        </a:rPr>
                        <a:t>n</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guarantee</a:t>
                      </a:r>
                      <a:r>
                        <a:rPr lang="pt" sz="1200" kern="1200" dirty="0">
                          <a:solidFill>
                            <a:schemeClr val="tx1"/>
                          </a:solidFill>
                          <a:latin typeface="Lucida Sans"/>
                          <a:ea typeface="+mn-ea"/>
                          <a:cs typeface="Times New Roman"/>
                        </a:rPr>
                        <a:t>; </a:t>
                      </a:r>
                      <a:r>
                        <a:rPr lang="pt" sz="1200" kern="1200" dirty="0" err="1">
                          <a:solidFill>
                            <a:schemeClr val="tx1"/>
                          </a:solidFill>
                          <a:latin typeface="Lucida Sans"/>
                          <a:ea typeface="+mn-ea"/>
                          <a:cs typeface="Times New Roman"/>
                        </a:rPr>
                        <a:t>stable</a:t>
                      </a:r>
                      <a:endParaRPr sz="120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4"/>
                  </a:ext>
                </a:extLst>
              </a:tr>
              <a:tr h="789502">
                <a:tc>
                  <a:txBody>
                    <a:bodyPr/>
                    <a:lstStyle/>
                    <a:p>
                      <a:pPr>
                        <a:lnSpc>
                          <a:spcPct val="100000"/>
                        </a:lnSpc>
                        <a:spcBef>
                          <a:spcPts val="10"/>
                        </a:spcBef>
                      </a:pPr>
                      <a:endParaRPr sz="1200" dirty="0">
                        <a:latin typeface="Times New Roman"/>
                        <a:cs typeface="Times New Roman"/>
                      </a:endParaRPr>
                    </a:p>
                    <a:p>
                      <a:pPr marL="9525" algn="ctr">
                        <a:lnSpc>
                          <a:spcPct val="100000"/>
                        </a:lnSpc>
                      </a:pPr>
                      <a:r>
                        <a:rPr sz="1200" b="1" spc="150" dirty="0">
                          <a:solidFill>
                            <a:srgbClr val="FFFFFF"/>
                          </a:solidFill>
                          <a:latin typeface="Times New Roman"/>
                          <a:cs typeface="Times New Roman"/>
                        </a:rPr>
                        <a:t>quick</a:t>
                      </a:r>
                      <a:endParaRPr sz="1200" dirty="0">
                        <a:latin typeface="Times New Roman"/>
                        <a:cs typeface="Times New Roman"/>
                      </a:endParaRPr>
                    </a:p>
                  </a:txBody>
                  <a:tcPr marL="0" marR="0" marT="1270"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25"/>
                        </a:spcBef>
                      </a:pPr>
                      <a:endParaRPr sz="1200">
                        <a:latin typeface="Times New Roman"/>
                        <a:cs typeface="Times New Roman"/>
                      </a:endParaRPr>
                    </a:p>
                    <a:p>
                      <a:pPr algn="ctr">
                        <a:lnSpc>
                          <a:spcPct val="100000"/>
                        </a:lnSpc>
                      </a:pPr>
                      <a:r>
                        <a:rPr sz="1200" dirty="0">
                          <a:latin typeface="MS UI Gothic"/>
                          <a:cs typeface="MS UI Gothic"/>
                        </a:rPr>
                        <a:t>✔</a:t>
                      </a:r>
                      <a:endParaRPr sz="1200">
                        <a:latin typeface="MS UI Gothic"/>
                        <a:cs typeface="MS UI Gothic"/>
                      </a:endParaRPr>
                    </a:p>
                  </a:txBody>
                  <a:tcPr marL="0" marR="0" marT="3175"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marL="11430" algn="ctr">
                        <a:lnSpc>
                          <a:spcPct val="100000"/>
                        </a:lnSpc>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ln</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spcBef>
                          <a:spcPts val="40"/>
                        </a:spcBef>
                      </a:pPr>
                      <a:endParaRPr sz="1100">
                        <a:latin typeface="Times New Roman"/>
                        <a:cs typeface="Times New Roman"/>
                      </a:endParaRPr>
                    </a:p>
                    <a:p>
                      <a:pPr algn="ctr">
                        <a:lnSpc>
                          <a:spcPct val="100000"/>
                        </a:lnSpc>
                      </a:pPr>
                      <a:r>
                        <a:rPr sz="1400" dirty="0">
                          <a:latin typeface="Times New Roman"/>
                          <a:cs typeface="Times New Roman"/>
                        </a:rPr>
                        <a:t>½ </a:t>
                      </a:r>
                      <a:r>
                        <a:rPr sz="1400" i="1" dirty="0">
                          <a:latin typeface="Times New Roman"/>
                          <a:cs typeface="Times New Roman"/>
                        </a:rPr>
                        <a:t>n</a:t>
                      </a:r>
                      <a:r>
                        <a:rPr sz="1400" i="1" spc="-30" dirty="0">
                          <a:latin typeface="Times New Roman"/>
                          <a:cs typeface="Times New Roman"/>
                        </a:rPr>
                        <a:t> </a:t>
                      </a:r>
                      <a:r>
                        <a:rPr sz="1400" spc="22" baseline="19230" dirty="0">
                          <a:latin typeface="Times New Roman"/>
                          <a:cs typeface="Times New Roman"/>
                        </a:rPr>
                        <a:t>2</a:t>
                      </a:r>
                      <a:endParaRPr sz="1400" baseline="19230">
                        <a:latin typeface="Times New Roman"/>
                        <a:cs typeface="Times New Roman"/>
                      </a:endParaRPr>
                    </a:p>
                  </a:txBody>
                  <a:tcPr marL="0" marR="0" marT="508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a:lnSpc>
                          <a:spcPct val="100000"/>
                        </a:lnSpc>
                        <a:spcBef>
                          <a:spcPts val="0"/>
                        </a:spcBef>
                      </a:pPr>
                      <a:r>
                        <a:rPr sz="1200" kern="1200" dirty="0">
                          <a:solidFill>
                            <a:schemeClr val="tx1"/>
                          </a:solidFill>
                          <a:latin typeface="Lucida Sans"/>
                          <a:ea typeface="+mn-ea"/>
                          <a:cs typeface="Times New Roman"/>
                        </a:rPr>
                        <a:t>n log n </a:t>
                      </a:r>
                      <a:r>
                        <a:rPr sz="120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6"/>
                  </a:ext>
                </a:extLst>
              </a:tr>
              <a:tr h="592189">
                <a:tc>
                  <a:txBody>
                    <a:bodyPr/>
                    <a:lstStyle/>
                    <a:p>
                      <a:pPr>
                        <a:lnSpc>
                          <a:spcPct val="100000"/>
                        </a:lnSpc>
                        <a:spcBef>
                          <a:spcPts val="45"/>
                        </a:spcBef>
                      </a:pPr>
                      <a:endParaRPr sz="1200" dirty="0">
                        <a:latin typeface="Times New Roman"/>
                        <a:cs typeface="Times New Roman"/>
                      </a:endParaRPr>
                    </a:p>
                    <a:p>
                      <a:pPr marL="13335" algn="ctr">
                        <a:lnSpc>
                          <a:spcPct val="100000"/>
                        </a:lnSpc>
                      </a:pPr>
                      <a:r>
                        <a:rPr sz="1200" b="1" spc="190" dirty="0">
                          <a:solidFill>
                            <a:srgbClr val="FFFFFF"/>
                          </a:solidFill>
                          <a:latin typeface="Times New Roman"/>
                          <a:cs typeface="Times New Roman"/>
                        </a:rPr>
                        <a:t>heap</a:t>
                      </a:r>
                      <a:endParaRPr sz="1200" dirty="0">
                        <a:latin typeface="Times New Roman"/>
                        <a:cs typeface="Times New Roman"/>
                      </a:endParaRPr>
                    </a:p>
                  </a:txBody>
                  <a:tcPr marL="0" marR="0" marT="5715" marB="0">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200">
                        <a:latin typeface="Times New Roman"/>
                        <a:cs typeface="Times New Roman"/>
                      </a:endParaRPr>
                    </a:p>
                  </a:txBody>
                  <a:tcPr marL="0" marR="0" marT="0"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39"/>
                        </a:spcBef>
                      </a:pPr>
                      <a:r>
                        <a:rPr sz="1400" dirty="0">
                          <a:latin typeface="Times New Roman"/>
                          <a:cs typeface="Times New Roman"/>
                        </a:rPr>
                        <a:t>3</a:t>
                      </a:r>
                      <a:r>
                        <a:rPr sz="1400" spc="-1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11430" algn="ctr">
                        <a:lnSpc>
                          <a:spcPct val="100000"/>
                        </a:lnSpc>
                        <a:spcBef>
                          <a:spcPts val="1739"/>
                        </a:spcBef>
                      </a:pPr>
                      <a:r>
                        <a:rPr sz="1400" dirty="0">
                          <a:latin typeface="Times New Roman"/>
                          <a:cs typeface="Times New Roman"/>
                        </a:rPr>
                        <a:t>2 </a:t>
                      </a:r>
                      <a:r>
                        <a:rPr sz="1400" i="1" dirty="0">
                          <a:latin typeface="Times New Roman"/>
                          <a:cs typeface="Times New Roman"/>
                        </a:rPr>
                        <a:t>n </a:t>
                      </a:r>
                      <a:r>
                        <a:rPr sz="1400" spc="-5" dirty="0">
                          <a:latin typeface="Times New Roman"/>
                          <a:cs typeface="Times New Roman"/>
                        </a:rPr>
                        <a:t>lg</a:t>
                      </a:r>
                      <a:r>
                        <a:rPr sz="1400" spc="-45"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0979" marB="0">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n log n guarantee;</a:t>
                      </a:r>
                      <a:r>
                        <a:rPr lang="en-US" sz="1200" kern="1200" dirty="0">
                          <a:solidFill>
                            <a:schemeClr val="tx1"/>
                          </a:solidFill>
                          <a:latin typeface="Lucida Sans"/>
                          <a:ea typeface="+mn-ea"/>
                          <a:cs typeface="Times New Roman"/>
                        </a:rPr>
                        <a:t> </a:t>
                      </a:r>
                      <a:r>
                        <a:rPr sz="1200" kern="1200" dirty="0">
                          <a:solidFill>
                            <a:schemeClr val="tx1"/>
                          </a:solidFill>
                          <a:latin typeface="Lucida Sans"/>
                          <a:ea typeface="+mn-ea"/>
                          <a:cs typeface="Times New Roman"/>
                        </a:rPr>
                        <a:t>in</a:t>
                      </a:r>
                      <a:r>
                        <a:rPr lang="en-US" sz="1200" kern="1200" dirty="0">
                          <a:solidFill>
                            <a:schemeClr val="tx1"/>
                          </a:solidFill>
                          <a:latin typeface="Lucida Sans"/>
                          <a:ea typeface="+mn-ea"/>
                          <a:cs typeface="Times New Roman"/>
                        </a:rPr>
                        <a:t>-</a:t>
                      </a:r>
                      <a:r>
                        <a:rPr sz="1200" kern="1200" dirty="0">
                          <a:solidFill>
                            <a:schemeClr val="tx1"/>
                          </a:solidFill>
                          <a:latin typeface="Lucida Sans"/>
                          <a:ea typeface="+mn-ea"/>
                          <a:cs typeface="Times New Roman"/>
                        </a:rPr>
                        <a:t>place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10008"/>
                  </a:ext>
                </a:extLst>
              </a:tr>
              <a:tr h="542348">
                <a:tc>
                  <a:txBody>
                    <a:bodyPr/>
                    <a:lstStyle/>
                    <a:p>
                      <a:pPr marL="13970" algn="ctr">
                        <a:lnSpc>
                          <a:spcPct val="100000"/>
                        </a:lnSpc>
                        <a:spcBef>
                          <a:spcPts val="1870"/>
                        </a:spcBef>
                      </a:pPr>
                      <a:r>
                        <a:rPr sz="1200" b="1" dirty="0">
                          <a:solidFill>
                            <a:srgbClr val="FFFFFF"/>
                          </a:solidFill>
                          <a:latin typeface="Times New Roman"/>
                          <a:cs typeface="Times New Roman"/>
                        </a:rPr>
                        <a:t>?</a:t>
                      </a:r>
                      <a:endParaRPr sz="1200" dirty="0">
                        <a:latin typeface="Times New Roman"/>
                        <a:cs typeface="Times New Roman"/>
                      </a:endParaRPr>
                    </a:p>
                  </a:txBody>
                  <a:tcPr marL="0" marR="0" marT="237490" marB="0">
                    <a:lnR w="12700">
                      <a:solidFill>
                        <a:srgbClr val="E7EAEB"/>
                      </a:solidFill>
                      <a:prstDash val="solid"/>
                    </a:lnR>
                    <a:lnT w="12700">
                      <a:solidFill>
                        <a:srgbClr val="E7EAEB"/>
                      </a:solidFill>
                      <a:prstDash val="solid"/>
                    </a:lnT>
                    <a:solidFill>
                      <a:srgbClr val="5E5E5E"/>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nSpc>
                          <a:spcPct val="100000"/>
                        </a:lnSpc>
                        <a:spcBef>
                          <a:spcPts val="30"/>
                        </a:spcBef>
                      </a:pPr>
                      <a:endParaRPr sz="1100" dirty="0">
                        <a:latin typeface="Times New Roman"/>
                        <a:cs typeface="Times New Roman"/>
                      </a:endParaRPr>
                    </a:p>
                    <a:p>
                      <a:pPr algn="ctr">
                        <a:lnSpc>
                          <a:spcPct val="100000"/>
                        </a:lnSpc>
                      </a:pPr>
                      <a:r>
                        <a:rPr sz="1200" dirty="0">
                          <a:latin typeface="MS UI Gothic"/>
                          <a:cs typeface="MS UI Gothic"/>
                        </a:rPr>
                        <a:t>✔</a:t>
                      </a:r>
                    </a:p>
                  </a:txBody>
                  <a:tcPr marL="0" marR="0" marT="381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4445" algn="ctr">
                        <a:lnSpc>
                          <a:spcPct val="100000"/>
                        </a:lnSpc>
                        <a:spcBef>
                          <a:spcPts val="1770"/>
                        </a:spcBef>
                      </a:pP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algn="ctr">
                        <a:lnSpc>
                          <a:spcPct val="100000"/>
                        </a:lnSpc>
                        <a:spcBef>
                          <a:spcPts val="1770"/>
                        </a:spcBef>
                      </a:pPr>
                      <a:r>
                        <a:rPr sz="1400" i="1" dirty="0">
                          <a:latin typeface="Times New Roman"/>
                          <a:cs typeface="Times New Roman"/>
                        </a:rPr>
                        <a:t>n </a:t>
                      </a:r>
                      <a:r>
                        <a:rPr sz="1400" spc="-5" dirty="0">
                          <a:latin typeface="Times New Roman"/>
                          <a:cs typeface="Times New Roman"/>
                        </a:rPr>
                        <a:t>lg</a:t>
                      </a:r>
                      <a:r>
                        <a:rPr sz="1400" spc="-30" dirty="0">
                          <a:latin typeface="Times New Roman"/>
                          <a:cs typeface="Times New Roman"/>
                        </a:rPr>
                        <a:t> </a:t>
                      </a:r>
                      <a:r>
                        <a:rPr sz="1400" i="1" dirty="0">
                          <a:latin typeface="Times New Roman"/>
                          <a:cs typeface="Times New Roman"/>
                        </a:rPr>
                        <a:t>n</a:t>
                      </a:r>
                      <a:endParaRPr sz="1400" dirty="0">
                        <a:latin typeface="Times New Roman"/>
                        <a:cs typeface="Times New Roman"/>
                      </a:endParaRPr>
                    </a:p>
                  </a:txBody>
                  <a:tcPr marL="0" marR="0" marT="224790" marB="0">
                    <a:lnL w="12700">
                      <a:solidFill>
                        <a:srgbClr val="E7EAEB"/>
                      </a:solidFill>
                      <a:prstDash val="solid"/>
                    </a:lnL>
                    <a:lnR w="12700">
                      <a:solidFill>
                        <a:srgbClr val="E7EAEB"/>
                      </a:solidFill>
                      <a:prstDash val="solid"/>
                    </a:lnR>
                    <a:lnT w="12700">
                      <a:solidFill>
                        <a:srgbClr val="E7EAEB"/>
                      </a:solidFill>
                      <a:prstDash val="solid"/>
                    </a:lnT>
                    <a:solidFill>
                      <a:srgbClr val="FFFFFF"/>
                    </a:solidFill>
                  </a:tcPr>
                </a:tc>
                <a:tc>
                  <a:txBody>
                    <a:bodyPr/>
                    <a:lstStyle/>
                    <a:p>
                      <a:pPr marL="0" marR="278130" indent="-723900" algn="ctr" defTabSz="457200" rtl="0" eaLnBrk="1" latinLnBrk="0" hangingPunct="1">
                        <a:lnSpc>
                          <a:spcPct val="100000"/>
                        </a:lnSpc>
                        <a:spcBef>
                          <a:spcPts val="0"/>
                        </a:spcBef>
                      </a:pPr>
                      <a:r>
                        <a:rPr sz="1200" kern="1200" dirty="0">
                          <a:solidFill>
                            <a:schemeClr val="tx1"/>
                          </a:solidFill>
                          <a:latin typeface="Lucida Sans"/>
                          <a:ea typeface="+mn-ea"/>
                          <a:cs typeface="Times New Roman"/>
                        </a:rPr>
                        <a:t>holy sorting grail</a:t>
                      </a:r>
                    </a:p>
                  </a:txBody>
                  <a:tcPr marL="0" marR="0" marT="212090" marB="0" anchor="ctr">
                    <a:lnL w="12700">
                      <a:solidFill>
                        <a:srgbClr val="E7EAEB"/>
                      </a:solidFill>
                      <a:prstDash val="solid"/>
                    </a:lnL>
                    <a:lnT w="12700">
                      <a:solidFill>
                        <a:srgbClr val="E7EAEB"/>
                      </a:solidFill>
                      <a:prstDash val="solid"/>
                    </a:lnT>
                    <a:solidFill>
                      <a:srgbClr val="FFFFFF"/>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GB" dirty="0"/>
              <a:t>Short Videos of Sorting Algorithms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fontScale="77500" lnSpcReduction="20000"/>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2"/>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pPr>
              <a:lnSpc>
                <a:spcPct val="120000"/>
              </a:lnSpc>
            </a:pPr>
            <a:r>
              <a:rPr lang="en-GB" dirty="0"/>
              <a:t>Visual How</a:t>
            </a:r>
          </a:p>
          <a:p>
            <a:pPr lvl="1">
              <a:lnSpc>
                <a:spcPct val="120000"/>
              </a:lnSpc>
            </a:pPr>
            <a:r>
              <a:rPr lang="en-GB" dirty="0">
                <a:hlinkClick r:id="rId6"/>
              </a:rPr>
              <a:t>https://www.youtube.com/@visualhow/videos</a:t>
            </a:r>
            <a:r>
              <a:rPr lang="en-GB" dirty="0"/>
              <a:t> </a:t>
            </a:r>
          </a:p>
          <a:p>
            <a:pPr>
              <a:lnSpc>
                <a:spcPct val="120000"/>
              </a:lnSpc>
            </a:pPr>
            <a:r>
              <a:rPr lang="en-GB" dirty="0"/>
              <a:t>10 Sorting Algorithms Easily Explained</a:t>
            </a:r>
          </a:p>
          <a:p>
            <a:pPr lvl="1">
              <a:lnSpc>
                <a:spcPct val="120000"/>
              </a:lnSpc>
            </a:pPr>
            <a:r>
              <a:rPr lang="en-US" dirty="0">
                <a:hlinkClick r:id="rId7"/>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600200"/>
            <a:ext cx="8229600" cy="4820697"/>
          </a:xfrm>
        </p:spPr>
        <p:txBody>
          <a:bodyPr>
            <a:normAutofit fontScale="850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a:latin typeface="Times New Roman"/>
                <a:cs typeface="Times New Roman"/>
              </a:rPr>
              <a:t>Binary Min </a:t>
            </a:r>
            <a:r>
              <a:rPr lang="en-GB" dirty="0">
                <a:latin typeface="Times New Roman"/>
                <a:cs typeface="Times New Roman"/>
              </a:rPr>
              <a:t>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r>
              <a:rPr lang="en-GB" dirty="0"/>
              <a:t>HEAP SORT | Sorting Algorithms | DSA | </a:t>
            </a:r>
            <a:r>
              <a:rPr lang="en-GB" dirty="0" err="1"/>
              <a:t>GeeksforGeeks</a:t>
            </a:r>
            <a:endParaRPr lang="en-GB" dirty="0"/>
          </a:p>
          <a:p>
            <a:pPr lvl="2"/>
            <a:r>
              <a:rPr lang="en-GB" dirty="0">
                <a:hlinkClick r:id="rId5"/>
              </a:rPr>
              <a:t>https://www.youtube.com/watch?v=MtQL_ll5KhQ</a:t>
            </a:r>
            <a:endParaRPr lang="en-GB" dirty="0"/>
          </a:p>
          <a:p>
            <a:r>
              <a:rPr lang="en-GB" dirty="0"/>
              <a:t>Quick Sort</a:t>
            </a:r>
          </a:p>
          <a:p>
            <a:pPr lvl="1"/>
            <a:r>
              <a:rPr lang="en-GB" dirty="0"/>
              <a:t>Quick sort in 4 minutes</a:t>
            </a:r>
          </a:p>
          <a:p>
            <a:pPr lvl="2"/>
            <a:r>
              <a:rPr lang="en-GB" dirty="0">
                <a:hlinkClick r:id="rId6"/>
              </a:rPr>
              <a:t>https://www.youtube.com/watch?v=Hoixgm4-P4M&amp;t=19s</a:t>
            </a:r>
            <a:r>
              <a:rPr lang="en-GB" dirty="0"/>
              <a:t> </a:t>
            </a:r>
          </a:p>
          <a:p>
            <a:pPr lvl="1"/>
            <a:r>
              <a:rPr lang="en-GB" dirty="0"/>
              <a:t>Quicksort Algorithm: A Step-by-Step Visualization</a:t>
            </a:r>
          </a:p>
          <a:p>
            <a:pPr lvl="2"/>
            <a:r>
              <a:rPr lang="en-GB" dirty="0">
                <a:hlinkClick r:id="rId7"/>
              </a:rPr>
              <a:t>https://www.youtube.com/watch?v=bZkzH5x0SKU</a:t>
            </a:r>
            <a:endParaRPr lang="en-GB" dirty="0"/>
          </a:p>
          <a:p>
            <a:pPr lvl="1"/>
            <a:r>
              <a:rPr lang="en-GB" dirty="0"/>
              <a:t>Visualization of Quick sort (HD)</a:t>
            </a:r>
          </a:p>
          <a:p>
            <a:pPr lvl="2"/>
            <a:r>
              <a:rPr lang="en-GB" dirty="0">
                <a:hlinkClick r:id="rId8"/>
              </a:rPr>
              <a:t>https://www.youtube.com/watch?v=aXXWXz5rF64</a:t>
            </a:r>
            <a:r>
              <a:rPr lang="en-GB" dirty="0"/>
              <a:t> </a:t>
            </a:r>
          </a:p>
          <a:p>
            <a:r>
              <a:rPr lang="en-GB" dirty="0"/>
              <a:t>Merge Sort </a:t>
            </a:r>
          </a:p>
          <a:p>
            <a:pPr lvl="1"/>
            <a:r>
              <a:rPr lang="en-GB" dirty="0"/>
              <a:t>Merge sort in 3 minutes</a:t>
            </a:r>
          </a:p>
          <a:p>
            <a:pPr lvl="1"/>
            <a:r>
              <a:rPr lang="en-GB" dirty="0">
                <a:hlinkClick r:id="rId9"/>
              </a:rPr>
              <a:t>https://www.youtube.com/watch?v=4VqmGXwpLqc</a:t>
            </a:r>
            <a:r>
              <a:rPr lang="en-GB" dirty="0"/>
              <a:t> </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p>
          <a:p>
            <a:pPr lvl="1"/>
            <a:endParaRPr lang="en-GB" dirty="0"/>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4463748" y="5865869"/>
            <a:ext cx="4009292"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Min Heap Animations | Data Structure | Visual How</a:t>
            </a:r>
          </a:p>
          <a:p>
            <a:r>
              <a:rPr lang="en-GB" sz="1400" dirty="0">
                <a:hlinkClick r:id="rId2"/>
              </a:rPr>
              <a:t>https://www.youtube.com/watch?v=AFPzC2RJOMk</a:t>
            </a:r>
            <a:r>
              <a:rPr lang="en-GB" sz="1400" dirty="0"/>
              <a:t>  </a:t>
            </a:r>
          </a:p>
          <a:p>
            <a:r>
              <a:rPr lang="en-GB" sz="1400" dirty="0"/>
              <a:t>Max Heap Animations | Data Structure | Visual How</a:t>
            </a:r>
          </a:p>
          <a:p>
            <a:r>
              <a:rPr lang="en-GB" sz="1400" dirty="0">
                <a:hlinkClick r:id="rId3"/>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132852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724722" y="1491843"/>
            <a:ext cx="3320110" cy="1547900"/>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links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170848" y="295306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1332756" cy="181240"/>
            </a:xfrm>
            <a:prstGeom prst="rect">
              <a:avLst/>
            </a:prstGeom>
          </p:spPr>
          <p:txBody>
            <a:bodyPr vert="horz" wrap="square" lIns="0" tIns="8037" rIns="0" bIns="0" rtlCol="0">
              <a:spAutoFit/>
            </a:bodyPr>
            <a:lstStyle/>
            <a:p>
              <a:pPr>
                <a:spcBef>
                  <a:spcPts val="63"/>
                </a:spcBef>
              </a:pPr>
              <a:r>
                <a:rPr sz="1125" b="1" spc="28" dirty="0">
                  <a:solidFill>
                    <a:schemeClr val="accent2"/>
                  </a:solidFill>
                  <a:latin typeface="Calibri"/>
                  <a:cs typeface="Calibri"/>
                </a:rPr>
                <a:t>Heap</a:t>
              </a:r>
              <a:r>
                <a:rPr sz="1125" b="1" spc="-74" dirty="0">
                  <a:solidFill>
                    <a:schemeClr val="accent2"/>
                  </a:solidFill>
                  <a:latin typeface="Calibri"/>
                  <a:cs typeface="Calibri"/>
                </a:rPr>
                <a:t> </a:t>
              </a:r>
              <a:r>
                <a:rPr sz="1125" b="1" spc="14" dirty="0">
                  <a:solidFill>
                    <a:schemeClr val="accent2"/>
                  </a:solidFill>
                  <a:latin typeface="Calibri"/>
                  <a:cs typeface="Calibri"/>
                </a:rPr>
                <a:t>representations</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4532222" y="4502333"/>
            <a:ext cx="4556188" cy="226728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Parent of node at 8 or 9 is at floor</a:t>
            </a:r>
            <a:r>
              <a:rPr lang="en-GB" sz="1600" dirty="0">
                <a:latin typeface="Arial"/>
                <a:cs typeface="Arial"/>
              </a:rPr>
              <a:t>(</a:t>
            </a:r>
            <a:r>
              <a:rPr lang="en-US" sz="1600" dirty="0">
                <a:latin typeface="Arial"/>
                <a:cs typeface="Arial"/>
              </a:rPr>
              <a:t>8/2)= floor</a:t>
            </a:r>
            <a:r>
              <a:rPr lang="en-GB" sz="1600" dirty="0">
                <a:latin typeface="Arial"/>
                <a:cs typeface="Arial"/>
              </a:rPr>
              <a:t>(</a:t>
            </a:r>
            <a:r>
              <a:rPr lang="en-US" sz="16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k are at 2k and 2k+1.</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Children of node at 4 is at </a:t>
            </a:r>
            <a:r>
              <a:rPr lang="en-GB" sz="1600" dirty="0">
                <a:latin typeface="Arial"/>
                <a:cs typeface="Arial"/>
              </a:rPr>
              <a:t>2*4=8 and 2*4+1=9</a:t>
            </a:r>
            <a:endParaRPr lang="en-US" sz="16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116539" y="4572983"/>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child.</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34838</TotalTime>
  <Words>7232</Words>
  <Application>Microsoft Office PowerPoint</Application>
  <PresentationFormat>On-screen Show (4:3)</PresentationFormat>
  <Paragraphs>2484</Paragraphs>
  <Slides>38</Slides>
  <Notes>6</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38</vt:i4>
      </vt:variant>
    </vt:vector>
  </HeadingPairs>
  <TitlesOfParts>
    <vt:vector size="56"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Heapsort: Binary Heap</vt:lpstr>
      <vt:lpstr>Heapsort: Binary Heap</vt:lpstr>
      <vt:lpstr>Binary Heap vs. Binary Search Tree</vt:lpstr>
      <vt:lpstr>Binary Heap:  Array Representation</vt:lpstr>
      <vt:lpstr>Binary Heap Operations: Promotion</vt:lpstr>
      <vt:lpstr>Binary Heap Operations: Insert</vt:lpstr>
      <vt:lpstr>Binary Heap Operations: Demotion</vt:lpstr>
      <vt:lpstr>Binary Heap Operations: DeleteMax</vt:lpstr>
      <vt:lpstr>Binary Heap:  Practical improvements</vt:lpstr>
      <vt:lpstr>Heapsort Algorithm</vt:lpstr>
      <vt:lpstr>Heapsort: Heap Construction</vt:lpstr>
      <vt:lpstr>Heapsort: Sortdown</vt:lpstr>
      <vt:lpstr>Heapsort: Java Implementation</vt:lpstr>
      <vt:lpstr>Heapsort: Trace</vt:lpstr>
      <vt:lpstr>Quicksort</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Quicksort: Summary of Performance Characteristics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Stability of Sorting Algorithms</vt:lpstr>
      <vt:lpstr>Summary</vt:lpstr>
      <vt:lpstr>Short Videos of Sorting Algorithms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1053</cp:revision>
  <dcterms:created xsi:type="dcterms:W3CDTF">2018-08-13T22:58:39Z</dcterms:created>
  <dcterms:modified xsi:type="dcterms:W3CDTF">2024-10-01T20:42:33Z</dcterms:modified>
</cp:coreProperties>
</file>