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1" r:id="rId2"/>
    <p:sldId id="372" r:id="rId3"/>
    <p:sldId id="1073" r:id="rId4"/>
    <p:sldId id="1063" r:id="rId5"/>
    <p:sldId id="1067" r:id="rId6"/>
    <p:sldId id="374" r:id="rId7"/>
    <p:sldId id="1064" r:id="rId8"/>
    <p:sldId id="1065" r:id="rId9"/>
    <p:sldId id="1066" r:id="rId10"/>
    <p:sldId id="1068" r:id="rId11"/>
    <p:sldId id="1070" r:id="rId12"/>
    <p:sldId id="1071" r:id="rId13"/>
    <p:sldId id="1072" r:id="rId14"/>
    <p:sldId id="1074" r:id="rId15"/>
    <p:sldId id="1077" r:id="rId16"/>
    <p:sldId id="1076" r:id="rId17"/>
    <p:sldId id="1075" r:id="rId18"/>
    <p:sldId id="1078" r:id="rId19"/>
    <p:sldId id="1080" r:id="rId20"/>
    <p:sldId id="1087" r:id="rId21"/>
    <p:sldId id="1081" r:id="rId22"/>
    <p:sldId id="1082" r:id="rId23"/>
    <p:sldId id="1084" r:id="rId24"/>
    <p:sldId id="1085" r:id="rId25"/>
    <p:sldId id="108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1073"/>
            <p14:sldId id="1063"/>
            <p14:sldId id="1067"/>
            <p14:sldId id="374"/>
            <p14:sldId id="1064"/>
            <p14:sldId id="1065"/>
            <p14:sldId id="1066"/>
            <p14:sldId id="1068"/>
            <p14:sldId id="1070"/>
            <p14:sldId id="1071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2" autoAdjust="0"/>
    <p:restoredTop sz="83419" autoAdjust="0"/>
  </p:normalViewPr>
  <p:slideViewPr>
    <p:cSldViewPr snapToGrid="0">
      <p:cViewPr varScale="1">
        <p:scale>
          <a:sx n="108" d="100"/>
          <a:sy n="108" d="100"/>
        </p:scale>
        <p:origin x="12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L7.2.X  Linear Chain Example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53409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70987-C918-4116-89DC-510E4FF4D9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728" y="4005843"/>
            <a:ext cx="5438544" cy="26293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>
                                    <a:latin typeface="Times New Roman" panose="020206030504050203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9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892" y="124289"/>
                <a:ext cx="5473083" cy="68580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lvl="1"/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each V(s) is completely replaced overwritten by the TD update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892" y="124289"/>
                <a:ext cx="5473083" cy="6858000"/>
              </a:xfrm>
              <a:blipFill>
                <a:blip r:embed="rId3"/>
                <a:stretch>
                  <a:fillRect l="-223" t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episodes.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TD updates cause all value functions to be increasingly negative.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28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8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both go to 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∞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that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two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correct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2"/>
                <a:stretch>
                  <a:fillRect l="-331" t="-962" r="-11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63E3F1F-E416-46B4-BEA0-B5C48482AD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72453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63E3F1F-E416-46B4-BEA0-B5C48482AD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72453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47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With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𝛾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=1, 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𝛼</m:t>
                    </m:r>
                    <m:r>
                      <a:rPr lang="en-US" sz="3200"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each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A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)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is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completely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replaced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overwritten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by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the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Sarsa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update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501" t="-8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06543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065436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EP1-3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have converged, 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43463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343463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EP4-8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since right action is always better than left: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4C17CF-BF5A-4F8E-93C3-4F3864D40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542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E4C17CF-BF5A-4F8E-93C3-4F3864D40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542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rmAutofit fontScale="47500" lnSpcReduction="20000"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4600" dirty="0"/>
                  <a:t>Consider the following MDP. Environment is deterministic. In each state, there are two possible actions  a</a:t>
                </a:r>
                <a:r>
                  <a:rPr lang="zh-CN" altLang="en-US" sz="4600" dirty="0"/>
                  <a:t>∈</a:t>
                </a:r>
                <a:r>
                  <a:rPr lang="en-US" sz="4600" dirty="0"/>
                  <a:t>{</a:t>
                </a:r>
                <a:r>
                  <a:rPr lang="en-US" sz="4600" dirty="0" err="1"/>
                  <a:t>l,r</a:t>
                </a:r>
                <a:r>
                  <a:rPr lang="en-US" sz="4600" dirty="0"/>
                  <a:t>}, where l corresponds to moving left, and r corresponds to moving right. Each movement incurs a reward of r=-1. State s=4 is the goal state: taking any action from s=4 results in reward of r=0 and ends the episode, hence </a:t>
                </a:r>
                <a14:m>
                  <m:oMath xmlns:m="http://schemas.openxmlformats.org/officeDocument/2006/math">
                    <m:r>
                      <a:rPr lang="en-US" sz="46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4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4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4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6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4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4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600" dirty="0"/>
                  <a:t> for any action a. Assume </a:t>
                </a:r>
                <a14:m>
                  <m:oMath xmlns:m="http://schemas.openxmlformats.org/officeDocument/2006/math">
                    <m:r>
                      <a:rPr lang="en-US" sz="46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46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600" dirty="0"/>
                  <a:t>. All value functions are initialized to 0. </a:t>
                </a:r>
                <a:endParaRPr lang="en-SE" sz="4600" dirty="0"/>
              </a:p>
              <a:p>
                <a:pPr>
                  <a:lnSpc>
                    <a:spcPct val="150000"/>
                  </a:lnSpc>
                </a:pPr>
                <a:r>
                  <a:rPr lang="en-US" sz="4600" dirty="0"/>
                  <a:t>A. Use Policy Iteration, Value Iteration to derive optimal policy.</a:t>
                </a:r>
                <a:endParaRPr lang="en-SE" sz="46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815" t="-3534" r="-1630" b="-18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did not blow up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</a:p>
              <a:p>
                <a:r>
                  <a:rPr lang="en-US" sz="3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 when agent moves left,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updated.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dependency cycle like TD.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linear dependency chain from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2"/>
                <a:stretch>
                  <a:fillRect l="-896" t="-1670" r="-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B4D1E1-2FA3-4272-BC6C-21287402E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321233"/>
                  </p:ext>
                </p:extLst>
              </p:nvPr>
            </p:nvGraphicFramePr>
            <p:xfrm>
              <a:off x="4925219" y="2862321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B4D1E1-2FA3-4272-BC6C-21287402E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321233"/>
                  </p:ext>
                </p:extLst>
              </p:nvPr>
            </p:nvGraphicFramePr>
            <p:xfrm>
              <a:off x="4925219" y="2862321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13B0EE2-C817-4799-92FE-73A07EEC719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74" y="5577491"/>
            <a:ext cx="2711386" cy="131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𝛾</m:t>
                        </m:r>
                        <m:func>
                          <m:func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SE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With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𝛾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=1, 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𝛼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=1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each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A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)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is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completely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replaced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overwritten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by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the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Q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+mn-cs"/>
                      </a:rPr>
                      <m:t>update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EP3: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106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53925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953925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EP1-3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5549" y="-71024"/>
                <a:ext cx="4699670" cy="623622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549" y="-71024"/>
                <a:ext cx="4699670" cy="6236224"/>
              </a:xfrm>
              <a:blipFill>
                <a:blip r:embed="rId3"/>
                <a:stretch>
                  <a:fillRect b="-114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4894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4894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EP4-6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223247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</a:t>
                </a: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223247"/>
              </a:xfrm>
              <a:blipFill>
                <a:blip r:embed="rId3"/>
                <a:stretch>
                  <a:fillRect l="-256" r="-3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EE9D98-6F95-4590-AA2E-1F3108FCCBA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8ABB9C5-DD1A-4878-B2C0-DF109758B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773134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D8ABB9C5-DD1A-4878-B2C0-DF109758B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773134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EP7-8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2715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71436"/>
                <a:ext cx="4925220" cy="611998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 takes at most 4 steps to reach goal state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 takes at most 4 steps to reach goal state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 takes at most 3 steps to reach goal state 4: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 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its Q values are updated so that the optimal policy follows that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71436"/>
                <a:ext cx="4925220" cy="6119980"/>
              </a:xfrm>
              <a:blipFill>
                <a:blip r:embed="rId2"/>
                <a:stretch>
                  <a:fillRect l="-248" r="-9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E42E0-1687-4B56-96C2-100F5B2AD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BA0D271-391C-4A72-BA85-4A9F5E441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46791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BA0D271-391C-4A72-BA85-4A9F5E441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46791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TD, </a:t>
            </a:r>
            <a:r>
              <a:rPr lang="en-US" dirty="0" err="1"/>
              <a:t>Sarsa</a:t>
            </a:r>
            <a:r>
              <a:rPr lang="en-US" dirty="0"/>
              <a:t>,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Consider 8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 (only show the changed parts): 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Value Functions)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Value Functions)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txBody>
          <a:bodyPr/>
          <a:lstStyle/>
          <a:p>
            <a:r>
              <a:rPr lang="en-US" sz="3600" dirty="0"/>
              <a:t>Recall: Simplified Bellman Equations for Deterministic Env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2"/>
                <a:stretch>
                  <a:fillRect l="-1481" t="-27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2894051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3794805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4703722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6542</Words>
  <Application>Microsoft Office PowerPoint</Application>
  <PresentationFormat>On-screen Show (4:3)</PresentationFormat>
  <Paragraphs>1039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Palatino</vt:lpstr>
      <vt:lpstr>Arial</vt:lpstr>
      <vt:lpstr>Calibri</vt:lpstr>
      <vt:lpstr>Cambria Math</vt:lpstr>
      <vt:lpstr>Times New Roman</vt:lpstr>
      <vt:lpstr>Default Design</vt:lpstr>
      <vt:lpstr>L7.2.X  Linear Chain Example</vt:lpstr>
      <vt:lpstr>Linear Chain Example</vt:lpstr>
      <vt:lpstr>TD, Sarsa, QL</vt:lpstr>
      <vt:lpstr>Recall: Simplified Bellman Equations for Deterministic Env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PowerPoint Presentation</vt:lpstr>
      <vt:lpstr>EP1-3</vt:lpstr>
      <vt:lpstr>EP4-8</vt:lpstr>
      <vt:lpstr>TD failed to converge </vt:lpstr>
      <vt:lpstr>PowerPoint Presentation</vt:lpstr>
      <vt:lpstr>EP1-3</vt:lpstr>
      <vt:lpstr>EP4-8</vt:lpstr>
      <vt:lpstr>Comments on Sarsa</vt:lpstr>
      <vt:lpstr>Why Sarsa did not blow up</vt:lpstr>
      <vt:lpstr>PowerPoint Presentation</vt:lpstr>
      <vt:lpstr>EP1-3</vt:lpstr>
      <vt:lpstr>EP4-6</vt:lpstr>
      <vt:lpstr>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329</cp:revision>
  <dcterms:created xsi:type="dcterms:W3CDTF">2020-05-13T19:01:03Z</dcterms:created>
  <dcterms:modified xsi:type="dcterms:W3CDTF">2021-05-20T17:50:54Z</dcterms:modified>
</cp:coreProperties>
</file>