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60" r:id="rId5"/>
  </p:sldMasterIdLst>
  <p:notesMasterIdLst>
    <p:notesMasterId r:id="rId16"/>
  </p:notesMasterIdLst>
  <p:sldIdLst>
    <p:sldId id="256" r:id="rId6"/>
    <p:sldId id="257" r:id="rId7"/>
    <p:sldId id="258" r:id="rId8"/>
    <p:sldId id="259" r:id="rId9"/>
    <p:sldId id="260" r:id="rId10"/>
    <p:sldId id="261" r:id="rId11"/>
    <p:sldId id="262" r:id="rId12"/>
    <p:sldId id="263" r:id="rId13"/>
    <p:sldId id="264" r:id="rId14"/>
    <p:sldId id="26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1EA2FD-096D-2A4F-917C-DAF62E89CBC2}">
          <p14:sldIdLst>
            <p14:sldId id="256"/>
            <p14:sldId id="257"/>
            <p14:sldId id="258"/>
            <p14:sldId id="259"/>
            <p14:sldId id="260"/>
            <p14:sldId id="261"/>
            <p14:sldId id="262"/>
            <p14:sldId id="263"/>
            <p14:sldId id="264"/>
            <p14:sldId id="265"/>
          </p14:sldIdLst>
        </p14:section>
        <p14:section name="Untitled Section" id="{7A961A8C-FEFB-449A-A212-787A8E4829AD}">
          <p14:sldIdLst/>
        </p14:section>
      </p14:sectionLst>
    </p:ext>
    <p:ext uri="{EFAFB233-063F-42B5-8137-9DF3F51BA10A}">
      <p15:sldGuideLst xmlns:p15="http://schemas.microsoft.com/office/powerpoint/2012/main">
        <p15:guide id="1" orient="horz" pos="845" userDrawn="1">
          <p15:clr>
            <a:srgbClr val="A4A3A4"/>
          </p15:clr>
        </p15:guide>
        <p15:guide id="2" pos="20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7373FF"/>
    <a:srgbClr val="FF4859"/>
    <a:srgbClr val="004FFE"/>
    <a:srgbClr val="008B42"/>
    <a:srgbClr val="F5010B"/>
    <a:srgbClr val="F2DCDB"/>
    <a:srgbClr val="ECF2DE"/>
    <a:srgbClr val="F2EEF5"/>
    <a:srgbClr val="FFC4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02"/>
    <p:restoredTop sz="84964" autoAdjust="0"/>
  </p:normalViewPr>
  <p:slideViewPr>
    <p:cSldViewPr snapToGrid="0">
      <p:cViewPr varScale="1">
        <p:scale>
          <a:sx n="104" d="100"/>
          <a:sy n="104" d="100"/>
        </p:scale>
        <p:origin x="72" y="114"/>
      </p:cViewPr>
      <p:guideLst>
        <p:guide orient="horz" pos="845"/>
        <p:guide pos="2003"/>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3DE59-F14A-BE48-A4BD-826E6AEB8CEC}" type="datetimeFigureOut">
              <a:rPr lang="en-US" smtClean="0"/>
              <a:t>11/17/2023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E9E18-F207-E64A-9E5E-A745EA363019}" type="slidenum">
              <a:rPr lang="en-US" smtClean="0"/>
              <a:t>‹#›</a:t>
            </a:fld>
            <a:endParaRPr lang="en-US"/>
          </a:p>
        </p:txBody>
      </p:sp>
    </p:spTree>
    <p:extLst>
      <p:ext uri="{BB962C8B-B14F-4D97-AF65-F5344CB8AC3E}">
        <p14:creationId xmlns:p14="http://schemas.microsoft.com/office/powerpoint/2010/main" val="1619440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7B3E9E18-F207-E64A-9E5E-A745EA363019}" type="slidenum">
              <a:rPr lang="en-US" smtClean="0"/>
              <a:t>1</a:t>
            </a:fld>
            <a:endParaRPr lang="en-US"/>
          </a:p>
        </p:txBody>
      </p:sp>
    </p:spTree>
    <p:extLst>
      <p:ext uri="{BB962C8B-B14F-4D97-AF65-F5344CB8AC3E}">
        <p14:creationId xmlns:p14="http://schemas.microsoft.com/office/powerpoint/2010/main" val="252795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44D40-3520-B34B-A017-031AF5CCC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5BB1E0-CB7B-5943-864B-8DEC1231B6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2861D-703A-3643-A018-3EBD862DCE82}"/>
              </a:ext>
            </a:extLst>
          </p:cNvPr>
          <p:cNvSpPr>
            <a:spLocks noGrp="1"/>
          </p:cNvSpPr>
          <p:nvPr>
            <p:ph type="dt" sz="half" idx="10"/>
          </p:nvPr>
        </p:nvSpPr>
        <p:spPr/>
        <p:txBody>
          <a:bodyPr/>
          <a:lstStyle/>
          <a:p>
            <a:fld id="{7077AFBB-1CF4-8544-90DC-1ED8B9AA61D3}" type="datetime1">
              <a:rPr lang="en-US" smtClean="0"/>
              <a:t>11/17/2023</a:t>
            </a:fld>
            <a:endParaRPr lang="en-US"/>
          </a:p>
        </p:txBody>
      </p:sp>
      <p:sp>
        <p:nvSpPr>
          <p:cNvPr id="5" name="Footer Placeholder 4">
            <a:extLst>
              <a:ext uri="{FF2B5EF4-FFF2-40B4-BE49-F238E27FC236}">
                <a16:creationId xmlns:a16="http://schemas.microsoft.com/office/drawing/2014/main" id="{2AB85D21-1D12-6645-8FD4-849D885F8B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7197B-EF71-EE49-9468-C2376B3856F1}"/>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27417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D51B-6283-BF4B-B779-91E97F9817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70A9F8A-2AFD-FC46-9298-3CDB8A193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A6116-A57F-B44C-9B53-8C5358B31E00}"/>
              </a:ext>
            </a:extLst>
          </p:cNvPr>
          <p:cNvSpPr>
            <a:spLocks noGrp="1"/>
          </p:cNvSpPr>
          <p:nvPr>
            <p:ph type="dt" sz="half" idx="10"/>
          </p:nvPr>
        </p:nvSpPr>
        <p:spPr/>
        <p:txBody>
          <a:bodyPr/>
          <a:lstStyle/>
          <a:p>
            <a:fld id="{1C00165F-9719-7745-8559-6A7EE2923027}" type="datetime1">
              <a:rPr lang="en-US" smtClean="0"/>
              <a:t>11/17/2023</a:t>
            </a:fld>
            <a:endParaRPr lang="en-US"/>
          </a:p>
        </p:txBody>
      </p:sp>
      <p:sp>
        <p:nvSpPr>
          <p:cNvPr id="5" name="Footer Placeholder 4">
            <a:extLst>
              <a:ext uri="{FF2B5EF4-FFF2-40B4-BE49-F238E27FC236}">
                <a16:creationId xmlns:a16="http://schemas.microsoft.com/office/drawing/2014/main" id="{7006AB34-7B20-684C-902A-14069902C2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6CD107-BC0D-3D4E-9F45-59A930E591BF}"/>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48772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568FAF-F0D6-1644-8580-0DB9510B970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50746B-DD22-B145-B41F-6205D9EF43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FAF7B2-1888-434B-B7B7-323F1085C3CE}"/>
              </a:ext>
            </a:extLst>
          </p:cNvPr>
          <p:cNvSpPr>
            <a:spLocks noGrp="1"/>
          </p:cNvSpPr>
          <p:nvPr>
            <p:ph type="dt" sz="half" idx="10"/>
          </p:nvPr>
        </p:nvSpPr>
        <p:spPr/>
        <p:txBody>
          <a:bodyPr/>
          <a:lstStyle/>
          <a:p>
            <a:fld id="{4C6A8D55-FA0C-7D43-BAC0-BED15F1C12ED}" type="datetime1">
              <a:rPr lang="en-US" smtClean="0"/>
              <a:t>11/17/2023</a:t>
            </a:fld>
            <a:endParaRPr lang="en-US"/>
          </a:p>
        </p:txBody>
      </p:sp>
      <p:sp>
        <p:nvSpPr>
          <p:cNvPr id="5" name="Footer Placeholder 4">
            <a:extLst>
              <a:ext uri="{FF2B5EF4-FFF2-40B4-BE49-F238E27FC236}">
                <a16:creationId xmlns:a16="http://schemas.microsoft.com/office/drawing/2014/main" id="{F7AB62B1-4565-BD45-97C3-12772855A3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8F4A1-FEF6-2044-AC5B-BF00A7BBBF3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458452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6CC4-A075-BD48-BCF8-F03F4C1B4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72D430-A07B-BC4C-97B1-102331760E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832C34-A711-864D-8DCA-F7B603664A65}"/>
              </a:ext>
            </a:extLst>
          </p:cNvPr>
          <p:cNvSpPr>
            <a:spLocks noGrp="1"/>
          </p:cNvSpPr>
          <p:nvPr>
            <p:ph type="dt" sz="half" idx="10"/>
          </p:nvPr>
        </p:nvSpPr>
        <p:spPr/>
        <p:txBody>
          <a:bodyPr/>
          <a:lstStyle/>
          <a:p>
            <a:fld id="{7FA70553-0253-CE4B-B6C1-A630CB55C29D}" type="datetime1">
              <a:rPr lang="en-US" smtClean="0"/>
              <a:t>11/17/2023</a:t>
            </a:fld>
            <a:endParaRPr lang="en-US"/>
          </a:p>
        </p:txBody>
      </p:sp>
      <p:sp>
        <p:nvSpPr>
          <p:cNvPr id="5" name="Footer Placeholder 4">
            <a:extLst>
              <a:ext uri="{FF2B5EF4-FFF2-40B4-BE49-F238E27FC236}">
                <a16:creationId xmlns:a16="http://schemas.microsoft.com/office/drawing/2014/main" id="{78AB38DD-6D3B-D146-A0FC-5675926D48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6162B9-5EB5-7E4E-8EF7-2754E945CE28}"/>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78531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86EE-1D52-E343-88D1-E3439E1C4E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A35EE-7D8B-BA48-9F59-A1AC799065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DBCFC1-D075-E64A-811D-520DEAE9E80B}"/>
              </a:ext>
            </a:extLst>
          </p:cNvPr>
          <p:cNvSpPr>
            <a:spLocks noGrp="1"/>
          </p:cNvSpPr>
          <p:nvPr>
            <p:ph type="dt" sz="half" idx="10"/>
          </p:nvPr>
        </p:nvSpPr>
        <p:spPr/>
        <p:txBody>
          <a:bodyPr/>
          <a:lstStyle/>
          <a:p>
            <a:fld id="{105DE84E-69F4-FD40-ABD1-0EFAC22A12F3}" type="datetime1">
              <a:rPr lang="en-US" smtClean="0"/>
              <a:t>11/17/2023</a:t>
            </a:fld>
            <a:endParaRPr lang="en-US"/>
          </a:p>
        </p:txBody>
      </p:sp>
      <p:sp>
        <p:nvSpPr>
          <p:cNvPr id="5" name="Footer Placeholder 4">
            <a:extLst>
              <a:ext uri="{FF2B5EF4-FFF2-40B4-BE49-F238E27FC236}">
                <a16:creationId xmlns:a16="http://schemas.microsoft.com/office/drawing/2014/main" id="{2ACFC476-EE5C-1544-9BB5-5E3FD95AF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F2E49-3232-D242-944A-8BC54E37EB8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653699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B85CF-447D-0541-B600-4C9809A491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123B72E-C1D7-E24F-AE19-75DE6C318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D4493-BB62-A54C-95FD-044AA50748B5}"/>
              </a:ext>
            </a:extLst>
          </p:cNvPr>
          <p:cNvSpPr>
            <a:spLocks noGrp="1"/>
          </p:cNvSpPr>
          <p:nvPr>
            <p:ph type="dt" sz="half" idx="10"/>
          </p:nvPr>
        </p:nvSpPr>
        <p:spPr/>
        <p:txBody>
          <a:bodyPr/>
          <a:lstStyle/>
          <a:p>
            <a:fld id="{10C0B3DB-0D9D-DD44-80C5-08109265E077}" type="datetime1">
              <a:rPr lang="en-US" smtClean="0"/>
              <a:t>11/17/2023</a:t>
            </a:fld>
            <a:endParaRPr lang="en-US"/>
          </a:p>
        </p:txBody>
      </p:sp>
      <p:sp>
        <p:nvSpPr>
          <p:cNvPr id="5" name="Footer Placeholder 4">
            <a:extLst>
              <a:ext uri="{FF2B5EF4-FFF2-40B4-BE49-F238E27FC236}">
                <a16:creationId xmlns:a16="http://schemas.microsoft.com/office/drawing/2014/main" id="{F92E63DB-F354-E145-A1EA-2E053DC9F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A1F5-821A-BF4B-B805-0F1AADA436EF}"/>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34352385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A1004-3749-F349-9400-C8C35A421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D0F4A6-BFC8-DB4B-9CE3-0CDF22130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E349EE-3F63-5549-860D-285A8FF4FC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1E54B9-F4B6-4D48-8B93-59D927802E59}"/>
              </a:ext>
            </a:extLst>
          </p:cNvPr>
          <p:cNvSpPr>
            <a:spLocks noGrp="1"/>
          </p:cNvSpPr>
          <p:nvPr>
            <p:ph type="dt" sz="half" idx="10"/>
          </p:nvPr>
        </p:nvSpPr>
        <p:spPr/>
        <p:txBody>
          <a:bodyPr/>
          <a:lstStyle/>
          <a:p>
            <a:fld id="{797EA869-A27D-C344-97D7-71199BBF260C}" type="datetime1">
              <a:rPr lang="en-US" smtClean="0"/>
              <a:t>11/17/2023</a:t>
            </a:fld>
            <a:endParaRPr lang="en-US"/>
          </a:p>
        </p:txBody>
      </p:sp>
      <p:sp>
        <p:nvSpPr>
          <p:cNvPr id="6" name="Footer Placeholder 5">
            <a:extLst>
              <a:ext uri="{FF2B5EF4-FFF2-40B4-BE49-F238E27FC236}">
                <a16:creationId xmlns:a16="http://schemas.microsoft.com/office/drawing/2014/main" id="{6DAD3F0A-AFAB-2D49-BBC8-A5B49F054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79863B-7969-6C45-BFAB-CECB9DFF54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6892740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BE581-C180-A240-B6A9-52BB3BAB2B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FA6876-25B8-E54F-BAA4-B821E7F7B3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B3889B-5660-004F-8AF9-FBD754405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076A7-02EA-E149-BCED-1D9BF59A39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5D5F07-B8AE-6A48-B7EE-8B9C1808CE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9FEF61-70E3-0E48-B543-4563117CA8C5}"/>
              </a:ext>
            </a:extLst>
          </p:cNvPr>
          <p:cNvSpPr>
            <a:spLocks noGrp="1"/>
          </p:cNvSpPr>
          <p:nvPr>
            <p:ph type="dt" sz="half" idx="10"/>
          </p:nvPr>
        </p:nvSpPr>
        <p:spPr/>
        <p:txBody>
          <a:bodyPr/>
          <a:lstStyle/>
          <a:p>
            <a:fld id="{E7A15D25-E67F-1942-BBE6-90A232C6709A}" type="datetime1">
              <a:rPr lang="en-US" smtClean="0"/>
              <a:t>11/17/2023</a:t>
            </a:fld>
            <a:endParaRPr lang="en-US"/>
          </a:p>
        </p:txBody>
      </p:sp>
      <p:sp>
        <p:nvSpPr>
          <p:cNvPr id="8" name="Footer Placeholder 7">
            <a:extLst>
              <a:ext uri="{FF2B5EF4-FFF2-40B4-BE49-F238E27FC236}">
                <a16:creationId xmlns:a16="http://schemas.microsoft.com/office/drawing/2014/main" id="{2BA37304-D6C0-8F48-A7FF-9A39E1ABF3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2E9FD-7A07-A04B-9EEE-4FF5C7D06C4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69474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3D59F-4FD1-4345-9D92-D8D370985B2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5E40AC-7F1C-A843-8AC5-F33C1857758A}"/>
              </a:ext>
            </a:extLst>
          </p:cNvPr>
          <p:cNvSpPr>
            <a:spLocks noGrp="1"/>
          </p:cNvSpPr>
          <p:nvPr>
            <p:ph type="dt" sz="half" idx="10"/>
          </p:nvPr>
        </p:nvSpPr>
        <p:spPr/>
        <p:txBody>
          <a:bodyPr/>
          <a:lstStyle/>
          <a:p>
            <a:fld id="{CB2E0881-5289-1B49-8243-C7A7C2D761C1}" type="datetime1">
              <a:rPr lang="en-US" smtClean="0"/>
              <a:t>11/17/2023</a:t>
            </a:fld>
            <a:endParaRPr lang="en-US"/>
          </a:p>
        </p:txBody>
      </p:sp>
      <p:sp>
        <p:nvSpPr>
          <p:cNvPr id="4" name="Footer Placeholder 3">
            <a:extLst>
              <a:ext uri="{FF2B5EF4-FFF2-40B4-BE49-F238E27FC236}">
                <a16:creationId xmlns:a16="http://schemas.microsoft.com/office/drawing/2014/main" id="{0B100F50-9490-A447-A47B-8D641B55A8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BC1FBE-B663-A441-BA6E-3C300CA33C46}"/>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598840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424AF3-0AC7-9440-9DFD-898A77F8D7A5}"/>
              </a:ext>
            </a:extLst>
          </p:cNvPr>
          <p:cNvSpPr>
            <a:spLocks noGrp="1"/>
          </p:cNvSpPr>
          <p:nvPr>
            <p:ph type="dt" sz="half" idx="10"/>
          </p:nvPr>
        </p:nvSpPr>
        <p:spPr/>
        <p:txBody>
          <a:bodyPr/>
          <a:lstStyle/>
          <a:p>
            <a:fld id="{BE289B97-0FAD-A54C-B1E0-81D6BDD23977}" type="datetime1">
              <a:rPr lang="en-US" smtClean="0"/>
              <a:t>11/17/2023</a:t>
            </a:fld>
            <a:endParaRPr lang="en-US"/>
          </a:p>
        </p:txBody>
      </p:sp>
      <p:sp>
        <p:nvSpPr>
          <p:cNvPr id="3" name="Footer Placeholder 2">
            <a:extLst>
              <a:ext uri="{FF2B5EF4-FFF2-40B4-BE49-F238E27FC236}">
                <a16:creationId xmlns:a16="http://schemas.microsoft.com/office/drawing/2014/main" id="{B7EA22C6-FBE1-2646-9056-3FDAC9F2D9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5D307-5348-B748-98FA-22353983EA8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491049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FE2AD-2116-E941-ACE7-9E99751648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766DC-9EFD-E241-AD4C-088DD763E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922356-357C-024F-8397-C4B38E44CC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B5081-608A-8546-B3C8-695A5F42F950}"/>
              </a:ext>
            </a:extLst>
          </p:cNvPr>
          <p:cNvSpPr>
            <a:spLocks noGrp="1"/>
          </p:cNvSpPr>
          <p:nvPr>
            <p:ph type="dt" sz="half" idx="10"/>
          </p:nvPr>
        </p:nvSpPr>
        <p:spPr/>
        <p:txBody>
          <a:bodyPr/>
          <a:lstStyle/>
          <a:p>
            <a:fld id="{3CDAE13F-8788-6040-8DCF-36B10FE0117C}" type="datetime1">
              <a:rPr lang="en-US" smtClean="0"/>
              <a:t>11/17/2023</a:t>
            </a:fld>
            <a:endParaRPr lang="en-US"/>
          </a:p>
        </p:txBody>
      </p:sp>
      <p:sp>
        <p:nvSpPr>
          <p:cNvPr id="6" name="Footer Placeholder 5">
            <a:extLst>
              <a:ext uri="{FF2B5EF4-FFF2-40B4-BE49-F238E27FC236}">
                <a16:creationId xmlns:a16="http://schemas.microsoft.com/office/drawing/2014/main" id="{4CA2CE6C-9B67-BD46-A9D1-D4985CF157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87E06A-AD43-C247-B0E5-52982CDA2675}"/>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792271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6D22-2CE4-8446-8CF3-0ED778E1942B}"/>
              </a:ext>
            </a:extLst>
          </p:cNvPr>
          <p:cNvSpPr>
            <a:spLocks noGrp="1"/>
          </p:cNvSpPr>
          <p:nvPr>
            <p:ph type="title"/>
          </p:nvPr>
        </p:nvSpPr>
        <p:spPr>
          <a:xfrm>
            <a:off x="622737" y="63062"/>
            <a:ext cx="10949153" cy="1069486"/>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584AB12-3F8A-414E-8925-9039A12DF494}"/>
              </a:ext>
            </a:extLst>
          </p:cNvPr>
          <p:cNvSpPr>
            <a:spLocks noGrp="1"/>
          </p:cNvSpPr>
          <p:nvPr>
            <p:ph idx="1"/>
          </p:nvPr>
        </p:nvSpPr>
        <p:spPr>
          <a:xfrm>
            <a:off x="622737" y="1237593"/>
            <a:ext cx="10949153" cy="51947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45DE769-BBC7-4148-A758-E8D165C86716}"/>
              </a:ext>
            </a:extLst>
          </p:cNvPr>
          <p:cNvSpPr>
            <a:spLocks noGrp="1"/>
          </p:cNvSpPr>
          <p:nvPr>
            <p:ph type="dt" sz="half" idx="10"/>
          </p:nvPr>
        </p:nvSpPr>
        <p:spPr>
          <a:xfrm>
            <a:off x="838200" y="6499230"/>
            <a:ext cx="2743200" cy="365125"/>
          </a:xfrm>
        </p:spPr>
        <p:txBody>
          <a:bodyPr/>
          <a:lstStyle/>
          <a:p>
            <a:fld id="{4553E244-3CAB-5240-928D-C4F781982911}" type="datetime1">
              <a:rPr lang="en-US" smtClean="0"/>
              <a:t>11/17/2023</a:t>
            </a:fld>
            <a:endParaRPr lang="en-US" dirty="0"/>
          </a:p>
        </p:txBody>
      </p:sp>
      <p:sp>
        <p:nvSpPr>
          <p:cNvPr id="5" name="Footer Placeholder 4">
            <a:extLst>
              <a:ext uri="{FF2B5EF4-FFF2-40B4-BE49-F238E27FC236}">
                <a16:creationId xmlns:a16="http://schemas.microsoft.com/office/drawing/2014/main" id="{DAE944D7-7B0D-714F-B61F-1F7495F71C7E}"/>
              </a:ext>
            </a:extLst>
          </p:cNvPr>
          <p:cNvSpPr>
            <a:spLocks noGrp="1"/>
          </p:cNvSpPr>
          <p:nvPr>
            <p:ph type="ftr" sz="quarter" idx="11"/>
          </p:nvPr>
        </p:nvSpPr>
        <p:spPr>
          <a:xfrm>
            <a:off x="4038600" y="6499230"/>
            <a:ext cx="4114800" cy="365125"/>
          </a:xfrm>
        </p:spPr>
        <p:txBody>
          <a:bodyPr/>
          <a:lstStyle/>
          <a:p>
            <a:endParaRPr lang="en-US"/>
          </a:p>
        </p:txBody>
      </p:sp>
      <p:sp>
        <p:nvSpPr>
          <p:cNvPr id="6" name="Slide Number Placeholder 5">
            <a:extLst>
              <a:ext uri="{FF2B5EF4-FFF2-40B4-BE49-F238E27FC236}">
                <a16:creationId xmlns:a16="http://schemas.microsoft.com/office/drawing/2014/main" id="{D9CAA6B0-2531-AF4E-B478-433817A30EDD}"/>
              </a:ext>
            </a:extLst>
          </p:cNvPr>
          <p:cNvSpPr>
            <a:spLocks noGrp="1"/>
          </p:cNvSpPr>
          <p:nvPr>
            <p:ph type="sldNum" sz="quarter" idx="12"/>
          </p:nvPr>
        </p:nvSpPr>
        <p:spPr>
          <a:xfrm>
            <a:off x="9439284" y="6499230"/>
            <a:ext cx="2743200" cy="365125"/>
          </a:xfrm>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5597626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CE28-AADC-CC44-9069-A056D14938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253BF6-B7EE-1748-8F5A-F8DCEB1DC2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B72918-C639-AA4C-B458-5FB76EA17C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2A26F1-0BC1-384C-9B01-0728D6C883CA}"/>
              </a:ext>
            </a:extLst>
          </p:cNvPr>
          <p:cNvSpPr>
            <a:spLocks noGrp="1"/>
          </p:cNvSpPr>
          <p:nvPr>
            <p:ph type="dt" sz="half" idx="10"/>
          </p:nvPr>
        </p:nvSpPr>
        <p:spPr/>
        <p:txBody>
          <a:bodyPr/>
          <a:lstStyle/>
          <a:p>
            <a:fld id="{8DA2BFAE-9CFE-3F4B-9BA6-76D3AD40298B}" type="datetime1">
              <a:rPr lang="en-US" smtClean="0"/>
              <a:t>11/17/2023</a:t>
            </a:fld>
            <a:endParaRPr lang="en-US"/>
          </a:p>
        </p:txBody>
      </p:sp>
      <p:sp>
        <p:nvSpPr>
          <p:cNvPr id="6" name="Footer Placeholder 5">
            <a:extLst>
              <a:ext uri="{FF2B5EF4-FFF2-40B4-BE49-F238E27FC236}">
                <a16:creationId xmlns:a16="http://schemas.microsoft.com/office/drawing/2014/main" id="{FF3D893A-1B80-9148-B4A7-6888DDE541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D7A8D-71F8-F046-B17D-85F489CA821D}"/>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9996165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0948-0238-9348-9596-B992A144D2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4709D5-02FD-854F-88FF-2FA09E74BE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534E-08ED-6C42-8DCC-C92D966281FE}"/>
              </a:ext>
            </a:extLst>
          </p:cNvPr>
          <p:cNvSpPr>
            <a:spLocks noGrp="1"/>
          </p:cNvSpPr>
          <p:nvPr>
            <p:ph type="dt" sz="half" idx="10"/>
          </p:nvPr>
        </p:nvSpPr>
        <p:spPr/>
        <p:txBody>
          <a:bodyPr/>
          <a:lstStyle/>
          <a:p>
            <a:fld id="{862BC747-2201-4149-89A6-B535544AC76E}" type="datetime1">
              <a:rPr lang="en-US" smtClean="0"/>
              <a:t>11/17/2023</a:t>
            </a:fld>
            <a:endParaRPr lang="en-US"/>
          </a:p>
        </p:txBody>
      </p:sp>
      <p:sp>
        <p:nvSpPr>
          <p:cNvPr id="5" name="Footer Placeholder 4">
            <a:extLst>
              <a:ext uri="{FF2B5EF4-FFF2-40B4-BE49-F238E27FC236}">
                <a16:creationId xmlns:a16="http://schemas.microsoft.com/office/drawing/2014/main" id="{83E832F1-EBC9-C647-9685-A59B451AF1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E3E637-2870-8240-98EE-A4A1C05391D9}"/>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2938747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FC0E18-6DE7-E743-8363-91EA2FF735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86B44-5FD5-2C46-B7A4-070C89C66E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DA906-A829-D846-B1E2-0941214D879A}"/>
              </a:ext>
            </a:extLst>
          </p:cNvPr>
          <p:cNvSpPr>
            <a:spLocks noGrp="1"/>
          </p:cNvSpPr>
          <p:nvPr>
            <p:ph type="dt" sz="half" idx="10"/>
          </p:nvPr>
        </p:nvSpPr>
        <p:spPr/>
        <p:txBody>
          <a:bodyPr/>
          <a:lstStyle/>
          <a:p>
            <a:fld id="{2B6899FF-A9B6-EA4C-92F4-3B955917C48A}" type="datetime1">
              <a:rPr lang="en-US" smtClean="0"/>
              <a:t>11/17/2023</a:t>
            </a:fld>
            <a:endParaRPr lang="en-US"/>
          </a:p>
        </p:txBody>
      </p:sp>
      <p:sp>
        <p:nvSpPr>
          <p:cNvPr id="5" name="Footer Placeholder 4">
            <a:extLst>
              <a:ext uri="{FF2B5EF4-FFF2-40B4-BE49-F238E27FC236}">
                <a16:creationId xmlns:a16="http://schemas.microsoft.com/office/drawing/2014/main" id="{2E2559BA-5870-5F44-A064-07653AAD49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CD3310-60F6-FC4C-BF18-D84366D92DFE}"/>
              </a:ext>
            </a:extLst>
          </p:cNvPr>
          <p:cNvSpPr>
            <a:spLocks noGrp="1"/>
          </p:cNvSpPr>
          <p:nvPr>
            <p:ph type="sldNum" sz="quarter" idx="12"/>
          </p:nvPr>
        </p:nvSpPr>
        <p:spPr/>
        <p:txBody>
          <a:bodyPr/>
          <a:lstStyle/>
          <a:p>
            <a:fld id="{E5D19098-1A49-2945-A12C-408C8FB3165E}" type="slidenum">
              <a:rPr lang="en-US" smtClean="0"/>
              <a:t>‹#›</a:t>
            </a:fld>
            <a:endParaRPr lang="en-US"/>
          </a:p>
        </p:txBody>
      </p:sp>
    </p:spTree>
    <p:extLst>
      <p:ext uri="{BB962C8B-B14F-4D97-AF65-F5344CB8AC3E}">
        <p14:creationId xmlns:p14="http://schemas.microsoft.com/office/powerpoint/2010/main" val="1127863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8D613-A38C-3D41-9038-2B680914BA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F0D21-1AE4-7247-AB6D-8762638A39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83A5C1-40A4-1A41-A141-992F8116AEDD}"/>
              </a:ext>
            </a:extLst>
          </p:cNvPr>
          <p:cNvSpPr>
            <a:spLocks noGrp="1"/>
          </p:cNvSpPr>
          <p:nvPr>
            <p:ph type="dt" sz="half" idx="10"/>
          </p:nvPr>
        </p:nvSpPr>
        <p:spPr/>
        <p:txBody>
          <a:bodyPr/>
          <a:lstStyle/>
          <a:p>
            <a:fld id="{E433CC24-15E2-8440-82CF-DFE60D570E43}" type="datetime1">
              <a:rPr lang="en-US" smtClean="0"/>
              <a:t>11/17/2023</a:t>
            </a:fld>
            <a:endParaRPr lang="en-US"/>
          </a:p>
        </p:txBody>
      </p:sp>
      <p:sp>
        <p:nvSpPr>
          <p:cNvPr id="5" name="Footer Placeholder 4">
            <a:extLst>
              <a:ext uri="{FF2B5EF4-FFF2-40B4-BE49-F238E27FC236}">
                <a16:creationId xmlns:a16="http://schemas.microsoft.com/office/drawing/2014/main" id="{0668AB82-8F65-A74C-ABC5-C9AC59840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5E6A98-AD15-564D-A0D8-147ED3677CF8}"/>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805848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35CCF-50C4-C342-B3A5-BF915CCB35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A7B9FF-296B-FD42-9B4A-4E47F44BB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E49882-2F4D-B045-B300-B3E620BC6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AC0FD2-184C-744E-BD89-9D27BC6D6E85}"/>
              </a:ext>
            </a:extLst>
          </p:cNvPr>
          <p:cNvSpPr>
            <a:spLocks noGrp="1"/>
          </p:cNvSpPr>
          <p:nvPr>
            <p:ph type="dt" sz="half" idx="10"/>
          </p:nvPr>
        </p:nvSpPr>
        <p:spPr/>
        <p:txBody>
          <a:bodyPr/>
          <a:lstStyle/>
          <a:p>
            <a:fld id="{8DFE6C63-9089-6A49-BC6E-454A735346DF}" type="datetime1">
              <a:rPr lang="en-US" smtClean="0"/>
              <a:t>11/17/2023</a:t>
            </a:fld>
            <a:endParaRPr lang="en-US"/>
          </a:p>
        </p:txBody>
      </p:sp>
      <p:sp>
        <p:nvSpPr>
          <p:cNvPr id="6" name="Footer Placeholder 5">
            <a:extLst>
              <a:ext uri="{FF2B5EF4-FFF2-40B4-BE49-F238E27FC236}">
                <a16:creationId xmlns:a16="http://schemas.microsoft.com/office/drawing/2014/main" id="{DD550A0E-6F89-CC4B-9C96-D4572FB2DE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F21D97-A6CA-2943-8E70-31F45F81553D}"/>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135914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7FD-F506-D54F-BC5D-BE1D403F4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22DBCA7-A910-D347-B17B-2D290887D3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8787F-9E9B-264C-B9D7-D6C20B42FF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4535B7-1B9A-0E4B-972B-A4AB301E60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04A215-09F1-EE42-8B1F-20254D2E4D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2132F-860A-9B45-ACAD-C18F3DE46848}"/>
              </a:ext>
            </a:extLst>
          </p:cNvPr>
          <p:cNvSpPr>
            <a:spLocks noGrp="1"/>
          </p:cNvSpPr>
          <p:nvPr>
            <p:ph type="dt" sz="half" idx="10"/>
          </p:nvPr>
        </p:nvSpPr>
        <p:spPr/>
        <p:txBody>
          <a:bodyPr/>
          <a:lstStyle/>
          <a:p>
            <a:fld id="{3577C773-47BC-AB4F-9BFA-AB3DE15F2F0E}" type="datetime1">
              <a:rPr lang="en-US" smtClean="0"/>
              <a:t>11/17/2023</a:t>
            </a:fld>
            <a:endParaRPr lang="en-US"/>
          </a:p>
        </p:txBody>
      </p:sp>
      <p:sp>
        <p:nvSpPr>
          <p:cNvPr id="8" name="Footer Placeholder 7">
            <a:extLst>
              <a:ext uri="{FF2B5EF4-FFF2-40B4-BE49-F238E27FC236}">
                <a16:creationId xmlns:a16="http://schemas.microsoft.com/office/drawing/2014/main" id="{3FE8FECF-6048-9E4E-B3CD-7756A7BC9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B9245D-21B3-214A-87AF-91D560B606BB}"/>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1953371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2C2B7-90B1-F34A-89D7-195B444F3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C33EAB-584C-D948-953A-73C251A96648}"/>
              </a:ext>
            </a:extLst>
          </p:cNvPr>
          <p:cNvSpPr>
            <a:spLocks noGrp="1"/>
          </p:cNvSpPr>
          <p:nvPr>
            <p:ph type="dt" sz="half" idx="10"/>
          </p:nvPr>
        </p:nvSpPr>
        <p:spPr/>
        <p:txBody>
          <a:bodyPr/>
          <a:lstStyle/>
          <a:p>
            <a:fld id="{C5911242-D6ED-7442-B4D5-571BA5F763EC}" type="datetime1">
              <a:rPr lang="en-US" smtClean="0"/>
              <a:t>11/17/2023</a:t>
            </a:fld>
            <a:endParaRPr lang="en-US"/>
          </a:p>
        </p:txBody>
      </p:sp>
      <p:sp>
        <p:nvSpPr>
          <p:cNvPr id="4" name="Footer Placeholder 3">
            <a:extLst>
              <a:ext uri="{FF2B5EF4-FFF2-40B4-BE49-F238E27FC236}">
                <a16:creationId xmlns:a16="http://schemas.microsoft.com/office/drawing/2014/main" id="{5B64D0BF-32FF-7040-8D7C-8E48669C73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2CF303-5003-514E-A5EA-38A7E48CACD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038686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FD811B-DFD6-584F-92AD-561DA2ADE2FE}"/>
              </a:ext>
            </a:extLst>
          </p:cNvPr>
          <p:cNvSpPr>
            <a:spLocks noGrp="1"/>
          </p:cNvSpPr>
          <p:nvPr>
            <p:ph type="dt" sz="half" idx="10"/>
          </p:nvPr>
        </p:nvSpPr>
        <p:spPr/>
        <p:txBody>
          <a:bodyPr/>
          <a:lstStyle/>
          <a:p>
            <a:fld id="{53D49004-9440-C34D-AFCF-72D617EF0844}" type="datetime1">
              <a:rPr lang="en-US" smtClean="0"/>
              <a:t>11/17/2023</a:t>
            </a:fld>
            <a:endParaRPr lang="en-US"/>
          </a:p>
        </p:txBody>
      </p:sp>
      <p:sp>
        <p:nvSpPr>
          <p:cNvPr id="3" name="Footer Placeholder 2">
            <a:extLst>
              <a:ext uri="{FF2B5EF4-FFF2-40B4-BE49-F238E27FC236}">
                <a16:creationId xmlns:a16="http://schemas.microsoft.com/office/drawing/2014/main" id="{170FFD81-D09F-A64B-90F7-E778161F5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34B04E4-A19D-1743-8F14-06EFB25F4DE6}"/>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2895533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42821-3706-B241-A8E1-8E863954C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9DC6B9-588B-B94C-A32A-E567F9680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EF4C91-23C8-914F-9BA0-6B7C73ED77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3A3FD0-F75E-7F46-B71B-C95B3C3E5E09}"/>
              </a:ext>
            </a:extLst>
          </p:cNvPr>
          <p:cNvSpPr>
            <a:spLocks noGrp="1"/>
          </p:cNvSpPr>
          <p:nvPr>
            <p:ph type="dt" sz="half" idx="10"/>
          </p:nvPr>
        </p:nvSpPr>
        <p:spPr/>
        <p:txBody>
          <a:bodyPr/>
          <a:lstStyle/>
          <a:p>
            <a:fld id="{6CEC9C39-AF37-7048-A5F3-2138FC4EBAA9}" type="datetime1">
              <a:rPr lang="en-US" smtClean="0"/>
              <a:t>11/17/2023</a:t>
            </a:fld>
            <a:endParaRPr lang="en-US"/>
          </a:p>
        </p:txBody>
      </p:sp>
      <p:sp>
        <p:nvSpPr>
          <p:cNvPr id="6" name="Footer Placeholder 5">
            <a:extLst>
              <a:ext uri="{FF2B5EF4-FFF2-40B4-BE49-F238E27FC236}">
                <a16:creationId xmlns:a16="http://schemas.microsoft.com/office/drawing/2014/main" id="{75B88172-AD8E-C240-9E31-DE1A0F16F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D5590-7201-F24B-94E8-F26E504934E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634780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A513-8C24-694C-A0A4-D64927B87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4F8818-3BD6-C545-A2F7-C9FA81039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9820A-796C-184D-ABAF-6890A4B94D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7A2705-BFCE-6B4E-B2DA-F51169841DDF}"/>
              </a:ext>
            </a:extLst>
          </p:cNvPr>
          <p:cNvSpPr>
            <a:spLocks noGrp="1"/>
          </p:cNvSpPr>
          <p:nvPr>
            <p:ph type="dt" sz="half" idx="10"/>
          </p:nvPr>
        </p:nvSpPr>
        <p:spPr/>
        <p:txBody>
          <a:bodyPr/>
          <a:lstStyle/>
          <a:p>
            <a:fld id="{8F9F80C6-6E15-BC44-A547-629E68A1897C}" type="datetime1">
              <a:rPr lang="en-US" smtClean="0"/>
              <a:t>11/17/2023</a:t>
            </a:fld>
            <a:endParaRPr lang="en-US"/>
          </a:p>
        </p:txBody>
      </p:sp>
      <p:sp>
        <p:nvSpPr>
          <p:cNvPr id="6" name="Footer Placeholder 5">
            <a:extLst>
              <a:ext uri="{FF2B5EF4-FFF2-40B4-BE49-F238E27FC236}">
                <a16:creationId xmlns:a16="http://schemas.microsoft.com/office/drawing/2014/main" id="{21B6AABB-00A4-644D-911C-88C4E5A73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7C5629-8130-9549-8489-5018D6E15094}"/>
              </a:ext>
            </a:extLst>
          </p:cNvPr>
          <p:cNvSpPr>
            <a:spLocks noGrp="1"/>
          </p:cNvSpPr>
          <p:nvPr>
            <p:ph type="sldNum" sz="quarter" idx="12"/>
          </p:nvPr>
        </p:nvSpPr>
        <p:spPr/>
        <p:txBody>
          <a:bodyPr/>
          <a:lstStyle/>
          <a:p>
            <a:fld id="{1F57BF9A-7B35-9447-9112-EAE7E91B4E99}" type="slidenum">
              <a:rPr lang="en-US" smtClean="0"/>
              <a:t>‹#›</a:t>
            </a:fld>
            <a:endParaRPr lang="en-US"/>
          </a:p>
        </p:txBody>
      </p:sp>
    </p:spTree>
    <p:extLst>
      <p:ext uri="{BB962C8B-B14F-4D97-AF65-F5344CB8AC3E}">
        <p14:creationId xmlns:p14="http://schemas.microsoft.com/office/powerpoint/2010/main" val="316909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BD9209-CDCC-0544-8F59-61D77EA10D8D}"/>
              </a:ext>
            </a:extLst>
          </p:cNvPr>
          <p:cNvSpPr>
            <a:spLocks noGrp="1"/>
          </p:cNvSpPr>
          <p:nvPr>
            <p:ph type="title"/>
          </p:nvPr>
        </p:nvSpPr>
        <p:spPr>
          <a:xfrm>
            <a:off x="606971" y="78828"/>
            <a:ext cx="10980683" cy="101809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42CA19-9FB6-7D48-8FB5-A13C3B435299}"/>
              </a:ext>
            </a:extLst>
          </p:cNvPr>
          <p:cNvSpPr>
            <a:spLocks noGrp="1"/>
          </p:cNvSpPr>
          <p:nvPr>
            <p:ph type="body" idx="1"/>
          </p:nvPr>
        </p:nvSpPr>
        <p:spPr>
          <a:xfrm>
            <a:off x="606971" y="1283134"/>
            <a:ext cx="10980683" cy="49836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148AC55-BB06-4D40-9C68-61549252D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484145-EBBF-4546-953A-FE89B9B40A32}" type="datetime1">
              <a:rPr lang="en-US" smtClean="0"/>
              <a:t>11/17/2023</a:t>
            </a:fld>
            <a:endParaRPr lang="en-US"/>
          </a:p>
        </p:txBody>
      </p:sp>
      <p:sp>
        <p:nvSpPr>
          <p:cNvPr id="5" name="Footer Placeholder 4">
            <a:extLst>
              <a:ext uri="{FF2B5EF4-FFF2-40B4-BE49-F238E27FC236}">
                <a16:creationId xmlns:a16="http://schemas.microsoft.com/office/drawing/2014/main" id="{1288CB35-69E2-344C-8DC1-3C7FF42E0B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439896-7587-0648-938B-C078DA1B54F2}"/>
              </a:ext>
            </a:extLst>
          </p:cNvPr>
          <p:cNvSpPr>
            <a:spLocks noGrp="1"/>
          </p:cNvSpPr>
          <p:nvPr>
            <p:ph type="sldNum" sz="quarter" idx="4"/>
          </p:nvPr>
        </p:nvSpPr>
        <p:spPr>
          <a:xfrm>
            <a:off x="9415462" y="648335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7BF9A-7B35-9447-9112-EAE7E91B4E99}" type="slidenum">
              <a:rPr lang="en-US" smtClean="0"/>
              <a:t>‹#›</a:t>
            </a:fld>
            <a:endParaRPr lang="en-US"/>
          </a:p>
        </p:txBody>
      </p:sp>
      <p:grpSp>
        <p:nvGrpSpPr>
          <p:cNvPr id="7" name="Group 6">
            <a:extLst>
              <a:ext uri="{FF2B5EF4-FFF2-40B4-BE49-F238E27FC236}">
                <a16:creationId xmlns:a16="http://schemas.microsoft.com/office/drawing/2014/main" id="{DE01727A-E1B6-E54F-B7F1-9EFD6613ECC4}"/>
              </a:ext>
            </a:extLst>
          </p:cNvPr>
          <p:cNvGrpSpPr/>
          <p:nvPr userDrawn="1"/>
        </p:nvGrpSpPr>
        <p:grpSpPr>
          <a:xfrm flipV="1">
            <a:off x="-1762" y="1190029"/>
            <a:ext cx="40358072" cy="0"/>
            <a:chOff x="-2252" y="807859"/>
            <a:chExt cx="30270421" cy="437351"/>
          </a:xfrm>
        </p:grpSpPr>
        <p:cxnSp>
          <p:nvCxnSpPr>
            <p:cNvPr id="8" name="Straight Connector 7">
              <a:extLst>
                <a:ext uri="{FF2B5EF4-FFF2-40B4-BE49-F238E27FC236}">
                  <a16:creationId xmlns:a16="http://schemas.microsoft.com/office/drawing/2014/main" id="{8352164B-D019-E04F-BA68-C97A80703099}"/>
                </a:ext>
              </a:extLst>
            </p:cNvPr>
            <p:cNvCxnSpPr/>
            <p:nvPr userDrawn="1"/>
          </p:nvCxnSpPr>
          <p:spPr>
            <a:xfrm flipV="1">
              <a:off x="21124169" y="1245210"/>
              <a:ext cx="9144000" cy="0"/>
            </a:xfrm>
            <a:prstGeom prst="line">
              <a:avLst/>
            </a:prstGeom>
            <a:ln w="63500" cmpd="sng">
              <a:solidFill>
                <a:srgbClr val="12198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94311D2-17B2-DD41-9780-3A67F9A94051}"/>
                </a:ext>
              </a:extLst>
            </p:cNvPr>
            <p:cNvCxnSpPr/>
            <p:nvPr userDrawn="1"/>
          </p:nvCxnSpPr>
          <p:spPr>
            <a:xfrm flipV="1">
              <a:off x="-2252" y="807859"/>
              <a:ext cx="9144000" cy="0"/>
            </a:xfrm>
            <a:prstGeom prst="line">
              <a:avLst/>
            </a:prstGeom>
            <a:ln w="12700" cmpd="sng">
              <a:solidFill>
                <a:srgbClr val="D40805"/>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3393242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92611-C747-E84E-A55F-AB3AFFD6AC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584EAB-0697-CC49-AD28-68AF1BF5F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494DA-5138-3D4D-B7EA-D9C8CF358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187CD5-43F5-7F4F-8DF9-F56AF4D056AA}" type="datetime1">
              <a:rPr lang="en-US" smtClean="0"/>
              <a:t>11/17/2023</a:t>
            </a:fld>
            <a:endParaRPr lang="en-US"/>
          </a:p>
        </p:txBody>
      </p:sp>
      <p:sp>
        <p:nvSpPr>
          <p:cNvPr id="5" name="Footer Placeholder 4">
            <a:extLst>
              <a:ext uri="{FF2B5EF4-FFF2-40B4-BE49-F238E27FC236}">
                <a16:creationId xmlns:a16="http://schemas.microsoft.com/office/drawing/2014/main" id="{A12F5196-EEE6-4640-B81E-4029DEBA0D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F08FE4-922B-814A-9653-AEFF8A4CAC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D19098-1A49-2945-A12C-408C8FB3165E}" type="slidenum">
              <a:rPr lang="en-US" smtClean="0"/>
              <a:t>‹#›</a:t>
            </a:fld>
            <a:endParaRPr lang="en-US"/>
          </a:p>
        </p:txBody>
      </p:sp>
    </p:spTree>
    <p:extLst>
      <p:ext uri="{BB962C8B-B14F-4D97-AF65-F5344CB8AC3E}">
        <p14:creationId xmlns:p14="http://schemas.microsoft.com/office/powerpoint/2010/main" val="2245751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s://www.youtube.com/watch?v=_N7nC-8Yxz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C041F-9850-E24F-8D87-6868054CAE9B}"/>
              </a:ext>
            </a:extLst>
          </p:cNvPr>
          <p:cNvSpPr>
            <a:spLocks noGrp="1"/>
          </p:cNvSpPr>
          <p:nvPr>
            <p:ph type="ctrTitle"/>
          </p:nvPr>
        </p:nvSpPr>
        <p:spPr>
          <a:xfrm>
            <a:off x="556591" y="994799"/>
            <a:ext cx="11072191" cy="2387600"/>
          </a:xfrm>
        </p:spPr>
        <p:txBody>
          <a:bodyPr anchor="ctr">
            <a:normAutofit/>
          </a:bodyPr>
          <a:lstStyle/>
          <a:p>
            <a:r>
              <a:rPr lang="da-DK" sz="4400" dirty="0"/>
              <a:t>L7.1  MDP Planning</a:t>
            </a:r>
            <a:endParaRPr lang="en-US" sz="4400" dirty="0"/>
          </a:p>
        </p:txBody>
      </p:sp>
      <p:sp>
        <p:nvSpPr>
          <p:cNvPr id="5" name="Subtitle 2">
            <a:extLst>
              <a:ext uri="{FF2B5EF4-FFF2-40B4-BE49-F238E27FC236}">
                <a16:creationId xmlns:a16="http://schemas.microsoft.com/office/drawing/2014/main" id="{6AD7EF61-6860-BF49-9EBD-781006606D7D}"/>
              </a:ext>
            </a:extLst>
          </p:cNvPr>
          <p:cNvSpPr txBox="1">
            <a:spLocks/>
          </p:cNvSpPr>
          <p:nvPr/>
        </p:nvSpPr>
        <p:spPr>
          <a:xfrm>
            <a:off x="870330" y="3289706"/>
            <a:ext cx="10466024" cy="15531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9" name="Subtitle 2">
            <a:extLst>
              <a:ext uri="{FF2B5EF4-FFF2-40B4-BE49-F238E27FC236}">
                <a16:creationId xmlns:a16="http://schemas.microsoft.com/office/drawing/2014/main" id="{8419C1AE-4CEC-DD36-15A7-6F316F36A51A}"/>
              </a:ext>
            </a:extLst>
          </p:cNvPr>
          <p:cNvSpPr txBox="1">
            <a:spLocks/>
          </p:cNvSpPr>
          <p:nvPr/>
        </p:nvSpPr>
        <p:spPr>
          <a:xfrm>
            <a:off x="1534370" y="5327098"/>
            <a:ext cx="9144000" cy="84531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Zonghua Gu, Umeå University</a:t>
            </a:r>
          </a:p>
          <a:p>
            <a:r>
              <a:rPr lang="en-US" dirty="0"/>
              <a:t>Nov. 2023</a:t>
            </a:r>
          </a:p>
        </p:txBody>
      </p:sp>
      <p:sp>
        <p:nvSpPr>
          <p:cNvPr id="3" name="Rectangle 2">
            <a:extLst>
              <a:ext uri="{FF2B5EF4-FFF2-40B4-BE49-F238E27FC236}">
                <a16:creationId xmlns:a16="http://schemas.microsoft.com/office/drawing/2014/main" id="{01DA2EEA-3ACB-B53A-A77E-6BAE11ABA65E}"/>
              </a:ext>
            </a:extLst>
          </p:cNvPr>
          <p:cNvSpPr/>
          <p:nvPr/>
        </p:nvSpPr>
        <p:spPr>
          <a:xfrm>
            <a:off x="3396039" y="6456629"/>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4" name="Picture 2">
            <a:extLst>
              <a:ext uri="{FF2B5EF4-FFF2-40B4-BE49-F238E27FC236}">
                <a16:creationId xmlns:a16="http://schemas.microsoft.com/office/drawing/2014/main" id="{D6AB272A-F33D-C9D1-C361-331FD528E6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9446" y="2575513"/>
            <a:ext cx="4433107" cy="2751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446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5737-91C1-D311-E340-CFE047A991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E900EA4B-9E14-0F5F-8512-DA8449BA1D1D}"/>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F97872D8-7E7B-6617-A9A2-965D5AA7D971}"/>
              </a:ext>
            </a:extLst>
          </p:cNvPr>
          <p:cNvSpPr>
            <a:spLocks noGrp="1"/>
          </p:cNvSpPr>
          <p:nvPr>
            <p:ph type="sldNum" sz="quarter" idx="12"/>
          </p:nvPr>
        </p:nvSpPr>
        <p:spPr/>
        <p:txBody>
          <a:bodyPr/>
          <a:lstStyle/>
          <a:p>
            <a:fld id="{1F57BF9A-7B35-9447-9112-EAE7E91B4E99}" type="slidenum">
              <a:rPr lang="en-US" smtClean="0"/>
              <a:t>10</a:t>
            </a:fld>
            <a:endParaRPr lang="en-US"/>
          </a:p>
        </p:txBody>
      </p:sp>
    </p:spTree>
    <p:extLst>
      <p:ext uri="{BB962C8B-B14F-4D97-AF65-F5344CB8AC3E}">
        <p14:creationId xmlns:p14="http://schemas.microsoft.com/office/powerpoint/2010/main" val="2484336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3F4D-45D0-5988-802B-0C60E8E0ABEB}"/>
              </a:ext>
            </a:extLst>
          </p:cNvPr>
          <p:cNvSpPr>
            <a:spLocks noGrp="1"/>
          </p:cNvSpPr>
          <p:nvPr>
            <p:ph type="title"/>
          </p:nvPr>
        </p:nvSpPr>
        <p:spPr/>
        <p:txBody>
          <a:bodyPr/>
          <a:lstStyle/>
          <a:p>
            <a:r>
              <a:rPr lang="en-US" dirty="0" err="1"/>
              <a:t>PilotNet</a:t>
            </a:r>
            <a:r>
              <a:rPr lang="en-US" dirty="0"/>
              <a:t> [Bojarski 2016]</a:t>
            </a:r>
            <a:endParaRPr lang="en-SE" dirty="0"/>
          </a:p>
        </p:txBody>
      </p:sp>
      <p:sp>
        <p:nvSpPr>
          <p:cNvPr id="3" name="Content Placeholder 2">
            <a:extLst>
              <a:ext uri="{FF2B5EF4-FFF2-40B4-BE49-F238E27FC236}">
                <a16:creationId xmlns:a16="http://schemas.microsoft.com/office/drawing/2014/main" id="{46EEA2BD-BC5C-21CB-C7F8-FEBC1218E042}"/>
              </a:ext>
            </a:extLst>
          </p:cNvPr>
          <p:cNvSpPr>
            <a:spLocks noGrp="1"/>
          </p:cNvSpPr>
          <p:nvPr>
            <p:ph idx="1"/>
          </p:nvPr>
        </p:nvSpPr>
        <p:spPr/>
        <p:txBody>
          <a:bodyPr/>
          <a:lstStyle/>
          <a:p>
            <a:r>
              <a:rPr lang="en-US" dirty="0"/>
              <a:t>Bojarski M, Del Testa D, </a:t>
            </a:r>
            <a:r>
              <a:rPr lang="en-US" dirty="0" err="1"/>
              <a:t>Dworakowski</a:t>
            </a:r>
            <a:r>
              <a:rPr lang="en-US" dirty="0"/>
              <a:t> D, et al. End to end learning for self-driving cars[J]. </a:t>
            </a:r>
            <a:r>
              <a:rPr lang="en-US" dirty="0" err="1"/>
              <a:t>arXiv</a:t>
            </a:r>
            <a:r>
              <a:rPr lang="en-US" dirty="0"/>
              <a:t> preprint arXiv:1604.07316, 2016.</a:t>
            </a:r>
            <a:endParaRPr lang="en-US" sz="4400" dirty="0"/>
          </a:p>
          <a:p>
            <a:endParaRPr lang="en-SE" dirty="0"/>
          </a:p>
        </p:txBody>
      </p:sp>
      <p:sp>
        <p:nvSpPr>
          <p:cNvPr id="4" name="Slide Number Placeholder 3">
            <a:extLst>
              <a:ext uri="{FF2B5EF4-FFF2-40B4-BE49-F238E27FC236}">
                <a16:creationId xmlns:a16="http://schemas.microsoft.com/office/drawing/2014/main" id="{868B1D01-BB1D-6C63-71B1-C18C3FF0A07B}"/>
              </a:ext>
            </a:extLst>
          </p:cNvPr>
          <p:cNvSpPr>
            <a:spLocks noGrp="1"/>
          </p:cNvSpPr>
          <p:nvPr>
            <p:ph type="sldNum" sz="quarter" idx="12"/>
          </p:nvPr>
        </p:nvSpPr>
        <p:spPr/>
        <p:txBody>
          <a:bodyPr/>
          <a:lstStyle/>
          <a:p>
            <a:fld id="{1F57BF9A-7B35-9447-9112-EAE7E91B4E99}" type="slidenum">
              <a:rPr lang="en-US" smtClean="0"/>
              <a:t>2</a:t>
            </a:fld>
            <a:endParaRPr lang="en-US"/>
          </a:p>
        </p:txBody>
      </p:sp>
    </p:spTree>
    <p:extLst>
      <p:ext uri="{BB962C8B-B14F-4D97-AF65-F5344CB8AC3E}">
        <p14:creationId xmlns:p14="http://schemas.microsoft.com/office/powerpoint/2010/main" val="280881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13950-2CF7-5A6D-654B-322853BE52E0}"/>
              </a:ext>
            </a:extLst>
          </p:cNvPr>
          <p:cNvSpPr>
            <a:spLocks noGrp="1"/>
          </p:cNvSpPr>
          <p:nvPr>
            <p:ph type="title"/>
          </p:nvPr>
        </p:nvSpPr>
        <p:spPr/>
        <p:txBody>
          <a:bodyPr/>
          <a:lstStyle/>
          <a:p>
            <a:r>
              <a:rPr lang="en-US" dirty="0"/>
              <a:t>Training Method</a:t>
            </a:r>
            <a:endParaRPr lang="en-SE" dirty="0"/>
          </a:p>
        </p:txBody>
      </p:sp>
      <p:sp>
        <p:nvSpPr>
          <p:cNvPr id="3" name="Content Placeholder 2">
            <a:extLst>
              <a:ext uri="{FF2B5EF4-FFF2-40B4-BE49-F238E27FC236}">
                <a16:creationId xmlns:a16="http://schemas.microsoft.com/office/drawing/2014/main" id="{0745A7A5-417D-76BA-A213-796A06273389}"/>
              </a:ext>
            </a:extLst>
          </p:cNvPr>
          <p:cNvSpPr>
            <a:spLocks noGrp="1"/>
          </p:cNvSpPr>
          <p:nvPr>
            <p:ph idx="1"/>
          </p:nvPr>
        </p:nvSpPr>
        <p:spPr>
          <a:xfrm>
            <a:off x="622737" y="1237592"/>
            <a:ext cx="5565627" cy="5261638"/>
          </a:xfrm>
        </p:spPr>
        <p:txBody>
          <a:bodyPr>
            <a:normAutofit fontScale="92500" lnSpcReduction="20000"/>
          </a:bodyPr>
          <a:lstStyle/>
          <a:p>
            <a:r>
              <a:rPr lang="en-US" dirty="0"/>
              <a:t>End-to-End model trained with Imitation Learning (BC)</a:t>
            </a:r>
          </a:p>
          <a:p>
            <a:pPr lvl="1"/>
            <a:r>
              <a:rPr lang="en-US" dirty="0"/>
              <a:t>Human drives vehicle</a:t>
            </a:r>
          </a:p>
          <a:p>
            <a:pPr lvl="1"/>
            <a:r>
              <a:rPr lang="en-US" dirty="0"/>
              <a:t>Record sensor data and human actuator commands as training pairs</a:t>
            </a:r>
          </a:p>
          <a:p>
            <a:pPr lvl="1"/>
            <a:r>
              <a:rPr lang="en-US" dirty="0"/>
              <a:t>Train a DNN to map sensor data to actuator commands, mimicking a human. (</a:t>
            </a:r>
            <a:r>
              <a:rPr lang="en-US" dirty="0" err="1"/>
              <a:t>PilotNet</a:t>
            </a:r>
            <a:r>
              <a:rPr lang="en-US" dirty="0"/>
              <a:t> controls steering only. I think acceleration/braking are controlled separately, but the paper did not say how.)</a:t>
            </a:r>
          </a:p>
          <a:p>
            <a:r>
              <a:rPr lang="en-US" dirty="0" err="1"/>
              <a:t>PilotNet</a:t>
            </a:r>
            <a:r>
              <a:rPr lang="en-US" dirty="0"/>
              <a:t> driving video:</a:t>
            </a:r>
          </a:p>
          <a:p>
            <a:pPr lvl="1"/>
            <a:r>
              <a:rPr lang="en-US" dirty="0">
                <a:hlinkClick r:id="rId2"/>
              </a:rPr>
              <a:t>https://www.youtube.com/watch?v=_N7nC-8YxzE</a:t>
            </a:r>
            <a:endParaRPr lang="en-US" dirty="0"/>
          </a:p>
          <a:p>
            <a:endParaRPr lang="en-SE" dirty="0"/>
          </a:p>
        </p:txBody>
      </p:sp>
      <p:sp>
        <p:nvSpPr>
          <p:cNvPr id="4" name="Slide Number Placeholder 3">
            <a:extLst>
              <a:ext uri="{FF2B5EF4-FFF2-40B4-BE49-F238E27FC236}">
                <a16:creationId xmlns:a16="http://schemas.microsoft.com/office/drawing/2014/main" id="{34EB13B1-389A-EF3E-02D2-46F0340A972A}"/>
              </a:ext>
            </a:extLst>
          </p:cNvPr>
          <p:cNvSpPr>
            <a:spLocks noGrp="1"/>
          </p:cNvSpPr>
          <p:nvPr>
            <p:ph type="sldNum" sz="quarter" idx="12"/>
          </p:nvPr>
        </p:nvSpPr>
        <p:spPr/>
        <p:txBody>
          <a:bodyPr/>
          <a:lstStyle/>
          <a:p>
            <a:fld id="{1F57BF9A-7B35-9447-9112-EAE7E91B4E99}" type="slidenum">
              <a:rPr lang="en-US" smtClean="0"/>
              <a:t>3</a:t>
            </a:fld>
            <a:endParaRPr lang="en-US"/>
          </a:p>
        </p:txBody>
      </p:sp>
      <p:pic>
        <p:nvPicPr>
          <p:cNvPr id="5" name="Picture 2">
            <a:extLst>
              <a:ext uri="{FF2B5EF4-FFF2-40B4-BE49-F238E27FC236}">
                <a16:creationId xmlns:a16="http://schemas.microsoft.com/office/drawing/2014/main" id="{3397DD74-E4E6-0291-A07C-CD211C3A791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47003"/>
            <a:ext cx="6019800" cy="287445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4771E89-E931-7B4C-A46D-B5736E0F0C39}"/>
              </a:ext>
            </a:extLst>
          </p:cNvPr>
          <p:cNvSpPr/>
          <p:nvPr/>
        </p:nvSpPr>
        <p:spPr>
          <a:xfrm>
            <a:off x="8088635" y="5225617"/>
            <a:ext cx="2034531" cy="246221"/>
          </a:xfrm>
          <a:prstGeom prst="rect">
            <a:avLst/>
          </a:prstGeom>
        </p:spPr>
        <p:txBody>
          <a:bodyPr wrap="none">
            <a:spAutoFit/>
          </a:bodyPr>
          <a:lstStyle/>
          <a:p>
            <a:r>
              <a:rPr lang="en-SE" sz="1000" dirty="0"/>
              <a:t>https://github.com/lhzlhz/PilotNet</a:t>
            </a:r>
          </a:p>
        </p:txBody>
      </p:sp>
    </p:spTree>
    <p:extLst>
      <p:ext uri="{BB962C8B-B14F-4D97-AF65-F5344CB8AC3E}">
        <p14:creationId xmlns:p14="http://schemas.microsoft.com/office/powerpoint/2010/main" val="312755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136A-3F11-1765-373B-8AB0CE1CDED8}"/>
              </a:ext>
            </a:extLst>
          </p:cNvPr>
          <p:cNvSpPr>
            <a:spLocks noGrp="1"/>
          </p:cNvSpPr>
          <p:nvPr>
            <p:ph type="title"/>
          </p:nvPr>
        </p:nvSpPr>
        <p:spPr/>
        <p:txBody>
          <a:bodyPr/>
          <a:lstStyle/>
          <a:p>
            <a:r>
              <a:rPr lang="en-US" dirty="0"/>
              <a:t>Data Collection System</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36D3B97-2AD7-9969-BD58-7334CA3A034E}"/>
                  </a:ext>
                </a:extLst>
              </p:cNvPr>
              <p:cNvSpPr>
                <a:spLocks noGrp="1"/>
              </p:cNvSpPr>
              <p:nvPr>
                <p:ph idx="1"/>
              </p:nvPr>
            </p:nvSpPr>
            <p:spPr>
              <a:xfrm>
                <a:off x="622737" y="1237593"/>
                <a:ext cx="6659337" cy="5194738"/>
              </a:xfrm>
            </p:spPr>
            <p:txBody>
              <a:bodyPr>
                <a:normAutofit fontScale="70000" lnSpcReduction="20000"/>
              </a:bodyPr>
              <a:lstStyle/>
              <a:p>
                <a:r>
                  <a:rPr lang="en-US" dirty="0"/>
                  <a:t>Three cameras are mounted behind the windshield of the data-acquisition car, and timestamped video from the cameras is captured simultaneously with the steering angle applied by the human driver. The steering command is obtained by tapping into the vehicle’s Controller Area Network (CAN) bus</a:t>
                </a:r>
              </a:p>
              <a:p>
                <a:r>
                  <a:rPr lang="en-US" dirty="0"/>
                  <a:t>Training data contains single images sampled from the video, paired with the corresponding steering command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oMath>
                </a14:m>
                <a:r>
                  <a:rPr lang="en-US" dirty="0"/>
                  <a:t>)</a:t>
                </a:r>
              </a:p>
              <a:p>
                <a:pPr lvl="1"/>
                <a:r>
                  <a:rPr lang="en-US" dirty="0"/>
                  <a:t>In order to make our system independent of the car geometry, we represent the steering command as </a:t>
                </a:r>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b="0" i="1" dirty="0" smtClean="0">
                            <a:latin typeface="Cambria Math" panose="02040503050406030204" pitchFamily="18" charset="0"/>
                          </a:rPr>
                          <m:t>𝑅</m:t>
                        </m:r>
                      </m:den>
                    </m:f>
                  </m:oMath>
                </a14:m>
                <a:r>
                  <a:rPr lang="en-US" dirty="0"/>
                  <a:t>, where </a:t>
                </a:r>
                <a14:m>
                  <m:oMath xmlns:m="http://schemas.openxmlformats.org/officeDocument/2006/math">
                    <m:r>
                      <a:rPr lang="en-US" b="0" i="1" dirty="0" smtClean="0">
                        <a:latin typeface="Cambria Math" panose="02040503050406030204" pitchFamily="18" charset="0"/>
                      </a:rPr>
                      <m:t>𝑅</m:t>
                    </m:r>
                  </m:oMath>
                </a14:m>
                <a:r>
                  <a:rPr lang="en-US" dirty="0"/>
                  <a:t> is the turning radius in meters. We use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instead of </a:t>
                </a:r>
                <a14:m>
                  <m:oMath xmlns:m="http://schemas.openxmlformats.org/officeDocument/2006/math">
                    <m:r>
                      <a:rPr lang="en-US" i="1" dirty="0">
                        <a:latin typeface="Cambria Math" panose="02040503050406030204" pitchFamily="18" charset="0"/>
                      </a:rPr>
                      <m:t>𝑅</m:t>
                    </m:r>
                  </m:oMath>
                </a14:m>
                <a:r>
                  <a:rPr lang="en-US" dirty="0"/>
                  <a:t> to prevent a singularity when driving straight (the turning radius for driving straight is infinity). </a:t>
                </a:r>
                <a14:m>
                  <m:oMath xmlns:m="http://schemas.openxmlformats.org/officeDocument/2006/math">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𝑅</m:t>
                        </m:r>
                      </m:den>
                    </m:f>
                    <m:r>
                      <a:rPr lang="en-US" i="1" dirty="0">
                        <a:latin typeface="Cambria Math" panose="02040503050406030204" pitchFamily="18" charset="0"/>
                      </a:rPr>
                      <m:t> </m:t>
                    </m:r>
                  </m:oMath>
                </a14:m>
                <a:r>
                  <a:rPr lang="en-US" dirty="0"/>
                  <a:t> smoothly transitions through zero from left turns (negative values) to right turns (positive values).</a:t>
                </a:r>
              </a:p>
              <a:p>
                <a:pPr lvl="1"/>
                <a:endParaRPr lang="en-SE" dirty="0"/>
              </a:p>
              <a:p>
                <a:endParaRPr lang="en-SE" dirty="0"/>
              </a:p>
            </p:txBody>
          </p:sp>
        </mc:Choice>
        <mc:Fallback>
          <p:sp>
            <p:nvSpPr>
              <p:cNvPr id="3" name="Content Placeholder 2">
                <a:extLst>
                  <a:ext uri="{FF2B5EF4-FFF2-40B4-BE49-F238E27FC236}">
                    <a16:creationId xmlns:a16="http://schemas.microsoft.com/office/drawing/2014/main" id="{136D3B97-2AD7-9969-BD58-7334CA3A034E}"/>
                  </a:ext>
                </a:extLst>
              </p:cNvPr>
              <p:cNvSpPr>
                <a:spLocks noGrp="1" noRot="1" noChangeAspect="1" noMove="1" noResize="1" noEditPoints="1" noAdjustHandles="1" noChangeArrowheads="1" noChangeShapeType="1" noTextEdit="1"/>
              </p:cNvSpPr>
              <p:nvPr>
                <p:ph idx="1"/>
              </p:nvPr>
            </p:nvSpPr>
            <p:spPr>
              <a:xfrm>
                <a:off x="622737" y="1237593"/>
                <a:ext cx="6659337" cy="5194738"/>
              </a:xfrm>
              <a:blipFill>
                <a:blip r:embed="rId2"/>
                <a:stretch>
                  <a:fillRect l="-1006" t="-2465" r="-36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0914241-88AF-D10E-1DB8-35E4B4D25BDD}"/>
              </a:ext>
            </a:extLst>
          </p:cNvPr>
          <p:cNvSpPr>
            <a:spLocks noGrp="1"/>
          </p:cNvSpPr>
          <p:nvPr>
            <p:ph type="sldNum" sz="quarter" idx="12"/>
          </p:nvPr>
        </p:nvSpPr>
        <p:spPr/>
        <p:txBody>
          <a:bodyPr/>
          <a:lstStyle/>
          <a:p>
            <a:fld id="{1F57BF9A-7B35-9447-9112-EAE7E91B4E99}" type="slidenum">
              <a:rPr lang="en-US" smtClean="0"/>
              <a:t>4</a:t>
            </a:fld>
            <a:endParaRPr lang="en-US"/>
          </a:p>
        </p:txBody>
      </p:sp>
      <p:pic>
        <p:nvPicPr>
          <p:cNvPr id="5" name="Picture 2" descr="Figure 1: High-level view of the data collection system.">
            <a:extLst>
              <a:ext uri="{FF2B5EF4-FFF2-40B4-BE49-F238E27FC236}">
                <a16:creationId xmlns:a16="http://schemas.microsoft.com/office/drawing/2014/main" id="{9D34FDFE-A2A2-CD5F-376A-7664FF14C8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537" y="1237593"/>
            <a:ext cx="4215834" cy="27767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ED65C818-60C9-5B5E-0E9B-CB2A2026D253}"/>
              </a:ext>
            </a:extLst>
          </p:cNvPr>
          <p:cNvSpPr/>
          <p:nvPr/>
        </p:nvSpPr>
        <p:spPr>
          <a:xfrm>
            <a:off x="8008480" y="3956786"/>
            <a:ext cx="3505200" cy="246221"/>
          </a:xfrm>
          <a:prstGeom prst="rect">
            <a:avLst/>
          </a:prstGeom>
        </p:spPr>
        <p:txBody>
          <a:bodyPr wrap="square">
            <a:spAutoFit/>
          </a:bodyPr>
          <a:lstStyle/>
          <a:p>
            <a:r>
              <a:rPr lang="en-SE" sz="1000" dirty="0"/>
              <a:t>https://devblogs.nvidia.com/deep-learning-self-driving-cars/</a:t>
            </a:r>
          </a:p>
        </p:txBody>
      </p:sp>
      <p:pic>
        <p:nvPicPr>
          <p:cNvPr id="7" name="Picture 6">
            <a:extLst>
              <a:ext uri="{FF2B5EF4-FFF2-40B4-BE49-F238E27FC236}">
                <a16:creationId xmlns:a16="http://schemas.microsoft.com/office/drawing/2014/main" id="{35E4F544-C3EE-D8D0-1216-B094B1499AA9}"/>
              </a:ext>
            </a:extLst>
          </p:cNvPr>
          <p:cNvPicPr>
            <a:picLocks noChangeAspect="1"/>
          </p:cNvPicPr>
          <p:nvPr/>
        </p:nvPicPr>
        <p:blipFill>
          <a:blip r:embed="rId4"/>
          <a:stretch>
            <a:fillRect/>
          </a:stretch>
        </p:blipFill>
        <p:spPr>
          <a:xfrm>
            <a:off x="7738828" y="4436925"/>
            <a:ext cx="3830435" cy="2289473"/>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FAC2DA2-B68C-04EF-52B8-DF27947399B2}"/>
                  </a:ext>
                </a:extLst>
              </p:cNvPr>
              <p:cNvSpPr txBox="1"/>
              <p:nvPr/>
            </p:nvSpPr>
            <p:spPr>
              <a:xfrm>
                <a:off x="8008480" y="5021799"/>
                <a:ext cx="346201" cy="3164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𝜃</m:t>
                      </m:r>
                    </m:oMath>
                  </m:oMathPara>
                </a14:m>
                <a:endParaRPr lang="en-SE" sz="1400" dirty="0"/>
              </a:p>
            </p:txBody>
          </p:sp>
        </mc:Choice>
        <mc:Fallback>
          <p:sp>
            <p:nvSpPr>
              <p:cNvPr id="8" name="TextBox 7">
                <a:extLst>
                  <a:ext uri="{FF2B5EF4-FFF2-40B4-BE49-F238E27FC236}">
                    <a16:creationId xmlns:a16="http://schemas.microsoft.com/office/drawing/2014/main" id="{5FAC2DA2-B68C-04EF-52B8-DF27947399B2}"/>
                  </a:ext>
                </a:extLst>
              </p:cNvPr>
              <p:cNvSpPr txBox="1">
                <a:spLocks noRot="1" noChangeAspect="1" noMove="1" noResize="1" noEditPoints="1" noAdjustHandles="1" noChangeArrowheads="1" noChangeShapeType="1" noTextEdit="1"/>
              </p:cNvSpPr>
              <p:nvPr/>
            </p:nvSpPr>
            <p:spPr>
              <a:xfrm>
                <a:off x="8008480" y="5021799"/>
                <a:ext cx="346201" cy="316493"/>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855DF08E-1CFC-3EFC-F5F5-A27A0A6374BB}"/>
                  </a:ext>
                </a:extLst>
              </p:cNvPr>
              <p:cNvSpPr/>
              <p:nvPr/>
            </p:nvSpPr>
            <p:spPr>
              <a:xfrm>
                <a:off x="9882646" y="4170391"/>
                <a:ext cx="1194301" cy="61709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i="1">
                              <a:latin typeface="Cambria Math" panose="02040503050406030204" pitchFamily="18" charset="0"/>
                            </a:rPr>
                            <m:t>𝑅</m:t>
                          </m:r>
                        </m:den>
                      </m:f>
                      <m:r>
                        <a:rPr lang="en-US" i="1" dirty="0">
                          <a:latin typeface="Cambria Math" panose="02040503050406030204" pitchFamily="18" charset="0"/>
                        </a:rPr>
                        <m:t>=</m:t>
                      </m:r>
                      <m:f>
                        <m:fPr>
                          <m:ctrlPr>
                            <a:rPr lang="en-US" i="1" dirty="0">
                              <a:latin typeface="Cambria Math" panose="02040503050406030204" pitchFamily="18" charset="0"/>
                            </a:rPr>
                          </m:ctrlPr>
                        </m:fPr>
                        <m:num>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tan</m:t>
                              </m:r>
                            </m:fName>
                            <m:e>
                              <m:r>
                                <a:rPr lang="en-US" i="1" dirty="0">
                                  <a:latin typeface="Cambria Math" panose="02040503050406030204" pitchFamily="18" charset="0"/>
                                </a:rPr>
                                <m:t>𝛿</m:t>
                              </m:r>
                            </m:e>
                          </m:func>
                        </m:num>
                        <m:den>
                          <m:r>
                            <a:rPr lang="en-US" b="0" i="1" dirty="0" smtClean="0">
                              <a:latin typeface="Cambria Math" panose="02040503050406030204" pitchFamily="18" charset="0"/>
                            </a:rPr>
                            <m:t>𝐿</m:t>
                          </m:r>
                        </m:den>
                      </m:f>
                    </m:oMath>
                  </m:oMathPara>
                </a14:m>
                <a:endParaRPr lang="en-SE" dirty="0"/>
              </a:p>
            </p:txBody>
          </p:sp>
        </mc:Choice>
        <mc:Fallback>
          <p:sp>
            <p:nvSpPr>
              <p:cNvPr id="9" name="Rectangle 8">
                <a:extLst>
                  <a:ext uri="{FF2B5EF4-FFF2-40B4-BE49-F238E27FC236}">
                    <a16:creationId xmlns:a16="http://schemas.microsoft.com/office/drawing/2014/main" id="{855DF08E-1CFC-3EFC-F5F5-A27A0A6374BB}"/>
                  </a:ext>
                </a:extLst>
              </p:cNvPr>
              <p:cNvSpPr>
                <a:spLocks noRot="1" noChangeAspect="1" noMove="1" noResize="1" noEditPoints="1" noAdjustHandles="1" noChangeArrowheads="1" noChangeShapeType="1" noTextEdit="1"/>
              </p:cNvSpPr>
              <p:nvPr/>
            </p:nvSpPr>
            <p:spPr>
              <a:xfrm>
                <a:off x="9882646" y="4170391"/>
                <a:ext cx="1194301" cy="617092"/>
              </a:xfrm>
              <a:prstGeom prst="rect">
                <a:avLst/>
              </a:prstGeom>
              <a:blipFill>
                <a:blip r:embed="rId6"/>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3491374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006D-2F44-6356-5A70-990DE76F82A1}"/>
              </a:ext>
            </a:extLst>
          </p:cNvPr>
          <p:cNvSpPr>
            <a:spLocks noGrp="1"/>
          </p:cNvSpPr>
          <p:nvPr>
            <p:ph type="title"/>
          </p:nvPr>
        </p:nvSpPr>
        <p:spPr/>
        <p:txBody>
          <a:bodyPr/>
          <a:lstStyle/>
          <a:p>
            <a:r>
              <a:rPr lang="en-US" dirty="0"/>
              <a:t>Training Data Augmentation</a:t>
            </a:r>
            <a:endParaRPr lang="en-SE" dirty="0"/>
          </a:p>
        </p:txBody>
      </p:sp>
      <p:sp>
        <p:nvSpPr>
          <p:cNvPr id="3" name="Content Placeholder 2">
            <a:extLst>
              <a:ext uri="{FF2B5EF4-FFF2-40B4-BE49-F238E27FC236}">
                <a16:creationId xmlns:a16="http://schemas.microsoft.com/office/drawing/2014/main" id="{E74D248F-E330-0CAA-B964-A10791D1EAC4}"/>
              </a:ext>
            </a:extLst>
          </p:cNvPr>
          <p:cNvSpPr>
            <a:spLocks noGrp="1"/>
          </p:cNvSpPr>
          <p:nvPr>
            <p:ph idx="1"/>
          </p:nvPr>
        </p:nvSpPr>
        <p:spPr>
          <a:xfrm>
            <a:off x="622737" y="1237593"/>
            <a:ext cx="5473263" cy="5194738"/>
          </a:xfrm>
        </p:spPr>
        <p:txBody>
          <a:bodyPr>
            <a:normAutofit fontScale="92500" lnSpcReduction="20000"/>
          </a:bodyPr>
          <a:lstStyle/>
          <a:p>
            <a:r>
              <a:rPr lang="en-US" dirty="0"/>
              <a:t>Problem: training data from human driver always stays in center of lane. So if car deviates from center, the image it sees is not in the training set, so it does not know the correct action.</a:t>
            </a:r>
          </a:p>
          <a:p>
            <a:r>
              <a:rPr lang="en-US" dirty="0"/>
              <a:t>Solution: Augment training data with additional images that show the car in different shifts from the center of the lane and rotations from the direction of the road. The images for two specific off-center shifts can be obtained from the left and the right cameras.</a:t>
            </a:r>
            <a:endParaRPr lang="en-SE" dirty="0"/>
          </a:p>
          <a:p>
            <a:endParaRPr lang="en-SE" dirty="0"/>
          </a:p>
        </p:txBody>
      </p:sp>
      <p:sp>
        <p:nvSpPr>
          <p:cNvPr id="4" name="Slide Number Placeholder 3">
            <a:extLst>
              <a:ext uri="{FF2B5EF4-FFF2-40B4-BE49-F238E27FC236}">
                <a16:creationId xmlns:a16="http://schemas.microsoft.com/office/drawing/2014/main" id="{6875BD4F-073A-A60F-BC1E-F179D4225C60}"/>
              </a:ext>
            </a:extLst>
          </p:cNvPr>
          <p:cNvSpPr>
            <a:spLocks noGrp="1"/>
          </p:cNvSpPr>
          <p:nvPr>
            <p:ph type="sldNum" sz="quarter" idx="12"/>
          </p:nvPr>
        </p:nvSpPr>
        <p:spPr/>
        <p:txBody>
          <a:bodyPr/>
          <a:lstStyle/>
          <a:p>
            <a:fld id="{1F57BF9A-7B35-9447-9112-EAE7E91B4E99}" type="slidenum">
              <a:rPr lang="en-US" smtClean="0"/>
              <a:t>5</a:t>
            </a:fld>
            <a:endParaRPr lang="en-US"/>
          </a:p>
        </p:txBody>
      </p:sp>
      <p:pic>
        <p:nvPicPr>
          <p:cNvPr id="9" name="Picture 2" descr="Figure 2: Training the neural network.">
            <a:extLst>
              <a:ext uri="{FF2B5EF4-FFF2-40B4-BE49-F238E27FC236}">
                <a16:creationId xmlns:a16="http://schemas.microsoft.com/office/drawing/2014/main" id="{A074A54A-750D-8DEA-BDBD-8AC3F4BE7E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1341438"/>
            <a:ext cx="59436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igure 3: The trained network is used to generate steering commands from a single front-facing center camera.">
            <a:extLst>
              <a:ext uri="{FF2B5EF4-FFF2-40B4-BE49-F238E27FC236}">
                <a16:creationId xmlns:a16="http://schemas.microsoft.com/office/drawing/2014/main" id="{3C32B73F-C2E3-F2DF-81F9-93A6F85A28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94657"/>
            <a:ext cx="5943600" cy="12573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F87B5AE-801E-B91C-DDBC-2FA64F2F344B}"/>
              </a:ext>
            </a:extLst>
          </p:cNvPr>
          <p:cNvSpPr txBox="1"/>
          <p:nvPr/>
        </p:nvSpPr>
        <p:spPr>
          <a:xfrm>
            <a:off x="8562983" y="4168630"/>
            <a:ext cx="1009635"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Training</a:t>
            </a:r>
            <a:endParaRPr lang="en-SE" dirty="0"/>
          </a:p>
        </p:txBody>
      </p:sp>
      <p:sp>
        <p:nvSpPr>
          <p:cNvPr id="12" name="TextBox 11">
            <a:extLst>
              <a:ext uri="{FF2B5EF4-FFF2-40B4-BE49-F238E27FC236}">
                <a16:creationId xmlns:a16="http://schemas.microsoft.com/office/drawing/2014/main" id="{218CA6B7-DD78-5F82-5313-ED587F5FCB4F}"/>
              </a:ext>
            </a:extLst>
          </p:cNvPr>
          <p:cNvSpPr txBox="1"/>
          <p:nvPr/>
        </p:nvSpPr>
        <p:spPr>
          <a:xfrm>
            <a:off x="8468918" y="5933696"/>
            <a:ext cx="1197764" cy="369332"/>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none" rtlCol="0">
            <a:spAutoFit/>
          </a:bodyPr>
          <a:lstStyle/>
          <a:p>
            <a:r>
              <a:rPr lang="en-US" dirty="0"/>
              <a:t>Operation</a:t>
            </a:r>
            <a:endParaRPr lang="en-SE" dirty="0"/>
          </a:p>
        </p:txBody>
      </p:sp>
    </p:spTree>
    <p:extLst>
      <p:ext uri="{BB962C8B-B14F-4D97-AF65-F5344CB8AC3E}">
        <p14:creationId xmlns:p14="http://schemas.microsoft.com/office/powerpoint/2010/main" val="277474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C205F-ECF4-CC7F-32B7-00C143F93383}"/>
              </a:ext>
            </a:extLst>
          </p:cNvPr>
          <p:cNvSpPr>
            <a:spLocks noGrp="1"/>
          </p:cNvSpPr>
          <p:nvPr>
            <p:ph type="title"/>
          </p:nvPr>
        </p:nvSpPr>
        <p:spPr/>
        <p:txBody>
          <a:bodyPr/>
          <a:lstStyle/>
          <a:p>
            <a:r>
              <a:rPr lang="en-US" dirty="0"/>
              <a:t>Training Data Augmentation Details</a:t>
            </a:r>
            <a:endParaRPr lang="en-SE" dirty="0"/>
          </a:p>
        </p:txBody>
      </p:sp>
      <p:sp>
        <p:nvSpPr>
          <p:cNvPr id="3" name="Content Placeholder 2">
            <a:extLst>
              <a:ext uri="{FF2B5EF4-FFF2-40B4-BE49-F238E27FC236}">
                <a16:creationId xmlns:a16="http://schemas.microsoft.com/office/drawing/2014/main" id="{C9B86D78-6405-9DA4-2B73-981688A9E34B}"/>
              </a:ext>
            </a:extLst>
          </p:cNvPr>
          <p:cNvSpPr>
            <a:spLocks noGrp="1"/>
          </p:cNvSpPr>
          <p:nvPr>
            <p:ph idx="1"/>
          </p:nvPr>
        </p:nvSpPr>
        <p:spPr>
          <a:xfrm>
            <a:off x="622738" y="1237592"/>
            <a:ext cx="6378426" cy="5261637"/>
          </a:xfrm>
        </p:spPr>
        <p:txBody>
          <a:bodyPr>
            <a:normAutofit fontScale="70000" lnSpcReduction="20000"/>
          </a:bodyPr>
          <a:lstStyle/>
          <a:p>
            <a:r>
              <a:rPr lang="en-US" dirty="0"/>
              <a:t>We augment the data by adding artificial shifts and rotations to teach the network how to recover from a poor position or orientation</a:t>
            </a:r>
          </a:p>
          <a:p>
            <a:r>
              <a:rPr lang="en-US" dirty="0"/>
              <a:t>Images for two specific off-center shifts can be obtained from the left and the right camera. Additional shifts between the cameras and all rotations are simulated by viewpoint transformation of the image from the nearest camera. The steering label for transformed images is adjusted to one that would steer the vehicle back to the desired location and orientation in two seconds</a:t>
            </a:r>
          </a:p>
          <a:p>
            <a:r>
              <a:rPr lang="en-US" dirty="0"/>
              <a:t>Ex.: Image from center camera shows car is driving straight; Shifted image from left camera shows car is leaning left. Associate this image with synthetic “turn right” command (even though human driver never issued it). During operation, if the center camera sees this image, issue “turn right” command</a:t>
            </a:r>
            <a:endParaRPr lang="en-SE" dirty="0"/>
          </a:p>
        </p:txBody>
      </p:sp>
      <p:sp>
        <p:nvSpPr>
          <p:cNvPr id="4" name="Slide Number Placeholder 3">
            <a:extLst>
              <a:ext uri="{FF2B5EF4-FFF2-40B4-BE49-F238E27FC236}">
                <a16:creationId xmlns:a16="http://schemas.microsoft.com/office/drawing/2014/main" id="{323D2F9B-D58F-CB2E-6775-EA49A82131A5}"/>
              </a:ext>
            </a:extLst>
          </p:cNvPr>
          <p:cNvSpPr>
            <a:spLocks noGrp="1"/>
          </p:cNvSpPr>
          <p:nvPr>
            <p:ph type="sldNum" sz="quarter" idx="12"/>
          </p:nvPr>
        </p:nvSpPr>
        <p:spPr/>
        <p:txBody>
          <a:bodyPr/>
          <a:lstStyle/>
          <a:p>
            <a:fld id="{1F57BF9A-7B35-9447-9112-EAE7E91B4E99}" type="slidenum">
              <a:rPr lang="en-US" smtClean="0"/>
              <a:t>6</a:t>
            </a:fld>
            <a:endParaRPr lang="en-US"/>
          </a:p>
        </p:txBody>
      </p:sp>
      <p:pic>
        <p:nvPicPr>
          <p:cNvPr id="5" name="Picture 4">
            <a:extLst>
              <a:ext uri="{FF2B5EF4-FFF2-40B4-BE49-F238E27FC236}">
                <a16:creationId xmlns:a16="http://schemas.microsoft.com/office/drawing/2014/main" id="{F0B169CD-5A3A-3C9E-69BD-D4C144D88C53}"/>
              </a:ext>
            </a:extLst>
          </p:cNvPr>
          <p:cNvPicPr>
            <a:picLocks noChangeAspect="1"/>
          </p:cNvPicPr>
          <p:nvPr/>
        </p:nvPicPr>
        <p:blipFill>
          <a:blip r:embed="rId2"/>
          <a:stretch>
            <a:fillRect/>
          </a:stretch>
        </p:blipFill>
        <p:spPr>
          <a:xfrm>
            <a:off x="6881091" y="2419074"/>
            <a:ext cx="5265919" cy="2322149"/>
          </a:xfrm>
          <a:prstGeom prst="rect">
            <a:avLst/>
          </a:prstGeom>
        </p:spPr>
      </p:pic>
    </p:spTree>
    <p:extLst>
      <p:ext uri="{BB962C8B-B14F-4D97-AF65-F5344CB8AC3E}">
        <p14:creationId xmlns:p14="http://schemas.microsoft.com/office/powerpoint/2010/main" val="1087788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A8D7-C223-A6B6-D70B-9237D35AEEC9}"/>
              </a:ext>
            </a:extLst>
          </p:cNvPr>
          <p:cNvSpPr>
            <a:spLocks noGrp="1"/>
          </p:cNvSpPr>
          <p:nvPr>
            <p:ph type="title"/>
          </p:nvPr>
        </p:nvSpPr>
        <p:spPr/>
        <p:txBody>
          <a:bodyPr/>
          <a:lstStyle/>
          <a:p>
            <a:r>
              <a:rPr lang="en-US" dirty="0"/>
              <a:t>Driving Simulator</a:t>
            </a:r>
            <a:endParaRPr lang="en-SE" dirty="0"/>
          </a:p>
        </p:txBody>
      </p:sp>
      <p:sp>
        <p:nvSpPr>
          <p:cNvPr id="3" name="Content Placeholder 2">
            <a:extLst>
              <a:ext uri="{FF2B5EF4-FFF2-40B4-BE49-F238E27FC236}">
                <a16:creationId xmlns:a16="http://schemas.microsoft.com/office/drawing/2014/main" id="{1EEBF368-FE0D-EAE5-6DF7-5F3E94A7334E}"/>
              </a:ext>
            </a:extLst>
          </p:cNvPr>
          <p:cNvSpPr>
            <a:spLocks noGrp="1"/>
          </p:cNvSpPr>
          <p:nvPr>
            <p:ph idx="1"/>
          </p:nvPr>
        </p:nvSpPr>
        <p:spPr/>
        <p:txBody>
          <a:bodyPr/>
          <a:lstStyle/>
          <a:p>
            <a:r>
              <a:rPr lang="en-US" dirty="0"/>
              <a:t>The simulator transforms the original images to account for departures from the ground truth. The magnitude of these perturbations is chosen randomly from a normal distribution.</a:t>
            </a:r>
            <a:endParaRPr lang="en-SE" dirty="0"/>
          </a:p>
          <a:p>
            <a:endParaRPr lang="en-SE" dirty="0"/>
          </a:p>
        </p:txBody>
      </p:sp>
      <p:sp>
        <p:nvSpPr>
          <p:cNvPr id="4" name="Slide Number Placeholder 3">
            <a:extLst>
              <a:ext uri="{FF2B5EF4-FFF2-40B4-BE49-F238E27FC236}">
                <a16:creationId xmlns:a16="http://schemas.microsoft.com/office/drawing/2014/main" id="{F0504BB0-7FDF-D39C-BCE4-CFB7D637FAC8}"/>
              </a:ext>
            </a:extLst>
          </p:cNvPr>
          <p:cNvSpPr>
            <a:spLocks noGrp="1"/>
          </p:cNvSpPr>
          <p:nvPr>
            <p:ph type="sldNum" sz="quarter" idx="12"/>
          </p:nvPr>
        </p:nvSpPr>
        <p:spPr/>
        <p:txBody>
          <a:bodyPr/>
          <a:lstStyle/>
          <a:p>
            <a:fld id="{1F57BF9A-7B35-9447-9112-EAE7E91B4E99}" type="slidenum">
              <a:rPr lang="en-US" smtClean="0"/>
              <a:t>7</a:t>
            </a:fld>
            <a:endParaRPr lang="en-US"/>
          </a:p>
        </p:txBody>
      </p:sp>
      <p:sp>
        <p:nvSpPr>
          <p:cNvPr id="5" name="Slide Number Placeholder 3">
            <a:extLst>
              <a:ext uri="{FF2B5EF4-FFF2-40B4-BE49-F238E27FC236}">
                <a16:creationId xmlns:a16="http://schemas.microsoft.com/office/drawing/2014/main" id="{C7583D31-0D10-5912-5463-1BE8189E38F4}"/>
              </a:ext>
            </a:extLst>
          </p:cNvPr>
          <p:cNvSpPr txBox="1">
            <a:spLocks/>
          </p:cNvSpPr>
          <p:nvPr/>
        </p:nvSpPr>
        <p:spPr>
          <a:xfrm>
            <a:off x="8384309" y="6221306"/>
            <a:ext cx="2133600" cy="24447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F57F456A-00AF-44E6-8D70-638C0D0130FF}" type="slidenum">
              <a:rPr lang="en-US" altLang="zh-CN" smtClean="0"/>
              <a:pPr>
                <a:defRPr/>
              </a:pPr>
              <a:t>7</a:t>
            </a:fld>
            <a:endParaRPr lang="en-US" altLang="zh-CN"/>
          </a:p>
        </p:txBody>
      </p:sp>
      <p:pic>
        <p:nvPicPr>
          <p:cNvPr id="6" name="Picture 5">
            <a:extLst>
              <a:ext uri="{FF2B5EF4-FFF2-40B4-BE49-F238E27FC236}">
                <a16:creationId xmlns:a16="http://schemas.microsoft.com/office/drawing/2014/main" id="{820C1060-DC0F-5865-6547-64A54A215282}"/>
              </a:ext>
            </a:extLst>
          </p:cNvPr>
          <p:cNvPicPr>
            <a:picLocks noChangeAspect="1"/>
          </p:cNvPicPr>
          <p:nvPr/>
        </p:nvPicPr>
        <p:blipFill>
          <a:blip r:embed="rId2"/>
          <a:stretch>
            <a:fillRect/>
          </a:stretch>
        </p:blipFill>
        <p:spPr>
          <a:xfrm>
            <a:off x="1559335" y="2810105"/>
            <a:ext cx="8925548" cy="3655676"/>
          </a:xfrm>
          <a:prstGeom prst="rect">
            <a:avLst/>
          </a:prstGeom>
        </p:spPr>
      </p:pic>
    </p:spTree>
    <p:extLst>
      <p:ext uri="{BB962C8B-B14F-4D97-AF65-F5344CB8AC3E}">
        <p14:creationId xmlns:p14="http://schemas.microsoft.com/office/powerpoint/2010/main" val="2371701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F449C-5F39-AC26-7D9C-6B538B070401}"/>
              </a:ext>
            </a:extLst>
          </p:cNvPr>
          <p:cNvSpPr>
            <a:spLocks noGrp="1"/>
          </p:cNvSpPr>
          <p:nvPr>
            <p:ph type="title"/>
          </p:nvPr>
        </p:nvSpPr>
        <p:spPr>
          <a:xfrm>
            <a:off x="622738" y="63062"/>
            <a:ext cx="4734354" cy="1069486"/>
          </a:xfrm>
        </p:spPr>
        <p:txBody>
          <a:bodyPr>
            <a:normAutofit fontScale="90000"/>
          </a:bodyPr>
          <a:lstStyle/>
          <a:p>
            <a:r>
              <a:rPr lang="en-US" dirty="0" err="1"/>
              <a:t>PilotNet</a:t>
            </a:r>
            <a:r>
              <a:rPr lang="en-US" dirty="0"/>
              <a:t> CNN Architecture</a:t>
            </a:r>
            <a:endParaRPr lang="en-SE" dirty="0"/>
          </a:p>
        </p:txBody>
      </p:sp>
      <p:sp>
        <p:nvSpPr>
          <p:cNvPr id="3" name="Content Placeholder 2">
            <a:extLst>
              <a:ext uri="{FF2B5EF4-FFF2-40B4-BE49-F238E27FC236}">
                <a16:creationId xmlns:a16="http://schemas.microsoft.com/office/drawing/2014/main" id="{4FF6A239-9F4B-689D-E3B0-F8720BB8A918}"/>
              </a:ext>
            </a:extLst>
          </p:cNvPr>
          <p:cNvSpPr>
            <a:spLocks noGrp="1"/>
          </p:cNvSpPr>
          <p:nvPr>
            <p:ph idx="1"/>
          </p:nvPr>
        </p:nvSpPr>
        <p:spPr/>
        <p:txBody>
          <a:bodyPr/>
          <a:lstStyle/>
          <a:p>
            <a:r>
              <a:rPr lang="en-US" dirty="0"/>
              <a:t>~250K weights</a:t>
            </a:r>
            <a:endParaRPr lang="en-SE" dirty="0"/>
          </a:p>
        </p:txBody>
      </p:sp>
      <p:sp>
        <p:nvSpPr>
          <p:cNvPr id="4" name="Slide Number Placeholder 3">
            <a:extLst>
              <a:ext uri="{FF2B5EF4-FFF2-40B4-BE49-F238E27FC236}">
                <a16:creationId xmlns:a16="http://schemas.microsoft.com/office/drawing/2014/main" id="{FC4803F7-DA40-BB8A-75C5-58449E70CAE7}"/>
              </a:ext>
            </a:extLst>
          </p:cNvPr>
          <p:cNvSpPr>
            <a:spLocks noGrp="1"/>
          </p:cNvSpPr>
          <p:nvPr>
            <p:ph type="sldNum" sz="quarter" idx="12"/>
          </p:nvPr>
        </p:nvSpPr>
        <p:spPr/>
        <p:txBody>
          <a:bodyPr/>
          <a:lstStyle/>
          <a:p>
            <a:fld id="{1F57BF9A-7B35-9447-9112-EAE7E91B4E99}" type="slidenum">
              <a:rPr lang="en-US" smtClean="0"/>
              <a:t>8</a:t>
            </a:fld>
            <a:endParaRPr lang="en-US"/>
          </a:p>
        </p:txBody>
      </p:sp>
      <p:pic>
        <p:nvPicPr>
          <p:cNvPr id="5" name="Picture 2">
            <a:extLst>
              <a:ext uri="{FF2B5EF4-FFF2-40B4-BE49-F238E27FC236}">
                <a16:creationId xmlns:a16="http://schemas.microsoft.com/office/drawing/2014/main" id="{84ECE224-3D90-98F9-9C7A-C997699BBE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9571" y="166980"/>
            <a:ext cx="6989084" cy="66910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27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9CBB7-A398-0A90-59CD-A6B65D475E68}"/>
              </a:ext>
            </a:extLst>
          </p:cNvPr>
          <p:cNvSpPr>
            <a:spLocks noGrp="1"/>
          </p:cNvSpPr>
          <p:nvPr>
            <p:ph type="title"/>
          </p:nvPr>
        </p:nvSpPr>
        <p:spPr/>
        <p:txBody>
          <a:bodyPr/>
          <a:lstStyle/>
          <a:p>
            <a:r>
              <a:rPr lang="en-US" sz="4800" dirty="0"/>
              <a:t>Visualization of Salient Objects</a:t>
            </a:r>
            <a:endParaRPr lang="en-SE" dirty="0"/>
          </a:p>
        </p:txBody>
      </p:sp>
      <p:sp>
        <p:nvSpPr>
          <p:cNvPr id="3" name="Content Placeholder 2">
            <a:extLst>
              <a:ext uri="{FF2B5EF4-FFF2-40B4-BE49-F238E27FC236}">
                <a16:creationId xmlns:a16="http://schemas.microsoft.com/office/drawing/2014/main" id="{1D458C5D-59A7-10C3-A70B-7C95444BA137}"/>
              </a:ext>
            </a:extLst>
          </p:cNvPr>
          <p:cNvSpPr>
            <a:spLocks noGrp="1"/>
          </p:cNvSpPr>
          <p:nvPr>
            <p:ph idx="1"/>
          </p:nvPr>
        </p:nvSpPr>
        <p:spPr>
          <a:xfrm>
            <a:off x="622738" y="1237593"/>
            <a:ext cx="5815008" cy="5449534"/>
          </a:xfrm>
        </p:spPr>
        <p:txBody>
          <a:bodyPr/>
          <a:lstStyle/>
          <a:p>
            <a:r>
              <a:rPr lang="en-US" dirty="0"/>
              <a:t>The visualization shows which regions of the input image contribute most to the output of the network. These regions identify the salient objects (highlighted in green). </a:t>
            </a:r>
          </a:p>
          <a:p>
            <a:r>
              <a:rPr lang="en-US" dirty="0" err="1"/>
              <a:t>PilotNet</a:t>
            </a:r>
            <a:r>
              <a:rPr lang="en-US" dirty="0"/>
              <a:t> focuses on the same things a human driver would, including lane markers, road edges and other cars.</a:t>
            </a:r>
            <a:endParaRPr lang="en-SE" dirty="0"/>
          </a:p>
          <a:p>
            <a:endParaRPr lang="en-SE" dirty="0"/>
          </a:p>
        </p:txBody>
      </p:sp>
      <p:sp>
        <p:nvSpPr>
          <p:cNvPr id="4" name="Slide Number Placeholder 3">
            <a:extLst>
              <a:ext uri="{FF2B5EF4-FFF2-40B4-BE49-F238E27FC236}">
                <a16:creationId xmlns:a16="http://schemas.microsoft.com/office/drawing/2014/main" id="{CF830DCD-49BE-38F4-F4AC-BD9543AE0CF7}"/>
              </a:ext>
            </a:extLst>
          </p:cNvPr>
          <p:cNvSpPr>
            <a:spLocks noGrp="1"/>
          </p:cNvSpPr>
          <p:nvPr>
            <p:ph type="sldNum" sz="quarter" idx="12"/>
          </p:nvPr>
        </p:nvSpPr>
        <p:spPr/>
        <p:txBody>
          <a:bodyPr/>
          <a:lstStyle/>
          <a:p>
            <a:fld id="{1F57BF9A-7B35-9447-9112-EAE7E91B4E99}" type="slidenum">
              <a:rPr lang="en-US" smtClean="0"/>
              <a:t>9</a:t>
            </a:fld>
            <a:endParaRPr lang="en-US"/>
          </a:p>
        </p:txBody>
      </p:sp>
      <p:pic>
        <p:nvPicPr>
          <p:cNvPr id="5" name="Picture 2" descr="ai-car-vision">
            <a:extLst>
              <a:ext uri="{FF2B5EF4-FFF2-40B4-BE49-F238E27FC236}">
                <a16:creationId xmlns:a16="http://schemas.microsoft.com/office/drawing/2014/main" id="{80EBD31D-6C4E-D2F5-5EF1-0B9B12A1A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5384" y="1341438"/>
            <a:ext cx="4810125" cy="4762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B5B326E-748D-2B5E-3F58-B495F6C2087F}"/>
              </a:ext>
            </a:extLst>
          </p:cNvPr>
          <p:cNvSpPr/>
          <p:nvPr/>
        </p:nvSpPr>
        <p:spPr>
          <a:xfrm>
            <a:off x="6825384" y="6145287"/>
            <a:ext cx="5105400" cy="707886"/>
          </a:xfrm>
          <a:prstGeom prst="rect">
            <a:avLst/>
          </a:prstGeom>
        </p:spPr>
        <p:txBody>
          <a:bodyPr wrap="square">
            <a:spAutoFit/>
          </a:bodyPr>
          <a:lstStyle/>
          <a:p>
            <a:r>
              <a:rPr lang="en-US" sz="1000" dirty="0"/>
              <a:t>https://blogs.nvidia.com/blog/2017/04/27/how-nvidias-neural-net-makes-decisions/</a:t>
            </a:r>
          </a:p>
          <a:p>
            <a:r>
              <a:rPr lang="en-US" sz="1000" dirty="0"/>
              <a:t>Bojarski M, </a:t>
            </a:r>
            <a:r>
              <a:rPr lang="en-US" sz="1000" dirty="0" err="1"/>
              <a:t>Yeres</a:t>
            </a:r>
            <a:r>
              <a:rPr lang="en-US" sz="1000" dirty="0"/>
              <a:t> P, </a:t>
            </a:r>
            <a:r>
              <a:rPr lang="en-US" sz="1000" dirty="0" err="1"/>
              <a:t>Choromanska</a:t>
            </a:r>
            <a:r>
              <a:rPr lang="en-US" sz="1000" dirty="0"/>
              <a:t> A, et al. Explaining how a deep neural network trained with end-to-end learning steers a car[J]. </a:t>
            </a:r>
            <a:r>
              <a:rPr lang="en-US" sz="1000" dirty="0" err="1"/>
              <a:t>arXiv</a:t>
            </a:r>
            <a:r>
              <a:rPr lang="en-US" sz="1000" dirty="0"/>
              <a:t> preprint arXiv:1704.07911, 2017.</a:t>
            </a:r>
          </a:p>
          <a:p>
            <a:endParaRPr lang="en-SE" sz="1000" dirty="0"/>
          </a:p>
        </p:txBody>
      </p:sp>
    </p:spTree>
    <p:extLst>
      <p:ext uri="{BB962C8B-B14F-4D97-AF65-F5344CB8AC3E}">
        <p14:creationId xmlns:p14="http://schemas.microsoft.com/office/powerpoint/2010/main" val="3295696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B1CA95448E8341BAC02D84F836706E" ma:contentTypeVersion="6" ma:contentTypeDescription="Create a new document." ma:contentTypeScope="" ma:versionID="2327688fe12e390352dabca167932040">
  <xsd:schema xmlns:xsd="http://www.w3.org/2001/XMLSchema" xmlns:xs="http://www.w3.org/2001/XMLSchema" xmlns:p="http://schemas.microsoft.com/office/2006/metadata/properties" xmlns:ns1="http://schemas.microsoft.com/sharepoint/v3" xmlns:ns2="1b5a303a-3c2d-46af-894d-5a63675fdf5d" xmlns:ns3="13bd0950-6268-4383-96fe-5fe3a48110ec" targetNamespace="http://schemas.microsoft.com/office/2006/metadata/properties" ma:root="true" ma:fieldsID="e90c3ecbaea61ae9ab22f72bf2f79284" ns1:_="" ns2:_="" ns3:_="">
    <xsd:import namespace="http://schemas.microsoft.com/sharepoint/v3"/>
    <xsd:import namespace="1b5a303a-3c2d-46af-894d-5a63675fdf5d"/>
    <xsd:import namespace="13bd0950-6268-4383-96fe-5fe3a48110e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hidden="true" ma:internalName="_ip_UnifiedCompliancePolicyProperties">
      <xsd:simpleType>
        <xsd:restriction base="dms:Note"/>
      </xsd:simpleType>
    </xsd:element>
    <xsd:element name="_ip_UnifiedCompliancePolicyUIAction" ma:index="1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b5a303a-3c2d-46af-894d-5a63675fdf5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bd0950-6268-4383-96fe-5fe3a48110e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AC991D47-3926-48A1-8BC1-320FB99AB8DB}">
  <ds:schemaRefs>
    <ds:schemaRef ds:uri="http://schemas.microsoft.com/sharepoint/v3/contenttype/forms"/>
  </ds:schemaRefs>
</ds:datastoreItem>
</file>

<file path=customXml/itemProps2.xml><?xml version="1.0" encoding="utf-8"?>
<ds:datastoreItem xmlns:ds="http://schemas.openxmlformats.org/officeDocument/2006/customXml" ds:itemID="{68A2820C-4060-44E8-B56E-83EBBB666E7B}">
  <ds:schemaRefs>
    <ds:schemaRef ds:uri="13bd0950-6268-4383-96fe-5fe3a48110ec"/>
    <ds:schemaRef ds:uri="1b5a303a-3c2d-46af-894d-5a63675fdf5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642294E-F67E-4944-9A87-D5C631307A05}">
  <ds:schemaRefs>
    <ds:schemaRef ds:uri="13bd0950-6268-4383-96fe-5fe3a48110ec"/>
    <ds:schemaRef ds:uri="1b5a303a-3c2d-46af-894d-5a63675fdf5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8204</TotalTime>
  <Words>717</Words>
  <Application>Microsoft Office PowerPoint</Application>
  <PresentationFormat>Widescreen</PresentationFormat>
  <Paragraphs>51</Paragraphs>
  <Slides>10</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Calibri</vt:lpstr>
      <vt:lpstr>Calibri Light</vt:lpstr>
      <vt:lpstr>Cambria Math</vt:lpstr>
      <vt:lpstr>Office Theme</vt:lpstr>
      <vt:lpstr>Custom Design</vt:lpstr>
      <vt:lpstr>L7.1  MDP Planning</vt:lpstr>
      <vt:lpstr>PilotNet [Bojarski 2016]</vt:lpstr>
      <vt:lpstr>Training Method</vt:lpstr>
      <vt:lpstr>Data Collection System</vt:lpstr>
      <vt:lpstr>Training Data Augmentation</vt:lpstr>
      <vt:lpstr>Training Data Augmentation Details</vt:lpstr>
      <vt:lpstr>Driving Simulator</vt:lpstr>
      <vt:lpstr>PilotNet CNN Architecture</vt:lpstr>
      <vt:lpstr>Visualization of Salient Objects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Warner, James E. (LARC-D309)</dc:creator>
  <cp:lastModifiedBy>Zonghua Gu</cp:lastModifiedBy>
  <cp:revision>932</cp:revision>
  <dcterms:created xsi:type="dcterms:W3CDTF">2020-05-28T21:34:29Z</dcterms:created>
  <dcterms:modified xsi:type="dcterms:W3CDTF">2023-11-17T16:11:05Z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0x0101000DB1CA95448E8341BAC02D84F836706E</vt:lpwstr>
  </property>
</Properties>
</file>