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346" r:id="rId4"/>
    <p:sldId id="348" r:id="rId5"/>
    <p:sldId id="347" r:id="rId6"/>
    <p:sldId id="342" r:id="rId7"/>
    <p:sldId id="343" r:id="rId8"/>
    <p:sldId id="344" r:id="rId9"/>
    <p:sldId id="345" r:id="rId10"/>
    <p:sldId id="349" r:id="rId11"/>
    <p:sldId id="314" r:id="rId12"/>
    <p:sldId id="315" r:id="rId13"/>
    <p:sldId id="316" r:id="rId14"/>
    <p:sldId id="317" r:id="rId15"/>
    <p:sldId id="318" r:id="rId16"/>
    <p:sldId id="319" r:id="rId17"/>
    <p:sldId id="320" r:id="rId18"/>
    <p:sldId id="321" r:id="rId19"/>
    <p:sldId id="322" r:id="rId20"/>
    <p:sldId id="328" r:id="rId21"/>
    <p:sldId id="327" r:id="rId22"/>
    <p:sldId id="329" r:id="rId23"/>
    <p:sldId id="330" r:id="rId24"/>
    <p:sldId id="341" r:id="rId25"/>
    <p:sldId id="339" r:id="rId26"/>
    <p:sldId id="273" r:id="rId27"/>
    <p:sldId id="334" r:id="rId28"/>
    <p:sldId id="336" r:id="rId29"/>
    <p:sldId id="337" r:id="rId30"/>
    <p:sldId id="264" r:id="rId31"/>
    <p:sldId id="265" r:id="rId32"/>
    <p:sldId id="269" r:id="rId33"/>
    <p:sldId id="270" r:id="rId34"/>
    <p:sldId id="275" r:id="rId35"/>
    <p:sldId id="297" r:id="rId36"/>
    <p:sldId id="298" r:id="rId37"/>
    <p:sldId id="300" r:id="rId38"/>
    <p:sldId id="301" r:id="rId39"/>
    <p:sldId id="302" r:id="rId40"/>
    <p:sldId id="303" r:id="rId41"/>
    <p:sldId id="304" r:id="rId42"/>
    <p:sldId id="306" r:id="rId43"/>
    <p:sldId id="350" r:id="rId44"/>
    <p:sldId id="333" r:id="rId45"/>
    <p:sldId id="296" r:id="rId46"/>
    <p:sldId id="340"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87320" autoAdjust="0"/>
  </p:normalViewPr>
  <p:slideViewPr>
    <p:cSldViewPr snapToGrid="0" snapToObjects="1">
      <p:cViewPr>
        <p:scale>
          <a:sx n="75" d="100"/>
          <a:sy n="75" d="100"/>
        </p:scale>
        <p:origin x="970"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2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45.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45</a:t>
            </a:fld>
            <a:endParaRPr lang="en-US"/>
          </a:p>
        </p:txBody>
      </p:sp>
    </p:spTree>
    <p:extLst>
      <p:ext uri="{BB962C8B-B14F-4D97-AF65-F5344CB8AC3E}">
        <p14:creationId xmlns:p14="http://schemas.microsoft.com/office/powerpoint/2010/main" val="328729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251020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334598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265360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1055230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43</a:t>
            </a:fld>
            <a:endParaRPr lang="en-US"/>
          </a:p>
        </p:txBody>
      </p:sp>
    </p:spTree>
    <p:extLst>
      <p:ext uri="{BB962C8B-B14F-4D97-AF65-F5344CB8AC3E}">
        <p14:creationId xmlns:p14="http://schemas.microsoft.com/office/powerpoint/2010/main" val="115170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uU0iWaVxMgc" TargetMode="External"/><Relationship Id="rId2" Type="http://schemas.openxmlformats.org/officeDocument/2006/relationships/hyperlink" Target="https://www.youtube.com/watch?v=AFPzC2RJOM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4vc5OYLMcY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2.png"/><Relationship Id="rId7" Type="http://schemas.openxmlformats.org/officeDocument/2006/relationships/image" Target="../media/image450.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117" Type="http://schemas.openxmlformats.org/officeDocument/2006/relationships/image" Target="../media/image176.png"/><Relationship Id="rId21" Type="http://schemas.openxmlformats.org/officeDocument/2006/relationships/image" Target="../media/image80.png"/><Relationship Id="rId42" Type="http://schemas.openxmlformats.org/officeDocument/2006/relationships/image" Target="../media/image101.png"/><Relationship Id="rId63" Type="http://schemas.openxmlformats.org/officeDocument/2006/relationships/image" Target="../media/image122.png"/><Relationship Id="rId84" Type="http://schemas.openxmlformats.org/officeDocument/2006/relationships/image" Target="../media/image143.png"/><Relationship Id="rId138" Type="http://schemas.openxmlformats.org/officeDocument/2006/relationships/image" Target="../media/image197.png"/><Relationship Id="rId159" Type="http://schemas.openxmlformats.org/officeDocument/2006/relationships/image" Target="../media/image218.png"/><Relationship Id="rId170" Type="http://schemas.openxmlformats.org/officeDocument/2006/relationships/image" Target="../media/image229.png"/><Relationship Id="rId107" Type="http://schemas.openxmlformats.org/officeDocument/2006/relationships/image" Target="../media/image166.png"/><Relationship Id="rId11" Type="http://schemas.openxmlformats.org/officeDocument/2006/relationships/image" Target="../media/image70.png"/><Relationship Id="rId32" Type="http://schemas.openxmlformats.org/officeDocument/2006/relationships/image" Target="../media/image91.png"/><Relationship Id="rId53" Type="http://schemas.openxmlformats.org/officeDocument/2006/relationships/image" Target="../media/image112.png"/><Relationship Id="rId74" Type="http://schemas.openxmlformats.org/officeDocument/2006/relationships/image" Target="../media/image133.png"/><Relationship Id="rId128" Type="http://schemas.openxmlformats.org/officeDocument/2006/relationships/image" Target="../media/image187.png"/><Relationship Id="rId149" Type="http://schemas.openxmlformats.org/officeDocument/2006/relationships/image" Target="../media/image208.png"/><Relationship Id="rId5" Type="http://schemas.openxmlformats.org/officeDocument/2006/relationships/image" Target="../media/image64.png"/><Relationship Id="rId95" Type="http://schemas.openxmlformats.org/officeDocument/2006/relationships/image" Target="../media/image154.png"/><Relationship Id="rId160" Type="http://schemas.openxmlformats.org/officeDocument/2006/relationships/image" Target="../media/image219.png"/><Relationship Id="rId22" Type="http://schemas.openxmlformats.org/officeDocument/2006/relationships/image" Target="../media/image81.png"/><Relationship Id="rId43" Type="http://schemas.openxmlformats.org/officeDocument/2006/relationships/image" Target="../media/image102.png"/><Relationship Id="rId64" Type="http://schemas.openxmlformats.org/officeDocument/2006/relationships/image" Target="../media/image123.png"/><Relationship Id="rId118" Type="http://schemas.openxmlformats.org/officeDocument/2006/relationships/image" Target="../media/image177.png"/><Relationship Id="rId139" Type="http://schemas.openxmlformats.org/officeDocument/2006/relationships/image" Target="../media/image198.png"/><Relationship Id="rId85" Type="http://schemas.openxmlformats.org/officeDocument/2006/relationships/image" Target="../media/image144.png"/><Relationship Id="rId150" Type="http://schemas.openxmlformats.org/officeDocument/2006/relationships/image" Target="../media/image209.png"/><Relationship Id="rId171" Type="http://schemas.openxmlformats.org/officeDocument/2006/relationships/image" Target="../media/image230.png"/><Relationship Id="rId12" Type="http://schemas.openxmlformats.org/officeDocument/2006/relationships/image" Target="../media/image71.png"/><Relationship Id="rId33" Type="http://schemas.openxmlformats.org/officeDocument/2006/relationships/image" Target="../media/image92.png"/><Relationship Id="rId108" Type="http://schemas.openxmlformats.org/officeDocument/2006/relationships/image" Target="../media/image167.png"/><Relationship Id="rId129" Type="http://schemas.openxmlformats.org/officeDocument/2006/relationships/image" Target="../media/image188.png"/><Relationship Id="rId54" Type="http://schemas.openxmlformats.org/officeDocument/2006/relationships/image" Target="../media/image113.png"/><Relationship Id="rId70" Type="http://schemas.openxmlformats.org/officeDocument/2006/relationships/image" Target="../media/image129.png"/><Relationship Id="rId75" Type="http://schemas.openxmlformats.org/officeDocument/2006/relationships/image" Target="../media/image134.png"/><Relationship Id="rId91" Type="http://schemas.openxmlformats.org/officeDocument/2006/relationships/image" Target="../media/image150.png"/><Relationship Id="rId96" Type="http://schemas.openxmlformats.org/officeDocument/2006/relationships/image" Target="../media/image155.png"/><Relationship Id="rId140" Type="http://schemas.openxmlformats.org/officeDocument/2006/relationships/image" Target="../media/image199.png"/><Relationship Id="rId145" Type="http://schemas.openxmlformats.org/officeDocument/2006/relationships/image" Target="../media/image204.png"/><Relationship Id="rId161" Type="http://schemas.openxmlformats.org/officeDocument/2006/relationships/image" Target="../media/image220.png"/><Relationship Id="rId166" Type="http://schemas.openxmlformats.org/officeDocument/2006/relationships/image" Target="../media/image225.png"/><Relationship Id="rId1" Type="http://schemas.openxmlformats.org/officeDocument/2006/relationships/slideLayout" Target="../slideLayouts/slideLayout2.xml"/><Relationship Id="rId6" Type="http://schemas.openxmlformats.org/officeDocument/2006/relationships/image" Target="../media/image65.png"/><Relationship Id="rId23" Type="http://schemas.openxmlformats.org/officeDocument/2006/relationships/image" Target="../media/image82.png"/><Relationship Id="rId28" Type="http://schemas.openxmlformats.org/officeDocument/2006/relationships/image" Target="../media/image87.png"/><Relationship Id="rId49" Type="http://schemas.openxmlformats.org/officeDocument/2006/relationships/image" Target="../media/image108.png"/><Relationship Id="rId114" Type="http://schemas.openxmlformats.org/officeDocument/2006/relationships/image" Target="../media/image173.png"/><Relationship Id="rId119" Type="http://schemas.openxmlformats.org/officeDocument/2006/relationships/image" Target="../media/image178.png"/><Relationship Id="rId44" Type="http://schemas.openxmlformats.org/officeDocument/2006/relationships/image" Target="../media/image103.png"/><Relationship Id="rId60" Type="http://schemas.openxmlformats.org/officeDocument/2006/relationships/image" Target="../media/image119.png"/><Relationship Id="rId65" Type="http://schemas.openxmlformats.org/officeDocument/2006/relationships/image" Target="../media/image124.png"/><Relationship Id="rId81" Type="http://schemas.openxmlformats.org/officeDocument/2006/relationships/image" Target="../media/image140.png"/><Relationship Id="rId86" Type="http://schemas.openxmlformats.org/officeDocument/2006/relationships/image" Target="../media/image145.png"/><Relationship Id="rId130" Type="http://schemas.openxmlformats.org/officeDocument/2006/relationships/image" Target="../media/image189.png"/><Relationship Id="rId135" Type="http://schemas.openxmlformats.org/officeDocument/2006/relationships/image" Target="../media/image194.png"/><Relationship Id="rId151" Type="http://schemas.openxmlformats.org/officeDocument/2006/relationships/image" Target="../media/image210.png"/><Relationship Id="rId156" Type="http://schemas.openxmlformats.org/officeDocument/2006/relationships/image" Target="../media/image215.png"/><Relationship Id="rId172" Type="http://schemas.openxmlformats.org/officeDocument/2006/relationships/image" Target="../media/image231.png"/><Relationship Id="rId13" Type="http://schemas.openxmlformats.org/officeDocument/2006/relationships/image" Target="../media/image72.png"/><Relationship Id="rId18" Type="http://schemas.openxmlformats.org/officeDocument/2006/relationships/image" Target="../media/image77.png"/><Relationship Id="rId39" Type="http://schemas.openxmlformats.org/officeDocument/2006/relationships/image" Target="../media/image98.png"/><Relationship Id="rId109" Type="http://schemas.openxmlformats.org/officeDocument/2006/relationships/image" Target="../media/image168.png"/><Relationship Id="rId34" Type="http://schemas.openxmlformats.org/officeDocument/2006/relationships/image" Target="../media/image93.png"/><Relationship Id="rId50" Type="http://schemas.openxmlformats.org/officeDocument/2006/relationships/image" Target="../media/image109.png"/><Relationship Id="rId55" Type="http://schemas.openxmlformats.org/officeDocument/2006/relationships/image" Target="../media/image114.png"/><Relationship Id="rId76" Type="http://schemas.openxmlformats.org/officeDocument/2006/relationships/image" Target="../media/image135.png"/><Relationship Id="rId97" Type="http://schemas.openxmlformats.org/officeDocument/2006/relationships/image" Target="../media/image156.png"/><Relationship Id="rId104" Type="http://schemas.openxmlformats.org/officeDocument/2006/relationships/image" Target="../media/image163.png"/><Relationship Id="rId120" Type="http://schemas.openxmlformats.org/officeDocument/2006/relationships/image" Target="../media/image179.png"/><Relationship Id="rId125" Type="http://schemas.openxmlformats.org/officeDocument/2006/relationships/image" Target="../media/image184.png"/><Relationship Id="rId141" Type="http://schemas.openxmlformats.org/officeDocument/2006/relationships/image" Target="../media/image200.png"/><Relationship Id="rId146" Type="http://schemas.openxmlformats.org/officeDocument/2006/relationships/image" Target="../media/image205.png"/><Relationship Id="rId167" Type="http://schemas.openxmlformats.org/officeDocument/2006/relationships/image" Target="../media/image226.png"/><Relationship Id="rId7" Type="http://schemas.openxmlformats.org/officeDocument/2006/relationships/image" Target="../media/image66.png"/><Relationship Id="rId71" Type="http://schemas.openxmlformats.org/officeDocument/2006/relationships/image" Target="../media/image130.png"/><Relationship Id="rId92" Type="http://schemas.openxmlformats.org/officeDocument/2006/relationships/image" Target="../media/image151.png"/><Relationship Id="rId162" Type="http://schemas.openxmlformats.org/officeDocument/2006/relationships/image" Target="../media/image221.png"/><Relationship Id="rId2" Type="http://schemas.openxmlformats.org/officeDocument/2006/relationships/image" Target="../media/image61.png"/><Relationship Id="rId29" Type="http://schemas.openxmlformats.org/officeDocument/2006/relationships/image" Target="../media/image88.png"/><Relationship Id="rId24" Type="http://schemas.openxmlformats.org/officeDocument/2006/relationships/image" Target="../media/image83.png"/><Relationship Id="rId40" Type="http://schemas.openxmlformats.org/officeDocument/2006/relationships/image" Target="../media/image99.png"/><Relationship Id="rId45" Type="http://schemas.openxmlformats.org/officeDocument/2006/relationships/image" Target="../media/image104.png"/><Relationship Id="rId66" Type="http://schemas.openxmlformats.org/officeDocument/2006/relationships/image" Target="../media/image125.png"/><Relationship Id="rId87" Type="http://schemas.openxmlformats.org/officeDocument/2006/relationships/image" Target="../media/image146.png"/><Relationship Id="rId110" Type="http://schemas.openxmlformats.org/officeDocument/2006/relationships/image" Target="../media/image169.png"/><Relationship Id="rId115" Type="http://schemas.openxmlformats.org/officeDocument/2006/relationships/image" Target="../media/image174.png"/><Relationship Id="rId131" Type="http://schemas.openxmlformats.org/officeDocument/2006/relationships/image" Target="../media/image190.png"/><Relationship Id="rId136" Type="http://schemas.openxmlformats.org/officeDocument/2006/relationships/image" Target="../media/image195.png"/><Relationship Id="rId157" Type="http://schemas.openxmlformats.org/officeDocument/2006/relationships/image" Target="../media/image216.png"/><Relationship Id="rId61" Type="http://schemas.openxmlformats.org/officeDocument/2006/relationships/image" Target="../media/image120.png"/><Relationship Id="rId82" Type="http://schemas.openxmlformats.org/officeDocument/2006/relationships/image" Target="../media/image141.png"/><Relationship Id="rId152" Type="http://schemas.openxmlformats.org/officeDocument/2006/relationships/image" Target="../media/image211.png"/><Relationship Id="rId19" Type="http://schemas.openxmlformats.org/officeDocument/2006/relationships/image" Target="../media/image78.png"/><Relationship Id="rId14" Type="http://schemas.openxmlformats.org/officeDocument/2006/relationships/image" Target="../media/image73.png"/><Relationship Id="rId30" Type="http://schemas.openxmlformats.org/officeDocument/2006/relationships/image" Target="../media/image89.png"/><Relationship Id="rId35" Type="http://schemas.openxmlformats.org/officeDocument/2006/relationships/image" Target="../media/image94.png"/><Relationship Id="rId56" Type="http://schemas.openxmlformats.org/officeDocument/2006/relationships/image" Target="../media/image115.png"/><Relationship Id="rId77" Type="http://schemas.openxmlformats.org/officeDocument/2006/relationships/image" Target="../media/image136.png"/><Relationship Id="rId100" Type="http://schemas.openxmlformats.org/officeDocument/2006/relationships/image" Target="../media/image159.png"/><Relationship Id="rId105" Type="http://schemas.openxmlformats.org/officeDocument/2006/relationships/image" Target="../media/image164.png"/><Relationship Id="rId126" Type="http://schemas.openxmlformats.org/officeDocument/2006/relationships/image" Target="../media/image185.png"/><Relationship Id="rId147" Type="http://schemas.openxmlformats.org/officeDocument/2006/relationships/image" Target="../media/image206.png"/><Relationship Id="rId168" Type="http://schemas.openxmlformats.org/officeDocument/2006/relationships/image" Target="../media/image227.png"/><Relationship Id="rId8" Type="http://schemas.openxmlformats.org/officeDocument/2006/relationships/image" Target="../media/image67.png"/><Relationship Id="rId51" Type="http://schemas.openxmlformats.org/officeDocument/2006/relationships/image" Target="../media/image110.png"/><Relationship Id="rId72" Type="http://schemas.openxmlformats.org/officeDocument/2006/relationships/image" Target="../media/image131.png"/><Relationship Id="rId93" Type="http://schemas.openxmlformats.org/officeDocument/2006/relationships/image" Target="../media/image152.png"/><Relationship Id="rId98" Type="http://schemas.openxmlformats.org/officeDocument/2006/relationships/image" Target="../media/image157.png"/><Relationship Id="rId121" Type="http://schemas.openxmlformats.org/officeDocument/2006/relationships/image" Target="../media/image180.png"/><Relationship Id="rId142" Type="http://schemas.openxmlformats.org/officeDocument/2006/relationships/image" Target="../media/image201.png"/><Relationship Id="rId163" Type="http://schemas.openxmlformats.org/officeDocument/2006/relationships/image" Target="../media/image222.png"/><Relationship Id="rId3" Type="http://schemas.openxmlformats.org/officeDocument/2006/relationships/image" Target="../media/image62.png"/><Relationship Id="rId25" Type="http://schemas.openxmlformats.org/officeDocument/2006/relationships/image" Target="../media/image84.png"/><Relationship Id="rId46" Type="http://schemas.openxmlformats.org/officeDocument/2006/relationships/image" Target="../media/image105.png"/><Relationship Id="rId67" Type="http://schemas.openxmlformats.org/officeDocument/2006/relationships/image" Target="../media/image126.png"/><Relationship Id="rId116" Type="http://schemas.openxmlformats.org/officeDocument/2006/relationships/image" Target="../media/image175.png"/><Relationship Id="rId137" Type="http://schemas.openxmlformats.org/officeDocument/2006/relationships/image" Target="../media/image196.png"/><Relationship Id="rId158" Type="http://schemas.openxmlformats.org/officeDocument/2006/relationships/image" Target="../media/image217.png"/><Relationship Id="rId20" Type="http://schemas.openxmlformats.org/officeDocument/2006/relationships/image" Target="../media/image79.png"/><Relationship Id="rId41" Type="http://schemas.openxmlformats.org/officeDocument/2006/relationships/image" Target="../media/image100.png"/><Relationship Id="rId62" Type="http://schemas.openxmlformats.org/officeDocument/2006/relationships/image" Target="../media/image121.png"/><Relationship Id="rId83" Type="http://schemas.openxmlformats.org/officeDocument/2006/relationships/image" Target="../media/image142.png"/><Relationship Id="rId88" Type="http://schemas.openxmlformats.org/officeDocument/2006/relationships/image" Target="../media/image147.png"/><Relationship Id="rId111" Type="http://schemas.openxmlformats.org/officeDocument/2006/relationships/image" Target="../media/image170.png"/><Relationship Id="rId132" Type="http://schemas.openxmlformats.org/officeDocument/2006/relationships/image" Target="../media/image191.png"/><Relationship Id="rId153" Type="http://schemas.openxmlformats.org/officeDocument/2006/relationships/image" Target="../media/image212.png"/><Relationship Id="rId15" Type="http://schemas.openxmlformats.org/officeDocument/2006/relationships/image" Target="../media/image74.png"/><Relationship Id="rId36" Type="http://schemas.openxmlformats.org/officeDocument/2006/relationships/image" Target="../media/image95.png"/><Relationship Id="rId57" Type="http://schemas.openxmlformats.org/officeDocument/2006/relationships/image" Target="../media/image116.png"/><Relationship Id="rId106" Type="http://schemas.openxmlformats.org/officeDocument/2006/relationships/image" Target="../media/image165.png"/><Relationship Id="rId127" Type="http://schemas.openxmlformats.org/officeDocument/2006/relationships/image" Target="../media/image186.png"/><Relationship Id="rId10" Type="http://schemas.openxmlformats.org/officeDocument/2006/relationships/image" Target="../media/image69.png"/><Relationship Id="rId31" Type="http://schemas.openxmlformats.org/officeDocument/2006/relationships/image" Target="../media/image90.png"/><Relationship Id="rId52" Type="http://schemas.openxmlformats.org/officeDocument/2006/relationships/image" Target="../media/image111.png"/><Relationship Id="rId73" Type="http://schemas.openxmlformats.org/officeDocument/2006/relationships/image" Target="../media/image132.png"/><Relationship Id="rId78" Type="http://schemas.openxmlformats.org/officeDocument/2006/relationships/image" Target="../media/image137.png"/><Relationship Id="rId94" Type="http://schemas.openxmlformats.org/officeDocument/2006/relationships/image" Target="../media/image153.png"/><Relationship Id="rId99" Type="http://schemas.openxmlformats.org/officeDocument/2006/relationships/image" Target="../media/image158.png"/><Relationship Id="rId101" Type="http://schemas.openxmlformats.org/officeDocument/2006/relationships/image" Target="../media/image160.png"/><Relationship Id="rId122" Type="http://schemas.openxmlformats.org/officeDocument/2006/relationships/image" Target="../media/image181.png"/><Relationship Id="rId143" Type="http://schemas.openxmlformats.org/officeDocument/2006/relationships/image" Target="../media/image202.png"/><Relationship Id="rId148" Type="http://schemas.openxmlformats.org/officeDocument/2006/relationships/image" Target="../media/image207.png"/><Relationship Id="rId164" Type="http://schemas.openxmlformats.org/officeDocument/2006/relationships/image" Target="../media/image223.png"/><Relationship Id="rId169" Type="http://schemas.openxmlformats.org/officeDocument/2006/relationships/image" Target="../media/image228.png"/><Relationship Id="rId4" Type="http://schemas.openxmlformats.org/officeDocument/2006/relationships/image" Target="../media/image63.png"/><Relationship Id="rId9" Type="http://schemas.openxmlformats.org/officeDocument/2006/relationships/image" Target="../media/image68.png"/><Relationship Id="rId26" Type="http://schemas.openxmlformats.org/officeDocument/2006/relationships/image" Target="../media/image85.png"/><Relationship Id="rId47" Type="http://schemas.openxmlformats.org/officeDocument/2006/relationships/image" Target="../media/image106.png"/><Relationship Id="rId68" Type="http://schemas.openxmlformats.org/officeDocument/2006/relationships/image" Target="../media/image127.png"/><Relationship Id="rId89" Type="http://schemas.openxmlformats.org/officeDocument/2006/relationships/image" Target="../media/image148.png"/><Relationship Id="rId112" Type="http://schemas.openxmlformats.org/officeDocument/2006/relationships/image" Target="../media/image171.png"/><Relationship Id="rId133" Type="http://schemas.openxmlformats.org/officeDocument/2006/relationships/image" Target="../media/image192.png"/><Relationship Id="rId154" Type="http://schemas.openxmlformats.org/officeDocument/2006/relationships/image" Target="../media/image213.png"/><Relationship Id="rId16" Type="http://schemas.openxmlformats.org/officeDocument/2006/relationships/image" Target="../media/image75.png"/><Relationship Id="rId37" Type="http://schemas.openxmlformats.org/officeDocument/2006/relationships/image" Target="../media/image96.png"/><Relationship Id="rId58" Type="http://schemas.openxmlformats.org/officeDocument/2006/relationships/image" Target="../media/image117.png"/><Relationship Id="rId79" Type="http://schemas.openxmlformats.org/officeDocument/2006/relationships/image" Target="../media/image138.png"/><Relationship Id="rId102" Type="http://schemas.openxmlformats.org/officeDocument/2006/relationships/image" Target="../media/image161.png"/><Relationship Id="rId123" Type="http://schemas.openxmlformats.org/officeDocument/2006/relationships/image" Target="../media/image182.png"/><Relationship Id="rId144" Type="http://schemas.openxmlformats.org/officeDocument/2006/relationships/image" Target="../media/image203.png"/><Relationship Id="rId90" Type="http://schemas.openxmlformats.org/officeDocument/2006/relationships/image" Target="../media/image149.png"/><Relationship Id="rId165" Type="http://schemas.openxmlformats.org/officeDocument/2006/relationships/image" Target="../media/image224.png"/><Relationship Id="rId27" Type="http://schemas.openxmlformats.org/officeDocument/2006/relationships/image" Target="../media/image86.png"/><Relationship Id="rId48" Type="http://schemas.openxmlformats.org/officeDocument/2006/relationships/image" Target="../media/image107.png"/><Relationship Id="rId69" Type="http://schemas.openxmlformats.org/officeDocument/2006/relationships/image" Target="../media/image128.png"/><Relationship Id="rId113" Type="http://schemas.openxmlformats.org/officeDocument/2006/relationships/image" Target="../media/image172.png"/><Relationship Id="rId134" Type="http://schemas.openxmlformats.org/officeDocument/2006/relationships/image" Target="../media/image193.png"/><Relationship Id="rId80" Type="http://schemas.openxmlformats.org/officeDocument/2006/relationships/image" Target="../media/image139.png"/><Relationship Id="rId155" Type="http://schemas.openxmlformats.org/officeDocument/2006/relationships/image" Target="../media/image214.png"/><Relationship Id="rId17" Type="http://schemas.openxmlformats.org/officeDocument/2006/relationships/image" Target="../media/image76.png"/><Relationship Id="rId38" Type="http://schemas.openxmlformats.org/officeDocument/2006/relationships/image" Target="../media/image97.png"/><Relationship Id="rId59" Type="http://schemas.openxmlformats.org/officeDocument/2006/relationships/image" Target="../media/image118.png"/><Relationship Id="rId103" Type="http://schemas.openxmlformats.org/officeDocument/2006/relationships/image" Target="../media/image162.png"/><Relationship Id="rId124" Type="http://schemas.openxmlformats.org/officeDocument/2006/relationships/image" Target="../media/image183.png"/></Relationships>
</file>

<file path=ppt/slides/_rels/slide33.xml.rels><?xml version="1.0" encoding="UTF-8" standalone="yes"?>
<Relationships xmlns="http://schemas.openxmlformats.org/package/2006/relationships"><Relationship Id="rId117" Type="http://schemas.openxmlformats.org/officeDocument/2006/relationships/image" Target="../media/image184.png"/><Relationship Id="rId21" Type="http://schemas.openxmlformats.org/officeDocument/2006/relationships/image" Target="../media/image80.png"/><Relationship Id="rId42" Type="http://schemas.openxmlformats.org/officeDocument/2006/relationships/image" Target="../media/image100.png"/><Relationship Id="rId63" Type="http://schemas.openxmlformats.org/officeDocument/2006/relationships/image" Target="../media/image205.png"/><Relationship Id="rId84" Type="http://schemas.openxmlformats.org/officeDocument/2006/relationships/image" Target="../media/image267.png"/><Relationship Id="rId138" Type="http://schemas.openxmlformats.org/officeDocument/2006/relationships/image" Target="../media/image187.png"/><Relationship Id="rId159" Type="http://schemas.openxmlformats.org/officeDocument/2006/relationships/image" Target="../media/image225.png"/><Relationship Id="rId107" Type="http://schemas.openxmlformats.org/officeDocument/2006/relationships/image" Target="../media/image276.png"/><Relationship Id="rId11" Type="http://schemas.openxmlformats.org/officeDocument/2006/relationships/image" Target="../media/image70.png"/><Relationship Id="rId32" Type="http://schemas.openxmlformats.org/officeDocument/2006/relationships/image" Target="../media/image92.png"/><Relationship Id="rId53" Type="http://schemas.openxmlformats.org/officeDocument/2006/relationships/image" Target="../media/image245.png"/><Relationship Id="rId74" Type="http://schemas.openxmlformats.org/officeDocument/2006/relationships/image" Target="../media/image261.png"/><Relationship Id="rId128" Type="http://schemas.openxmlformats.org/officeDocument/2006/relationships/image" Target="../media/image194.png"/><Relationship Id="rId149" Type="http://schemas.openxmlformats.org/officeDocument/2006/relationships/image" Target="../media/image294.png"/><Relationship Id="rId5" Type="http://schemas.openxmlformats.org/officeDocument/2006/relationships/image" Target="../media/image64.png"/><Relationship Id="rId95" Type="http://schemas.openxmlformats.org/officeDocument/2006/relationships/image" Target="../media/image98.png"/><Relationship Id="rId160" Type="http://schemas.openxmlformats.org/officeDocument/2006/relationships/image" Target="../media/image226.png"/><Relationship Id="rId22" Type="http://schemas.openxmlformats.org/officeDocument/2006/relationships/image" Target="../media/image234.png"/><Relationship Id="rId43" Type="http://schemas.openxmlformats.org/officeDocument/2006/relationships/image" Target="../media/image102.png"/><Relationship Id="rId64" Type="http://schemas.openxmlformats.org/officeDocument/2006/relationships/image" Target="../media/image253.png"/><Relationship Id="rId118" Type="http://schemas.openxmlformats.org/officeDocument/2006/relationships/image" Target="../media/image185.png"/><Relationship Id="rId139" Type="http://schemas.openxmlformats.org/officeDocument/2006/relationships/image" Target="../media/image289.png"/><Relationship Id="rId85" Type="http://schemas.openxmlformats.org/officeDocument/2006/relationships/image" Target="../media/image151.png"/><Relationship Id="rId150" Type="http://schemas.openxmlformats.org/officeDocument/2006/relationships/image" Target="../media/image216.png"/><Relationship Id="rId12" Type="http://schemas.openxmlformats.org/officeDocument/2006/relationships/image" Target="../media/image71.png"/><Relationship Id="rId17" Type="http://schemas.openxmlformats.org/officeDocument/2006/relationships/image" Target="../media/image77.png"/><Relationship Id="rId33" Type="http://schemas.openxmlformats.org/officeDocument/2006/relationships/image" Target="../media/image93.png"/><Relationship Id="rId38" Type="http://schemas.openxmlformats.org/officeDocument/2006/relationships/image" Target="../media/image97.png"/><Relationship Id="rId59" Type="http://schemas.openxmlformats.org/officeDocument/2006/relationships/image" Target="../media/image249.png"/><Relationship Id="rId103" Type="http://schemas.openxmlformats.org/officeDocument/2006/relationships/image" Target="../media/image170.png"/><Relationship Id="rId108" Type="http://schemas.openxmlformats.org/officeDocument/2006/relationships/image" Target="../media/image277.png"/><Relationship Id="rId124" Type="http://schemas.openxmlformats.org/officeDocument/2006/relationships/image" Target="../media/image285.png"/><Relationship Id="rId129" Type="http://schemas.openxmlformats.org/officeDocument/2006/relationships/image" Target="../media/image129.png"/><Relationship Id="rId54" Type="http://schemas.openxmlformats.org/officeDocument/2006/relationships/image" Target="../media/image246.png"/><Relationship Id="rId70" Type="http://schemas.openxmlformats.org/officeDocument/2006/relationships/image" Target="../media/image258.png"/><Relationship Id="rId75" Type="http://schemas.openxmlformats.org/officeDocument/2006/relationships/image" Target="../media/image262.png"/><Relationship Id="rId91" Type="http://schemas.openxmlformats.org/officeDocument/2006/relationships/image" Target="../media/image159.png"/><Relationship Id="rId96" Type="http://schemas.openxmlformats.org/officeDocument/2006/relationships/image" Target="../media/image179.png"/><Relationship Id="rId140" Type="http://schemas.openxmlformats.org/officeDocument/2006/relationships/image" Target="../media/image207.png"/><Relationship Id="rId145" Type="http://schemas.openxmlformats.org/officeDocument/2006/relationships/image" Target="../media/image213.png"/><Relationship Id="rId161" Type="http://schemas.openxmlformats.org/officeDocument/2006/relationships/image" Target="../media/image227.png"/><Relationship Id="rId1" Type="http://schemas.openxmlformats.org/officeDocument/2006/relationships/slideLayout" Target="../slideLayouts/slideLayout2.xml"/><Relationship Id="rId6" Type="http://schemas.openxmlformats.org/officeDocument/2006/relationships/image" Target="../media/image65.png"/><Relationship Id="rId23" Type="http://schemas.openxmlformats.org/officeDocument/2006/relationships/image" Target="../media/image81.png"/><Relationship Id="rId28" Type="http://schemas.openxmlformats.org/officeDocument/2006/relationships/image" Target="../media/image84.png"/><Relationship Id="rId49" Type="http://schemas.openxmlformats.org/officeDocument/2006/relationships/image" Target="../media/image242.png"/><Relationship Id="rId114" Type="http://schemas.openxmlformats.org/officeDocument/2006/relationships/image" Target="../media/image279.png"/><Relationship Id="rId119" Type="http://schemas.openxmlformats.org/officeDocument/2006/relationships/image" Target="../media/image186.png"/><Relationship Id="rId44" Type="http://schemas.openxmlformats.org/officeDocument/2006/relationships/image" Target="../media/image200.png"/><Relationship Id="rId60" Type="http://schemas.openxmlformats.org/officeDocument/2006/relationships/image" Target="../media/image250.png"/><Relationship Id="rId65" Type="http://schemas.openxmlformats.org/officeDocument/2006/relationships/image" Target="../media/image254.png"/><Relationship Id="rId81" Type="http://schemas.openxmlformats.org/officeDocument/2006/relationships/image" Target="../media/image264.png"/><Relationship Id="rId86" Type="http://schemas.openxmlformats.org/officeDocument/2006/relationships/image" Target="../media/image152.png"/><Relationship Id="rId130" Type="http://schemas.openxmlformats.org/officeDocument/2006/relationships/image" Target="../media/image286.png"/><Relationship Id="rId135" Type="http://schemas.openxmlformats.org/officeDocument/2006/relationships/image" Target="../media/image203.png"/><Relationship Id="rId151" Type="http://schemas.openxmlformats.org/officeDocument/2006/relationships/image" Target="../media/image217.png"/><Relationship Id="rId156" Type="http://schemas.openxmlformats.org/officeDocument/2006/relationships/image" Target="../media/image222.png"/><Relationship Id="rId13" Type="http://schemas.openxmlformats.org/officeDocument/2006/relationships/image" Target="../media/image72.png"/><Relationship Id="rId18" Type="http://schemas.openxmlformats.org/officeDocument/2006/relationships/image" Target="../media/image233.png"/><Relationship Id="rId39" Type="http://schemas.openxmlformats.org/officeDocument/2006/relationships/image" Target="../media/image239.png"/><Relationship Id="rId109" Type="http://schemas.openxmlformats.org/officeDocument/2006/relationships/image" Target="../media/image175.png"/><Relationship Id="rId34" Type="http://schemas.openxmlformats.org/officeDocument/2006/relationships/image" Target="../media/image236.png"/><Relationship Id="rId50" Type="http://schemas.openxmlformats.org/officeDocument/2006/relationships/image" Target="../media/image243.png"/><Relationship Id="rId55" Type="http://schemas.openxmlformats.org/officeDocument/2006/relationships/image" Target="../media/image247.png"/><Relationship Id="rId76" Type="http://schemas.openxmlformats.org/officeDocument/2006/relationships/image" Target="../media/image142.png"/><Relationship Id="rId97" Type="http://schemas.openxmlformats.org/officeDocument/2006/relationships/image" Target="../media/image273.png"/><Relationship Id="rId104" Type="http://schemas.openxmlformats.org/officeDocument/2006/relationships/image" Target="../media/image171.png"/><Relationship Id="rId120" Type="http://schemas.openxmlformats.org/officeDocument/2006/relationships/image" Target="../media/image137.png"/><Relationship Id="rId125" Type="http://schemas.openxmlformats.org/officeDocument/2006/relationships/image" Target="../media/image191.png"/><Relationship Id="rId141" Type="http://schemas.openxmlformats.org/officeDocument/2006/relationships/image" Target="../media/image290.png"/><Relationship Id="rId146" Type="http://schemas.openxmlformats.org/officeDocument/2006/relationships/image" Target="../media/image119.png"/><Relationship Id="rId7" Type="http://schemas.openxmlformats.org/officeDocument/2006/relationships/image" Target="../media/image66.png"/><Relationship Id="rId71" Type="http://schemas.openxmlformats.org/officeDocument/2006/relationships/image" Target="../media/image135.png"/><Relationship Id="rId92" Type="http://schemas.openxmlformats.org/officeDocument/2006/relationships/image" Target="../media/image160.png"/><Relationship Id="rId162" Type="http://schemas.openxmlformats.org/officeDocument/2006/relationships/image" Target="../media/image228.png"/><Relationship Id="rId2" Type="http://schemas.openxmlformats.org/officeDocument/2006/relationships/image" Target="../media/image61.png"/><Relationship Id="rId29" Type="http://schemas.openxmlformats.org/officeDocument/2006/relationships/image" Target="../media/image88.png"/><Relationship Id="rId24" Type="http://schemas.openxmlformats.org/officeDocument/2006/relationships/image" Target="../media/image83.png"/><Relationship Id="rId40" Type="http://schemas.openxmlformats.org/officeDocument/2006/relationships/image" Target="../media/image99.png"/><Relationship Id="rId45" Type="http://schemas.openxmlformats.org/officeDocument/2006/relationships/image" Target="../media/image150.png"/><Relationship Id="rId66" Type="http://schemas.openxmlformats.org/officeDocument/2006/relationships/image" Target="../media/image255.png"/><Relationship Id="rId87" Type="http://schemas.openxmlformats.org/officeDocument/2006/relationships/image" Target="../media/image268.png"/><Relationship Id="rId110" Type="http://schemas.openxmlformats.org/officeDocument/2006/relationships/image" Target="../media/image176.png"/><Relationship Id="rId115" Type="http://schemas.openxmlformats.org/officeDocument/2006/relationships/image" Target="../media/image280.png"/><Relationship Id="rId131" Type="http://schemas.openxmlformats.org/officeDocument/2006/relationships/image" Target="../media/image287.png"/><Relationship Id="rId136" Type="http://schemas.openxmlformats.org/officeDocument/2006/relationships/image" Target="../media/image204.png"/><Relationship Id="rId157" Type="http://schemas.openxmlformats.org/officeDocument/2006/relationships/image" Target="../media/image223.png"/><Relationship Id="rId61" Type="http://schemas.openxmlformats.org/officeDocument/2006/relationships/image" Target="../media/image251.png"/><Relationship Id="rId82" Type="http://schemas.openxmlformats.org/officeDocument/2006/relationships/image" Target="../media/image265.png"/><Relationship Id="rId152" Type="http://schemas.openxmlformats.org/officeDocument/2006/relationships/image" Target="../media/image218.png"/><Relationship Id="rId19" Type="http://schemas.openxmlformats.org/officeDocument/2006/relationships/image" Target="../media/image78.png"/><Relationship Id="rId14" Type="http://schemas.openxmlformats.org/officeDocument/2006/relationships/image" Target="../media/image73.png"/><Relationship Id="rId30" Type="http://schemas.openxmlformats.org/officeDocument/2006/relationships/image" Target="../media/image89.png"/><Relationship Id="rId35" Type="http://schemas.openxmlformats.org/officeDocument/2006/relationships/image" Target="../media/image237.png"/><Relationship Id="rId56" Type="http://schemas.openxmlformats.org/officeDocument/2006/relationships/image" Target="../media/image248.png"/><Relationship Id="rId77" Type="http://schemas.openxmlformats.org/officeDocument/2006/relationships/image" Target="../media/image143.png"/><Relationship Id="rId100" Type="http://schemas.openxmlformats.org/officeDocument/2006/relationships/image" Target="../media/image167.png"/><Relationship Id="rId105" Type="http://schemas.openxmlformats.org/officeDocument/2006/relationships/image" Target="../media/image118.png"/><Relationship Id="rId126" Type="http://schemas.openxmlformats.org/officeDocument/2006/relationships/image" Target="../media/image192.png"/><Relationship Id="rId147" Type="http://schemas.openxmlformats.org/officeDocument/2006/relationships/image" Target="../media/image292.png"/><Relationship Id="rId8" Type="http://schemas.openxmlformats.org/officeDocument/2006/relationships/image" Target="../media/image67.png"/><Relationship Id="rId51" Type="http://schemas.openxmlformats.org/officeDocument/2006/relationships/image" Target="../media/image244.png"/><Relationship Id="rId72" Type="http://schemas.openxmlformats.org/officeDocument/2006/relationships/image" Target="../media/image259.png"/><Relationship Id="rId93" Type="http://schemas.openxmlformats.org/officeDocument/2006/relationships/image" Target="../media/image161.png"/><Relationship Id="rId98" Type="http://schemas.openxmlformats.org/officeDocument/2006/relationships/image" Target="../media/image274.png"/><Relationship Id="rId121" Type="http://schemas.openxmlformats.org/officeDocument/2006/relationships/image" Target="../media/image282.png"/><Relationship Id="rId142" Type="http://schemas.openxmlformats.org/officeDocument/2006/relationships/image" Target="../media/image291.png"/><Relationship Id="rId163" Type="http://schemas.openxmlformats.org/officeDocument/2006/relationships/image" Target="../media/image229.png"/><Relationship Id="rId3" Type="http://schemas.openxmlformats.org/officeDocument/2006/relationships/image" Target="../media/image62.png"/><Relationship Id="rId25" Type="http://schemas.openxmlformats.org/officeDocument/2006/relationships/image" Target="../media/image85.png"/><Relationship Id="rId46" Type="http://schemas.openxmlformats.org/officeDocument/2006/relationships/image" Target="../media/image105.png"/><Relationship Id="rId67" Type="http://schemas.openxmlformats.org/officeDocument/2006/relationships/image" Target="../media/image256.png"/><Relationship Id="rId116" Type="http://schemas.openxmlformats.org/officeDocument/2006/relationships/image" Target="../media/image281.png"/><Relationship Id="rId137" Type="http://schemas.openxmlformats.org/officeDocument/2006/relationships/image" Target="../media/image128.png"/><Relationship Id="rId158" Type="http://schemas.openxmlformats.org/officeDocument/2006/relationships/image" Target="../media/image224.png"/><Relationship Id="rId20" Type="http://schemas.openxmlformats.org/officeDocument/2006/relationships/image" Target="../media/image75.png"/><Relationship Id="rId41" Type="http://schemas.openxmlformats.org/officeDocument/2006/relationships/image" Target="../media/image240.png"/><Relationship Id="rId62" Type="http://schemas.openxmlformats.org/officeDocument/2006/relationships/image" Target="../media/image252.png"/><Relationship Id="rId83" Type="http://schemas.openxmlformats.org/officeDocument/2006/relationships/image" Target="../media/image266.png"/><Relationship Id="rId88" Type="http://schemas.openxmlformats.org/officeDocument/2006/relationships/image" Target="../media/image269.png"/><Relationship Id="rId111" Type="http://schemas.openxmlformats.org/officeDocument/2006/relationships/image" Target="../media/image177.png"/><Relationship Id="rId132" Type="http://schemas.openxmlformats.org/officeDocument/2006/relationships/image" Target="../media/image199.png"/><Relationship Id="rId153" Type="http://schemas.openxmlformats.org/officeDocument/2006/relationships/image" Target="../media/image219.png"/><Relationship Id="rId15" Type="http://schemas.openxmlformats.org/officeDocument/2006/relationships/image" Target="../media/image74.png"/><Relationship Id="rId36" Type="http://schemas.openxmlformats.org/officeDocument/2006/relationships/image" Target="../media/image96.png"/><Relationship Id="rId57" Type="http://schemas.openxmlformats.org/officeDocument/2006/relationships/image" Target="../media/image183.png"/><Relationship Id="rId106" Type="http://schemas.openxmlformats.org/officeDocument/2006/relationships/image" Target="../media/image172.png"/><Relationship Id="rId127" Type="http://schemas.openxmlformats.org/officeDocument/2006/relationships/image" Target="../media/image193.png"/><Relationship Id="rId10" Type="http://schemas.openxmlformats.org/officeDocument/2006/relationships/image" Target="../media/image69.png"/><Relationship Id="rId31" Type="http://schemas.openxmlformats.org/officeDocument/2006/relationships/image" Target="../media/image91.png"/><Relationship Id="rId52" Type="http://schemas.openxmlformats.org/officeDocument/2006/relationships/image" Target="../media/image210.png"/><Relationship Id="rId73" Type="http://schemas.openxmlformats.org/officeDocument/2006/relationships/image" Target="../media/image260.png"/><Relationship Id="rId78" Type="http://schemas.openxmlformats.org/officeDocument/2006/relationships/image" Target="../media/image144.png"/><Relationship Id="rId94" Type="http://schemas.openxmlformats.org/officeDocument/2006/relationships/image" Target="../media/image272.png"/><Relationship Id="rId99" Type="http://schemas.openxmlformats.org/officeDocument/2006/relationships/image" Target="../media/image166.png"/><Relationship Id="rId101" Type="http://schemas.openxmlformats.org/officeDocument/2006/relationships/image" Target="../media/image275.png"/><Relationship Id="rId122" Type="http://schemas.openxmlformats.org/officeDocument/2006/relationships/image" Target="../media/image283.png"/><Relationship Id="rId143" Type="http://schemas.openxmlformats.org/officeDocument/2006/relationships/image" Target="../media/image211.png"/><Relationship Id="rId148" Type="http://schemas.openxmlformats.org/officeDocument/2006/relationships/image" Target="../media/image293.png"/><Relationship Id="rId164" Type="http://schemas.openxmlformats.org/officeDocument/2006/relationships/image" Target="../media/image230.png"/><Relationship Id="rId4" Type="http://schemas.openxmlformats.org/officeDocument/2006/relationships/image" Target="../media/image63.png"/><Relationship Id="rId9" Type="http://schemas.openxmlformats.org/officeDocument/2006/relationships/image" Target="../media/image68.png"/><Relationship Id="rId26" Type="http://schemas.openxmlformats.org/officeDocument/2006/relationships/image" Target="../media/image235.png"/><Relationship Id="rId47" Type="http://schemas.openxmlformats.org/officeDocument/2006/relationships/image" Target="../media/image241.png"/><Relationship Id="rId68" Type="http://schemas.openxmlformats.org/officeDocument/2006/relationships/image" Target="../media/image257.png"/><Relationship Id="rId89" Type="http://schemas.openxmlformats.org/officeDocument/2006/relationships/image" Target="../media/image270.png"/><Relationship Id="rId112" Type="http://schemas.openxmlformats.org/officeDocument/2006/relationships/image" Target="../media/image178.png"/><Relationship Id="rId133" Type="http://schemas.openxmlformats.org/officeDocument/2006/relationships/image" Target="../media/image288.png"/><Relationship Id="rId154" Type="http://schemas.openxmlformats.org/officeDocument/2006/relationships/image" Target="../media/image220.png"/><Relationship Id="rId16" Type="http://schemas.openxmlformats.org/officeDocument/2006/relationships/image" Target="../media/image232.png"/><Relationship Id="rId37" Type="http://schemas.openxmlformats.org/officeDocument/2006/relationships/image" Target="../media/image238.png"/><Relationship Id="rId58" Type="http://schemas.openxmlformats.org/officeDocument/2006/relationships/image" Target="../media/image125.png"/><Relationship Id="rId79" Type="http://schemas.openxmlformats.org/officeDocument/2006/relationships/image" Target="../media/image145.png"/><Relationship Id="rId102" Type="http://schemas.openxmlformats.org/officeDocument/2006/relationships/image" Target="../media/image169.png"/><Relationship Id="rId123" Type="http://schemas.openxmlformats.org/officeDocument/2006/relationships/image" Target="../media/image284.png"/><Relationship Id="rId144" Type="http://schemas.openxmlformats.org/officeDocument/2006/relationships/image" Target="../media/image212.png"/><Relationship Id="rId90" Type="http://schemas.openxmlformats.org/officeDocument/2006/relationships/image" Target="../media/image271.png"/><Relationship Id="rId165" Type="http://schemas.openxmlformats.org/officeDocument/2006/relationships/image" Target="../media/image231.png"/><Relationship Id="rId27" Type="http://schemas.openxmlformats.org/officeDocument/2006/relationships/image" Target="../media/image86.png"/><Relationship Id="rId48" Type="http://schemas.openxmlformats.org/officeDocument/2006/relationships/image" Target="../media/image107.png"/><Relationship Id="rId69" Type="http://schemas.openxmlformats.org/officeDocument/2006/relationships/image" Target="../media/image133.png"/><Relationship Id="rId113" Type="http://schemas.openxmlformats.org/officeDocument/2006/relationships/image" Target="../media/image278.png"/><Relationship Id="rId134" Type="http://schemas.openxmlformats.org/officeDocument/2006/relationships/image" Target="../media/image202.png"/><Relationship Id="rId80" Type="http://schemas.openxmlformats.org/officeDocument/2006/relationships/image" Target="../media/image263.png"/><Relationship Id="rId155" Type="http://schemas.openxmlformats.org/officeDocument/2006/relationships/image" Target="../media/image221.png"/></Relationships>
</file>

<file path=ppt/slides/_rels/slide34.xml.rels><?xml version="1.0" encoding="UTF-8" standalone="yes"?>
<Relationships xmlns="http://schemas.openxmlformats.org/package/2006/relationships"><Relationship Id="rId2" Type="http://schemas.openxmlformats.org/officeDocument/2006/relationships/image" Target="../media/image29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image" Target="../media/image296.png"/><Relationship Id="rId1" Type="http://schemas.openxmlformats.org/officeDocument/2006/relationships/slideLayout" Target="../slideLayouts/slideLayout2.xml"/><Relationship Id="rId5" Type="http://schemas.openxmlformats.org/officeDocument/2006/relationships/hyperlink" Target="https://www.youtube.com/watch?v=es2T6KY45cA" TargetMode="External"/><Relationship Id="rId4" Type="http://schemas.openxmlformats.org/officeDocument/2006/relationships/hyperlink" Target="https://www.youtube.com/watch?v=spVhtO_IcG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9.png"/><Relationship Id="rId2" Type="http://schemas.openxmlformats.org/officeDocument/2006/relationships/image" Target="../media/image29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30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rbbTd-gkajw" TargetMode="External"/><Relationship Id="rId4" Type="http://schemas.openxmlformats.org/officeDocument/2006/relationships/hyperlink" Target="https://www.youtube.com/@visualhow/videos"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www.youtube.com/watch?v=bZkzH5x0SKU" TargetMode="External"/><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Hoixgm4-P4M&amp;t=19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youtube.com/watch?v=HqPJF2L5h9U&amp;list=PLDN4rrl48XKpZkf03iYFl-O29szjTrs_O&amp;index=32" TargetMode="External"/><Relationship Id="rId5" Type="http://schemas.openxmlformats.org/officeDocument/2006/relationships/hyperlink" Target="https://www.youtube.com/watch?v=MtQL_ll5KhQ" TargetMode="External"/><Relationship Id="rId10" Type="http://schemas.openxmlformats.org/officeDocument/2006/relationships/hyperlink" Target="https://www.youtube.com/watch?v=4VqmGXwpLqc" TargetMode="External"/><Relationship Id="rId4" Type="http://schemas.openxmlformats.org/officeDocument/2006/relationships/hyperlink" Target="https://www.youtube.com/playlist?list=PLvTjg4siRgU197GA1yFNRWUgsPZnvjuyL" TargetMode="External"/><Relationship Id="rId9" Type="http://schemas.openxmlformats.org/officeDocument/2006/relationships/hyperlink" Target="https://www.youtube.com/watch?v=aXXWXz5rF6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watch?v=xWBP4lzkoy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t>Insertion Sort Example 2</a:t>
            </a:r>
            <a:endParaRPr lang="en-SE" dirty="0"/>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637440"/>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a:t>
            </a:r>
            <a:r>
              <a:rPr lang="en-US" altLang="zh-CN" sz="1800" dirty="0"/>
              <a:t>largest</a:t>
            </a:r>
            <a:r>
              <a:rPr lang="en-GB" altLang="zh-CN" sz="1800" dirty="0"/>
              <a:t> (or smallest)</a:t>
            </a:r>
            <a:r>
              <a:rPr lang="en-US" sz="1800" dirty="0"/>
              <a:t> element is always stored at the root, hence the name "heap". A heap is useful data structure when you need to remove the </a:t>
            </a:r>
            <a:r>
              <a:rPr lang="en-US" altLang="zh-CN" sz="1800" dirty="0"/>
              <a:t>largest</a:t>
            </a:r>
            <a:r>
              <a:rPr lang="en-GB" altLang="zh-CN" sz="1800" dirty="0"/>
              <a:t> (or smallest) element</a:t>
            </a:r>
            <a:r>
              <a:rPr lang="en-US" sz="1800" dirty="0"/>
              <a:t>.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lvl="1">
              <a:lnSpc>
                <a:spcPct val="120000"/>
              </a:lnSpc>
            </a:pPr>
            <a:r>
              <a:rPr lang="en-US" sz="1600" dirty="0"/>
              <a:t>In a </a:t>
            </a:r>
            <a:r>
              <a:rPr lang="en-US" sz="1600" i="1" dirty="0"/>
              <a:t>complete tree</a:t>
            </a:r>
            <a:r>
              <a:rPr lang="en-US" sz="1600" dirty="0"/>
              <a:t>, every level (except possibly the leaf level) is completely filled; the last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232664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123664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338927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284839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330117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330117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123721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69634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176346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149108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165811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165811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393337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366100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382803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382803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69189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41952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58655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58655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42461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9067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31866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31866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96039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82645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85444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85444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203196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189801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192600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192600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366609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353214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356014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356014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420187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406792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409592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409592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8174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14779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17578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17578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114912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114912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223854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223854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285288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258050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274753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274753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149617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136223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139022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139022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259453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246058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248857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24885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313031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299636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302435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302435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72812" y="6282365"/>
            <a:ext cx="4084876"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A </a:t>
            </a:r>
            <a:r>
              <a:rPr sz="1400" b="1" dirty="0">
                <a:solidFill>
                  <a:srgbClr val="A34431"/>
                </a:solidFill>
                <a:latin typeface="Times New Roman"/>
                <a:cs typeface="Times New Roman"/>
              </a:rPr>
              <a:t>complete binary tree with n = 16 nodes (height = 4)</a:t>
            </a:r>
          </a:p>
        </p:txBody>
      </p:sp>
      <p:sp>
        <p:nvSpPr>
          <p:cNvPr id="135" name="object 4">
            <a:extLst>
              <a:ext uri="{FF2B5EF4-FFF2-40B4-BE49-F238E27FC236}">
                <a16:creationId xmlns:a16="http://schemas.microsoft.com/office/drawing/2014/main" id="{006F8610-3FC4-875B-DB9C-72FDB472188B}"/>
              </a:ext>
            </a:extLst>
          </p:cNvPr>
          <p:cNvSpPr/>
          <p:nvPr/>
        </p:nvSpPr>
        <p:spPr>
          <a:xfrm>
            <a:off x="6918711"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36" name="object 5">
            <a:extLst>
              <a:ext uri="{FF2B5EF4-FFF2-40B4-BE49-F238E27FC236}">
                <a16:creationId xmlns:a16="http://schemas.microsoft.com/office/drawing/2014/main" id="{C6B9D38E-7464-5437-2401-3A818F3963E4}"/>
              </a:ext>
            </a:extLst>
          </p:cNvPr>
          <p:cNvSpPr/>
          <p:nvPr/>
        </p:nvSpPr>
        <p:spPr>
          <a:xfrm>
            <a:off x="5828718"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37" name="object 6">
            <a:extLst>
              <a:ext uri="{FF2B5EF4-FFF2-40B4-BE49-F238E27FC236}">
                <a16:creationId xmlns:a16="http://schemas.microsoft.com/office/drawing/2014/main" id="{8922D1FB-023D-A860-0404-8CA8C07A0E61}"/>
              </a:ext>
            </a:extLst>
          </p:cNvPr>
          <p:cNvSpPr/>
          <p:nvPr/>
        </p:nvSpPr>
        <p:spPr>
          <a:xfrm>
            <a:off x="7981344"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8" name="object 7">
            <a:extLst>
              <a:ext uri="{FF2B5EF4-FFF2-40B4-BE49-F238E27FC236}">
                <a16:creationId xmlns:a16="http://schemas.microsoft.com/office/drawing/2014/main" id="{77EE53E8-31DA-6EE9-88EE-8755FF8C4EBE}"/>
              </a:ext>
            </a:extLst>
          </p:cNvPr>
          <p:cNvSpPr/>
          <p:nvPr/>
        </p:nvSpPr>
        <p:spPr>
          <a:xfrm>
            <a:off x="7440470"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9" name="object 8">
            <a:extLst>
              <a:ext uri="{FF2B5EF4-FFF2-40B4-BE49-F238E27FC236}">
                <a16:creationId xmlns:a16="http://schemas.microsoft.com/office/drawing/2014/main" id="{64CB3575-F954-B8AB-DA3D-AA573FE14D71}"/>
              </a:ext>
            </a:extLst>
          </p:cNvPr>
          <p:cNvSpPr/>
          <p:nvPr/>
        </p:nvSpPr>
        <p:spPr>
          <a:xfrm>
            <a:off x="7893250"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0" name="object 9">
            <a:extLst>
              <a:ext uri="{FF2B5EF4-FFF2-40B4-BE49-F238E27FC236}">
                <a16:creationId xmlns:a16="http://schemas.microsoft.com/office/drawing/2014/main" id="{2767B13C-E605-854A-FADE-86374C177E16}"/>
              </a:ext>
            </a:extLst>
          </p:cNvPr>
          <p:cNvSpPr/>
          <p:nvPr/>
        </p:nvSpPr>
        <p:spPr>
          <a:xfrm>
            <a:off x="7893250"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1" name="object 10">
            <a:extLst>
              <a:ext uri="{FF2B5EF4-FFF2-40B4-BE49-F238E27FC236}">
                <a16:creationId xmlns:a16="http://schemas.microsoft.com/office/drawing/2014/main" id="{A5380780-5E83-A819-9A20-52AFB9F7957A}"/>
              </a:ext>
            </a:extLst>
          </p:cNvPr>
          <p:cNvSpPr/>
          <p:nvPr/>
        </p:nvSpPr>
        <p:spPr>
          <a:xfrm>
            <a:off x="5829289"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2" name="object 11">
            <a:extLst>
              <a:ext uri="{FF2B5EF4-FFF2-40B4-BE49-F238E27FC236}">
                <a16:creationId xmlns:a16="http://schemas.microsoft.com/office/drawing/2014/main" id="{912A73C7-312C-375A-5B78-069179D43319}"/>
              </a:ext>
            </a:extLst>
          </p:cNvPr>
          <p:cNvSpPr/>
          <p:nvPr/>
        </p:nvSpPr>
        <p:spPr>
          <a:xfrm>
            <a:off x="5288416"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3" name="object 12">
            <a:extLst>
              <a:ext uri="{FF2B5EF4-FFF2-40B4-BE49-F238E27FC236}">
                <a16:creationId xmlns:a16="http://schemas.microsoft.com/office/drawing/2014/main" id="{F89A5DEB-F917-BF77-0060-3CDE802EEA49}"/>
              </a:ext>
            </a:extLst>
          </p:cNvPr>
          <p:cNvSpPr/>
          <p:nvPr/>
        </p:nvSpPr>
        <p:spPr>
          <a:xfrm>
            <a:off x="6355533"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4" name="object 13">
            <a:extLst>
              <a:ext uri="{FF2B5EF4-FFF2-40B4-BE49-F238E27FC236}">
                <a16:creationId xmlns:a16="http://schemas.microsoft.com/office/drawing/2014/main" id="{5938D1BF-A3A8-5D22-0C9F-23EDD359F9AB}"/>
              </a:ext>
            </a:extLst>
          </p:cNvPr>
          <p:cNvSpPr/>
          <p:nvPr/>
        </p:nvSpPr>
        <p:spPr>
          <a:xfrm>
            <a:off x="6083158"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5" name="object 14">
            <a:extLst>
              <a:ext uri="{FF2B5EF4-FFF2-40B4-BE49-F238E27FC236}">
                <a16:creationId xmlns:a16="http://schemas.microsoft.com/office/drawing/2014/main" id="{71563549-3E49-57C9-875F-27B4ACAF3A86}"/>
              </a:ext>
            </a:extLst>
          </p:cNvPr>
          <p:cNvSpPr/>
          <p:nvPr/>
        </p:nvSpPr>
        <p:spPr>
          <a:xfrm>
            <a:off x="6250187"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6" name="object 15">
            <a:extLst>
              <a:ext uri="{FF2B5EF4-FFF2-40B4-BE49-F238E27FC236}">
                <a16:creationId xmlns:a16="http://schemas.microsoft.com/office/drawing/2014/main" id="{4D488B6E-A7E7-AED4-9CC1-304857392A5E}"/>
              </a:ext>
            </a:extLst>
          </p:cNvPr>
          <p:cNvSpPr/>
          <p:nvPr/>
        </p:nvSpPr>
        <p:spPr>
          <a:xfrm>
            <a:off x="625018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7" name="object 16">
            <a:extLst>
              <a:ext uri="{FF2B5EF4-FFF2-40B4-BE49-F238E27FC236}">
                <a16:creationId xmlns:a16="http://schemas.microsoft.com/office/drawing/2014/main" id="{AE8F6620-E37A-C530-74FA-1405A379D274}"/>
              </a:ext>
            </a:extLst>
          </p:cNvPr>
          <p:cNvSpPr/>
          <p:nvPr/>
        </p:nvSpPr>
        <p:spPr>
          <a:xfrm>
            <a:off x="8525447"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8" name="object 17">
            <a:extLst>
              <a:ext uri="{FF2B5EF4-FFF2-40B4-BE49-F238E27FC236}">
                <a16:creationId xmlns:a16="http://schemas.microsoft.com/office/drawing/2014/main" id="{45452632-94CA-4F48-E435-5E8E84985C42}"/>
              </a:ext>
            </a:extLst>
          </p:cNvPr>
          <p:cNvSpPr/>
          <p:nvPr/>
        </p:nvSpPr>
        <p:spPr>
          <a:xfrm>
            <a:off x="8253072"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9" name="object 18">
            <a:extLst>
              <a:ext uri="{FF2B5EF4-FFF2-40B4-BE49-F238E27FC236}">
                <a16:creationId xmlns:a16="http://schemas.microsoft.com/office/drawing/2014/main" id="{D32B4447-DA58-F4BD-E845-6558285F6596}"/>
              </a:ext>
            </a:extLst>
          </p:cNvPr>
          <p:cNvSpPr/>
          <p:nvPr/>
        </p:nvSpPr>
        <p:spPr>
          <a:xfrm>
            <a:off x="8420101"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0" name="object 19">
            <a:extLst>
              <a:ext uri="{FF2B5EF4-FFF2-40B4-BE49-F238E27FC236}">
                <a16:creationId xmlns:a16="http://schemas.microsoft.com/office/drawing/2014/main" id="{5E2F6EAA-A7C1-AD89-D0E8-C51E5926C155}"/>
              </a:ext>
            </a:extLst>
          </p:cNvPr>
          <p:cNvSpPr/>
          <p:nvPr/>
        </p:nvSpPr>
        <p:spPr>
          <a:xfrm>
            <a:off x="8420101"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1" name="object 20">
            <a:extLst>
              <a:ext uri="{FF2B5EF4-FFF2-40B4-BE49-F238E27FC236}">
                <a16:creationId xmlns:a16="http://schemas.microsoft.com/office/drawing/2014/main" id="{BAF47401-62CD-61F4-9BB7-8F0866433CDE}"/>
              </a:ext>
            </a:extLst>
          </p:cNvPr>
          <p:cNvSpPr/>
          <p:nvPr/>
        </p:nvSpPr>
        <p:spPr>
          <a:xfrm>
            <a:off x="5283970"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52" name="object 21">
            <a:extLst>
              <a:ext uri="{FF2B5EF4-FFF2-40B4-BE49-F238E27FC236}">
                <a16:creationId xmlns:a16="http://schemas.microsoft.com/office/drawing/2014/main" id="{1AA0C4CA-9BE9-2961-1DD1-8A1798F9426A}"/>
              </a:ext>
            </a:extLst>
          </p:cNvPr>
          <p:cNvSpPr/>
          <p:nvPr/>
        </p:nvSpPr>
        <p:spPr>
          <a:xfrm>
            <a:off x="5011596"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3" name="object 22">
            <a:extLst>
              <a:ext uri="{FF2B5EF4-FFF2-40B4-BE49-F238E27FC236}">
                <a16:creationId xmlns:a16="http://schemas.microsoft.com/office/drawing/2014/main" id="{C8570ABC-088B-33C7-719C-D6CC81748F32}"/>
              </a:ext>
            </a:extLst>
          </p:cNvPr>
          <p:cNvSpPr/>
          <p:nvPr/>
        </p:nvSpPr>
        <p:spPr>
          <a:xfrm>
            <a:off x="5178625"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4" name="object 23">
            <a:extLst>
              <a:ext uri="{FF2B5EF4-FFF2-40B4-BE49-F238E27FC236}">
                <a16:creationId xmlns:a16="http://schemas.microsoft.com/office/drawing/2014/main" id="{A92ABFC5-169F-BE37-6943-BBC7872C1F2E}"/>
              </a:ext>
            </a:extLst>
          </p:cNvPr>
          <p:cNvSpPr/>
          <p:nvPr/>
        </p:nvSpPr>
        <p:spPr>
          <a:xfrm>
            <a:off x="5178625"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5" name="object 25">
            <a:extLst>
              <a:ext uri="{FF2B5EF4-FFF2-40B4-BE49-F238E27FC236}">
                <a16:creationId xmlns:a16="http://schemas.microsoft.com/office/drawing/2014/main" id="{9BD89991-C956-3DEE-071E-6669C1A2B187}"/>
              </a:ext>
            </a:extLst>
          </p:cNvPr>
          <p:cNvSpPr/>
          <p:nvPr/>
        </p:nvSpPr>
        <p:spPr>
          <a:xfrm>
            <a:off x="501668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57" name="object 27">
            <a:extLst>
              <a:ext uri="{FF2B5EF4-FFF2-40B4-BE49-F238E27FC236}">
                <a16:creationId xmlns:a16="http://schemas.microsoft.com/office/drawing/2014/main" id="{333B4151-86EB-3766-8250-A72779F889C8}"/>
              </a:ext>
            </a:extLst>
          </p:cNvPr>
          <p:cNvSpPr/>
          <p:nvPr/>
        </p:nvSpPr>
        <p:spPr>
          <a:xfrm>
            <a:off x="491073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8" name="object 28">
            <a:extLst>
              <a:ext uri="{FF2B5EF4-FFF2-40B4-BE49-F238E27FC236}">
                <a16:creationId xmlns:a16="http://schemas.microsoft.com/office/drawing/2014/main" id="{ADCFAF1E-9578-66DE-EA39-DB559E907D16}"/>
              </a:ext>
            </a:extLst>
          </p:cNvPr>
          <p:cNvSpPr/>
          <p:nvPr/>
        </p:nvSpPr>
        <p:spPr>
          <a:xfrm>
            <a:off x="491073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9" name="object 29">
            <a:extLst>
              <a:ext uri="{FF2B5EF4-FFF2-40B4-BE49-F238E27FC236}">
                <a16:creationId xmlns:a16="http://schemas.microsoft.com/office/drawing/2014/main" id="{3F5BD97A-EB85-7DD1-C5DD-A4A530930A23}"/>
              </a:ext>
            </a:extLst>
          </p:cNvPr>
          <p:cNvSpPr/>
          <p:nvPr/>
        </p:nvSpPr>
        <p:spPr>
          <a:xfrm>
            <a:off x="5552468"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0" name="object 30">
            <a:extLst>
              <a:ext uri="{FF2B5EF4-FFF2-40B4-BE49-F238E27FC236}">
                <a16:creationId xmlns:a16="http://schemas.microsoft.com/office/drawing/2014/main" id="{73744A0F-FD6A-6136-15F7-AFBA47199156}"/>
              </a:ext>
            </a:extLst>
          </p:cNvPr>
          <p:cNvSpPr/>
          <p:nvPr/>
        </p:nvSpPr>
        <p:spPr>
          <a:xfrm>
            <a:off x="541852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1" name="object 31">
            <a:extLst>
              <a:ext uri="{FF2B5EF4-FFF2-40B4-BE49-F238E27FC236}">
                <a16:creationId xmlns:a16="http://schemas.microsoft.com/office/drawing/2014/main" id="{00A70EEE-4D43-914B-49CD-39B3A330A81B}"/>
              </a:ext>
            </a:extLst>
          </p:cNvPr>
          <p:cNvSpPr/>
          <p:nvPr/>
        </p:nvSpPr>
        <p:spPr>
          <a:xfrm>
            <a:off x="5446515"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2" name="object 32">
            <a:extLst>
              <a:ext uri="{FF2B5EF4-FFF2-40B4-BE49-F238E27FC236}">
                <a16:creationId xmlns:a16="http://schemas.microsoft.com/office/drawing/2014/main" id="{672A14AF-EA51-BF22-0150-F0DF21C479BA}"/>
              </a:ext>
            </a:extLst>
          </p:cNvPr>
          <p:cNvSpPr/>
          <p:nvPr/>
        </p:nvSpPr>
        <p:spPr>
          <a:xfrm>
            <a:off x="544651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3" name="object 33">
            <a:extLst>
              <a:ext uri="{FF2B5EF4-FFF2-40B4-BE49-F238E27FC236}">
                <a16:creationId xmlns:a16="http://schemas.microsoft.com/office/drawing/2014/main" id="{458431ED-911D-BA63-76BE-34FB5C1F7B4F}"/>
              </a:ext>
            </a:extLst>
          </p:cNvPr>
          <p:cNvSpPr/>
          <p:nvPr/>
        </p:nvSpPr>
        <p:spPr>
          <a:xfrm>
            <a:off x="662403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4" name="object 34">
            <a:extLst>
              <a:ext uri="{FF2B5EF4-FFF2-40B4-BE49-F238E27FC236}">
                <a16:creationId xmlns:a16="http://schemas.microsoft.com/office/drawing/2014/main" id="{4C617822-21CE-4F18-55CC-F8CEA529F195}"/>
              </a:ext>
            </a:extLst>
          </p:cNvPr>
          <p:cNvSpPr/>
          <p:nvPr/>
        </p:nvSpPr>
        <p:spPr>
          <a:xfrm>
            <a:off x="649008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5" name="object 35">
            <a:extLst>
              <a:ext uri="{FF2B5EF4-FFF2-40B4-BE49-F238E27FC236}">
                <a16:creationId xmlns:a16="http://schemas.microsoft.com/office/drawing/2014/main" id="{BF5C131C-52C3-CC13-2DB7-E098696BB7B6}"/>
              </a:ext>
            </a:extLst>
          </p:cNvPr>
          <p:cNvSpPr/>
          <p:nvPr/>
        </p:nvSpPr>
        <p:spPr>
          <a:xfrm>
            <a:off x="651807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6" name="object 36">
            <a:extLst>
              <a:ext uri="{FF2B5EF4-FFF2-40B4-BE49-F238E27FC236}">
                <a16:creationId xmlns:a16="http://schemas.microsoft.com/office/drawing/2014/main" id="{CFEFDC5B-D53B-853D-B13A-3D8EFE08018E}"/>
              </a:ext>
            </a:extLst>
          </p:cNvPr>
          <p:cNvSpPr/>
          <p:nvPr/>
        </p:nvSpPr>
        <p:spPr>
          <a:xfrm>
            <a:off x="65180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7" name="object 37">
            <a:extLst>
              <a:ext uri="{FF2B5EF4-FFF2-40B4-BE49-F238E27FC236}">
                <a16:creationId xmlns:a16="http://schemas.microsoft.com/office/drawing/2014/main" id="{38B41B51-1C04-9709-EA5D-9AE53830FF55}"/>
              </a:ext>
            </a:extLst>
          </p:cNvPr>
          <p:cNvSpPr/>
          <p:nvPr/>
        </p:nvSpPr>
        <p:spPr>
          <a:xfrm>
            <a:off x="825816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8" name="object 38">
            <a:extLst>
              <a:ext uri="{FF2B5EF4-FFF2-40B4-BE49-F238E27FC236}">
                <a16:creationId xmlns:a16="http://schemas.microsoft.com/office/drawing/2014/main" id="{DBC88DDE-D3B8-44DE-5FA1-2DC62564A45A}"/>
              </a:ext>
            </a:extLst>
          </p:cNvPr>
          <p:cNvSpPr/>
          <p:nvPr/>
        </p:nvSpPr>
        <p:spPr>
          <a:xfrm>
            <a:off x="8124218"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9" name="object 39">
            <a:extLst>
              <a:ext uri="{FF2B5EF4-FFF2-40B4-BE49-F238E27FC236}">
                <a16:creationId xmlns:a16="http://schemas.microsoft.com/office/drawing/2014/main" id="{D55E017C-AA02-CE36-4E16-9982871F105E}"/>
              </a:ext>
            </a:extLst>
          </p:cNvPr>
          <p:cNvSpPr/>
          <p:nvPr/>
        </p:nvSpPr>
        <p:spPr>
          <a:xfrm>
            <a:off x="815221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0" name="object 40">
            <a:extLst>
              <a:ext uri="{FF2B5EF4-FFF2-40B4-BE49-F238E27FC236}">
                <a16:creationId xmlns:a16="http://schemas.microsoft.com/office/drawing/2014/main" id="{96FB0D14-A666-2C5F-BE97-59AC91FD7514}"/>
              </a:ext>
            </a:extLst>
          </p:cNvPr>
          <p:cNvSpPr/>
          <p:nvPr/>
        </p:nvSpPr>
        <p:spPr>
          <a:xfrm>
            <a:off x="815221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1" name="object 41">
            <a:extLst>
              <a:ext uri="{FF2B5EF4-FFF2-40B4-BE49-F238E27FC236}">
                <a16:creationId xmlns:a16="http://schemas.microsoft.com/office/drawing/2014/main" id="{DAE610ED-44DD-B74F-285B-2F1E3EF2CD30}"/>
              </a:ext>
            </a:extLst>
          </p:cNvPr>
          <p:cNvSpPr/>
          <p:nvPr/>
        </p:nvSpPr>
        <p:spPr>
          <a:xfrm>
            <a:off x="8793945"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2" name="object 42">
            <a:extLst>
              <a:ext uri="{FF2B5EF4-FFF2-40B4-BE49-F238E27FC236}">
                <a16:creationId xmlns:a16="http://schemas.microsoft.com/office/drawing/2014/main" id="{9FB87C4D-E5F9-FFA6-8094-B18B6D59D974}"/>
              </a:ext>
            </a:extLst>
          </p:cNvPr>
          <p:cNvSpPr/>
          <p:nvPr/>
        </p:nvSpPr>
        <p:spPr>
          <a:xfrm>
            <a:off x="8660000"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3" name="object 43">
            <a:extLst>
              <a:ext uri="{FF2B5EF4-FFF2-40B4-BE49-F238E27FC236}">
                <a16:creationId xmlns:a16="http://schemas.microsoft.com/office/drawing/2014/main" id="{4027DE54-B248-073A-035F-D4FB3D20B204}"/>
              </a:ext>
            </a:extLst>
          </p:cNvPr>
          <p:cNvSpPr/>
          <p:nvPr/>
        </p:nvSpPr>
        <p:spPr>
          <a:xfrm>
            <a:off x="8687992"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4" name="object 44">
            <a:extLst>
              <a:ext uri="{FF2B5EF4-FFF2-40B4-BE49-F238E27FC236}">
                <a16:creationId xmlns:a16="http://schemas.microsoft.com/office/drawing/2014/main" id="{BE692DEF-BAE3-8D8B-A97C-FBAB490A7285}"/>
              </a:ext>
            </a:extLst>
          </p:cNvPr>
          <p:cNvSpPr/>
          <p:nvPr/>
        </p:nvSpPr>
        <p:spPr>
          <a:xfrm>
            <a:off x="8687992"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5" name="object 45">
            <a:extLst>
              <a:ext uri="{FF2B5EF4-FFF2-40B4-BE49-F238E27FC236}">
                <a16:creationId xmlns:a16="http://schemas.microsoft.com/office/drawing/2014/main" id="{A0AF1E2B-5086-FD85-9A01-6C92C67B1B19}"/>
              </a:ext>
            </a:extLst>
          </p:cNvPr>
          <p:cNvSpPr/>
          <p:nvPr/>
        </p:nvSpPr>
        <p:spPr>
          <a:xfrm>
            <a:off x="8627754" y="584055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6" name="object 46">
            <a:extLst>
              <a:ext uri="{FF2B5EF4-FFF2-40B4-BE49-F238E27FC236}">
                <a16:creationId xmlns:a16="http://schemas.microsoft.com/office/drawing/2014/main" id="{1A350950-2F5E-F381-86D2-BBFBEE079071}"/>
              </a:ext>
            </a:extLst>
          </p:cNvPr>
          <p:cNvSpPr/>
          <p:nvPr/>
        </p:nvSpPr>
        <p:spPr>
          <a:xfrm>
            <a:off x="8493809" y="584055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7" name="object 47">
            <a:extLst>
              <a:ext uri="{FF2B5EF4-FFF2-40B4-BE49-F238E27FC236}">
                <a16:creationId xmlns:a16="http://schemas.microsoft.com/office/drawing/2014/main" id="{3FFD30A4-0D2C-9C8B-44D1-7B60FD2E3F7D}"/>
              </a:ext>
            </a:extLst>
          </p:cNvPr>
          <p:cNvSpPr/>
          <p:nvPr/>
        </p:nvSpPr>
        <p:spPr>
          <a:xfrm>
            <a:off x="8521801" y="574352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8" name="object 48">
            <a:extLst>
              <a:ext uri="{FF2B5EF4-FFF2-40B4-BE49-F238E27FC236}">
                <a16:creationId xmlns:a16="http://schemas.microsoft.com/office/drawing/2014/main" id="{C79BAC6E-B663-8472-A0B8-6952FEFA8D45}"/>
              </a:ext>
            </a:extLst>
          </p:cNvPr>
          <p:cNvSpPr/>
          <p:nvPr/>
        </p:nvSpPr>
        <p:spPr>
          <a:xfrm>
            <a:off x="8521802" y="574352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9" name="object 49">
            <a:extLst>
              <a:ext uri="{FF2B5EF4-FFF2-40B4-BE49-F238E27FC236}">
                <a16:creationId xmlns:a16="http://schemas.microsoft.com/office/drawing/2014/main" id="{F58F07FB-B532-0A2F-8B8B-AC22DBF6CF91}"/>
              </a:ext>
            </a:extLst>
          </p:cNvPr>
          <p:cNvSpPr/>
          <p:nvPr/>
        </p:nvSpPr>
        <p:spPr>
          <a:xfrm>
            <a:off x="5741195"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0" name="object 50">
            <a:extLst>
              <a:ext uri="{FF2B5EF4-FFF2-40B4-BE49-F238E27FC236}">
                <a16:creationId xmlns:a16="http://schemas.microsoft.com/office/drawing/2014/main" id="{4667BFC0-9CA0-C52C-07DE-9E5F232EA38A}"/>
              </a:ext>
            </a:extLst>
          </p:cNvPr>
          <p:cNvSpPr/>
          <p:nvPr/>
        </p:nvSpPr>
        <p:spPr>
          <a:xfrm>
            <a:off x="5741196"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1" name="object 51">
            <a:extLst>
              <a:ext uri="{FF2B5EF4-FFF2-40B4-BE49-F238E27FC236}">
                <a16:creationId xmlns:a16="http://schemas.microsoft.com/office/drawing/2014/main" id="{388380A0-8EDD-5879-152D-2EF1E18330E5}"/>
              </a:ext>
            </a:extLst>
          </p:cNvPr>
          <p:cNvSpPr/>
          <p:nvPr/>
        </p:nvSpPr>
        <p:spPr>
          <a:xfrm>
            <a:off x="6830617"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2" name="object 52">
            <a:extLst>
              <a:ext uri="{FF2B5EF4-FFF2-40B4-BE49-F238E27FC236}">
                <a16:creationId xmlns:a16="http://schemas.microsoft.com/office/drawing/2014/main" id="{BB409086-9AC7-5BE9-18E3-34D0D133E289}"/>
              </a:ext>
            </a:extLst>
          </p:cNvPr>
          <p:cNvSpPr/>
          <p:nvPr/>
        </p:nvSpPr>
        <p:spPr>
          <a:xfrm>
            <a:off x="6830618"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3" name="object 53">
            <a:extLst>
              <a:ext uri="{FF2B5EF4-FFF2-40B4-BE49-F238E27FC236}">
                <a16:creationId xmlns:a16="http://schemas.microsoft.com/office/drawing/2014/main" id="{9DBCF671-D646-4DF2-1C91-55FF9C2700CE}"/>
              </a:ext>
            </a:extLst>
          </p:cNvPr>
          <p:cNvSpPr/>
          <p:nvPr/>
        </p:nvSpPr>
        <p:spPr>
          <a:xfrm>
            <a:off x="7444955"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4" name="object 54">
            <a:extLst>
              <a:ext uri="{FF2B5EF4-FFF2-40B4-BE49-F238E27FC236}">
                <a16:creationId xmlns:a16="http://schemas.microsoft.com/office/drawing/2014/main" id="{42B87316-FDB4-B5A2-F3B0-70EE0B47632D}"/>
              </a:ext>
            </a:extLst>
          </p:cNvPr>
          <p:cNvSpPr/>
          <p:nvPr/>
        </p:nvSpPr>
        <p:spPr>
          <a:xfrm>
            <a:off x="7172580"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85" name="object 55">
            <a:extLst>
              <a:ext uri="{FF2B5EF4-FFF2-40B4-BE49-F238E27FC236}">
                <a16:creationId xmlns:a16="http://schemas.microsoft.com/office/drawing/2014/main" id="{8D2F3775-1159-50B1-55B9-20078D349E56}"/>
              </a:ext>
            </a:extLst>
          </p:cNvPr>
          <p:cNvSpPr/>
          <p:nvPr/>
        </p:nvSpPr>
        <p:spPr>
          <a:xfrm>
            <a:off x="7339609"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6" name="object 56">
            <a:extLst>
              <a:ext uri="{FF2B5EF4-FFF2-40B4-BE49-F238E27FC236}">
                <a16:creationId xmlns:a16="http://schemas.microsoft.com/office/drawing/2014/main" id="{9A2C93AC-4305-F68B-0E79-07CAB9069917}"/>
              </a:ext>
            </a:extLst>
          </p:cNvPr>
          <p:cNvSpPr/>
          <p:nvPr/>
        </p:nvSpPr>
        <p:spPr>
          <a:xfrm>
            <a:off x="7339609"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7" name="object 57">
            <a:extLst>
              <a:ext uri="{FF2B5EF4-FFF2-40B4-BE49-F238E27FC236}">
                <a16:creationId xmlns:a16="http://schemas.microsoft.com/office/drawing/2014/main" id="{86104293-51CA-8FB8-B38C-A0558C70659B}"/>
              </a:ext>
            </a:extLst>
          </p:cNvPr>
          <p:cNvSpPr/>
          <p:nvPr/>
        </p:nvSpPr>
        <p:spPr>
          <a:xfrm>
            <a:off x="608825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88" name="object 58">
            <a:extLst>
              <a:ext uri="{FF2B5EF4-FFF2-40B4-BE49-F238E27FC236}">
                <a16:creationId xmlns:a16="http://schemas.microsoft.com/office/drawing/2014/main" id="{A4D24B43-7FED-38F7-CD9E-10546BDB9C3D}"/>
              </a:ext>
            </a:extLst>
          </p:cNvPr>
          <p:cNvSpPr/>
          <p:nvPr/>
        </p:nvSpPr>
        <p:spPr>
          <a:xfrm>
            <a:off x="5954304"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89" name="object 59">
            <a:extLst>
              <a:ext uri="{FF2B5EF4-FFF2-40B4-BE49-F238E27FC236}">
                <a16:creationId xmlns:a16="http://schemas.microsoft.com/office/drawing/2014/main" id="{5E2675E5-6AA0-84C8-16FF-130AE99BB573}"/>
              </a:ext>
            </a:extLst>
          </p:cNvPr>
          <p:cNvSpPr/>
          <p:nvPr/>
        </p:nvSpPr>
        <p:spPr>
          <a:xfrm>
            <a:off x="598229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0" name="object 60">
            <a:extLst>
              <a:ext uri="{FF2B5EF4-FFF2-40B4-BE49-F238E27FC236}">
                <a16:creationId xmlns:a16="http://schemas.microsoft.com/office/drawing/2014/main" id="{CCAF6C93-1467-6662-D485-427869AFE91A}"/>
              </a:ext>
            </a:extLst>
          </p:cNvPr>
          <p:cNvSpPr/>
          <p:nvPr/>
        </p:nvSpPr>
        <p:spPr>
          <a:xfrm>
            <a:off x="598229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1" name="object 61">
            <a:extLst>
              <a:ext uri="{FF2B5EF4-FFF2-40B4-BE49-F238E27FC236}">
                <a16:creationId xmlns:a16="http://schemas.microsoft.com/office/drawing/2014/main" id="{860D8BA2-B2B7-2DEE-3794-C10E03870F38}"/>
              </a:ext>
            </a:extLst>
          </p:cNvPr>
          <p:cNvSpPr/>
          <p:nvPr/>
        </p:nvSpPr>
        <p:spPr>
          <a:xfrm>
            <a:off x="718660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2" name="object 62">
            <a:extLst>
              <a:ext uri="{FF2B5EF4-FFF2-40B4-BE49-F238E27FC236}">
                <a16:creationId xmlns:a16="http://schemas.microsoft.com/office/drawing/2014/main" id="{1B75DAC7-893D-91A8-0721-4C7C0895CDCB}"/>
              </a:ext>
            </a:extLst>
          </p:cNvPr>
          <p:cNvSpPr/>
          <p:nvPr/>
        </p:nvSpPr>
        <p:spPr>
          <a:xfrm>
            <a:off x="705265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3" name="object 63">
            <a:extLst>
              <a:ext uri="{FF2B5EF4-FFF2-40B4-BE49-F238E27FC236}">
                <a16:creationId xmlns:a16="http://schemas.microsoft.com/office/drawing/2014/main" id="{6F1A5FB5-C881-4DF4-8FFF-4FD296FFB51D}"/>
              </a:ext>
            </a:extLst>
          </p:cNvPr>
          <p:cNvSpPr/>
          <p:nvPr/>
        </p:nvSpPr>
        <p:spPr>
          <a:xfrm>
            <a:off x="708064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4" name="object 64">
            <a:extLst>
              <a:ext uri="{FF2B5EF4-FFF2-40B4-BE49-F238E27FC236}">
                <a16:creationId xmlns:a16="http://schemas.microsoft.com/office/drawing/2014/main" id="{FA94B04A-9986-C63B-DAE9-ECED93518C88}"/>
              </a:ext>
            </a:extLst>
          </p:cNvPr>
          <p:cNvSpPr/>
          <p:nvPr/>
        </p:nvSpPr>
        <p:spPr>
          <a:xfrm>
            <a:off x="708064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5" name="object 65">
            <a:extLst>
              <a:ext uri="{FF2B5EF4-FFF2-40B4-BE49-F238E27FC236}">
                <a16:creationId xmlns:a16="http://schemas.microsoft.com/office/drawing/2014/main" id="{BA4D7E3E-E1EC-3660-E70E-B38A397F4DEE}"/>
              </a:ext>
            </a:extLst>
          </p:cNvPr>
          <p:cNvSpPr/>
          <p:nvPr/>
        </p:nvSpPr>
        <p:spPr>
          <a:xfrm>
            <a:off x="772238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6" name="object 66">
            <a:extLst>
              <a:ext uri="{FF2B5EF4-FFF2-40B4-BE49-F238E27FC236}">
                <a16:creationId xmlns:a16="http://schemas.microsoft.com/office/drawing/2014/main" id="{6EE73148-583B-CF9E-4053-8E417D4E99FB}"/>
              </a:ext>
            </a:extLst>
          </p:cNvPr>
          <p:cNvSpPr/>
          <p:nvPr/>
        </p:nvSpPr>
        <p:spPr>
          <a:xfrm>
            <a:off x="758843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7" name="object 67">
            <a:extLst>
              <a:ext uri="{FF2B5EF4-FFF2-40B4-BE49-F238E27FC236}">
                <a16:creationId xmlns:a16="http://schemas.microsoft.com/office/drawing/2014/main" id="{AF7CA1E0-5783-667A-C925-01A1EC423534}"/>
              </a:ext>
            </a:extLst>
          </p:cNvPr>
          <p:cNvSpPr/>
          <p:nvPr/>
        </p:nvSpPr>
        <p:spPr>
          <a:xfrm>
            <a:off x="7616429"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8" name="object 68">
            <a:extLst>
              <a:ext uri="{FF2B5EF4-FFF2-40B4-BE49-F238E27FC236}">
                <a16:creationId xmlns:a16="http://schemas.microsoft.com/office/drawing/2014/main" id="{107E77E1-812A-AA83-236C-DF668C5F891B}"/>
              </a:ext>
            </a:extLst>
          </p:cNvPr>
          <p:cNvSpPr/>
          <p:nvPr/>
        </p:nvSpPr>
        <p:spPr>
          <a:xfrm>
            <a:off x="761642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9" name="object 69">
            <a:extLst>
              <a:ext uri="{FF2B5EF4-FFF2-40B4-BE49-F238E27FC236}">
                <a16:creationId xmlns:a16="http://schemas.microsoft.com/office/drawing/2014/main" id="{1D9B2966-2B66-AF6C-0861-7498E7E91EA1}"/>
              </a:ext>
            </a:extLst>
          </p:cNvPr>
          <p:cNvSpPr txBox="1"/>
          <p:nvPr/>
        </p:nvSpPr>
        <p:spPr>
          <a:xfrm>
            <a:off x="4864882" y="6282365"/>
            <a:ext cx="4279117"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Not a </a:t>
            </a:r>
            <a:r>
              <a:rPr sz="1400" b="1" dirty="0">
                <a:solidFill>
                  <a:srgbClr val="A34431"/>
                </a:solidFill>
                <a:latin typeface="Times New Roman"/>
                <a:cs typeface="Times New Roman"/>
              </a:rPr>
              <a:t>complete binary tree</a:t>
            </a:r>
            <a:r>
              <a:rPr lang="en-GB" sz="1400" b="1" dirty="0">
                <a:solidFill>
                  <a:srgbClr val="A34431"/>
                </a:solidFill>
                <a:latin typeface="Times New Roman"/>
                <a:cs typeface="Times New Roman"/>
              </a:rPr>
              <a:t> (not filled from left to right)</a:t>
            </a:r>
            <a:endParaRPr sz="1400" b="1" dirty="0">
              <a:solidFill>
                <a:srgbClr val="A34431"/>
              </a:solidFill>
              <a:latin typeface="Times New Roman"/>
              <a:cs typeface="Times New Roman"/>
            </a:endParaRPr>
          </a:p>
        </p:txBody>
      </p:sp>
      <p:sp>
        <p:nvSpPr>
          <p:cNvPr id="201" name="object 69">
            <a:extLst>
              <a:ext uri="{FF2B5EF4-FFF2-40B4-BE49-F238E27FC236}">
                <a16:creationId xmlns:a16="http://schemas.microsoft.com/office/drawing/2014/main" id="{EDF0F055-94CD-F79B-80AA-7C94490E6A1B}"/>
              </a:ext>
            </a:extLst>
          </p:cNvPr>
          <p:cNvSpPr txBox="1"/>
          <p:nvPr/>
        </p:nvSpPr>
        <p:spPr>
          <a:xfrm>
            <a:off x="1654778" y="39503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0</a:t>
            </a:r>
            <a:endParaRPr sz="1400" b="1" dirty="0">
              <a:solidFill>
                <a:srgbClr val="A34431"/>
              </a:solidFill>
              <a:latin typeface="Times New Roman"/>
              <a:cs typeface="Times New Roman"/>
            </a:endParaRPr>
          </a:p>
        </p:txBody>
      </p:sp>
      <p:sp>
        <p:nvSpPr>
          <p:cNvPr id="202" name="object 69">
            <a:extLst>
              <a:ext uri="{FF2B5EF4-FFF2-40B4-BE49-F238E27FC236}">
                <a16:creationId xmlns:a16="http://schemas.microsoft.com/office/drawing/2014/main" id="{3A03F9F2-769A-F52B-98FA-8640E929CEFE}"/>
              </a:ext>
            </a:extLst>
          </p:cNvPr>
          <p:cNvSpPr txBox="1"/>
          <p:nvPr/>
        </p:nvSpPr>
        <p:spPr>
          <a:xfrm>
            <a:off x="587285" y="4406477"/>
            <a:ext cx="607890"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1</a:t>
            </a:r>
            <a:endParaRPr sz="1400" b="1" dirty="0">
              <a:solidFill>
                <a:srgbClr val="A34431"/>
              </a:solidFill>
              <a:latin typeface="Times New Roman"/>
              <a:cs typeface="Times New Roman"/>
            </a:endParaRPr>
          </a:p>
        </p:txBody>
      </p:sp>
      <p:sp>
        <p:nvSpPr>
          <p:cNvPr id="203" name="object 69">
            <a:extLst>
              <a:ext uri="{FF2B5EF4-FFF2-40B4-BE49-F238E27FC236}">
                <a16:creationId xmlns:a16="http://schemas.microsoft.com/office/drawing/2014/main" id="{F14658E0-18FA-AA44-40FE-70FE3B1FD04F}"/>
              </a:ext>
            </a:extLst>
          </p:cNvPr>
          <p:cNvSpPr txBox="1"/>
          <p:nvPr/>
        </p:nvSpPr>
        <p:spPr>
          <a:xfrm>
            <a:off x="27599" y="4843239"/>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2</a:t>
            </a:r>
            <a:endParaRPr sz="1400" b="1" dirty="0">
              <a:solidFill>
                <a:srgbClr val="A34431"/>
              </a:solidFill>
              <a:latin typeface="Times New Roman"/>
              <a:cs typeface="Times New Roman"/>
            </a:endParaRPr>
          </a:p>
        </p:txBody>
      </p:sp>
      <p:sp>
        <p:nvSpPr>
          <p:cNvPr id="204" name="object 69">
            <a:extLst>
              <a:ext uri="{FF2B5EF4-FFF2-40B4-BE49-F238E27FC236}">
                <a16:creationId xmlns:a16="http://schemas.microsoft.com/office/drawing/2014/main" id="{C10ACC0E-B863-E75F-5269-CF5E9983375E}"/>
              </a:ext>
            </a:extLst>
          </p:cNvPr>
          <p:cNvSpPr txBox="1"/>
          <p:nvPr/>
        </p:nvSpPr>
        <p:spPr>
          <a:xfrm>
            <a:off x="402261" y="5837948"/>
            <a:ext cx="1064232"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4 (leaf)</a:t>
            </a:r>
            <a:endParaRPr sz="1400" b="1" dirty="0">
              <a:solidFill>
                <a:srgbClr val="A34431"/>
              </a:solidFill>
              <a:latin typeface="Times New Roman"/>
              <a:cs typeface="Times New Roman"/>
            </a:endParaRPr>
          </a:p>
        </p:txBody>
      </p:sp>
      <p:sp>
        <p:nvSpPr>
          <p:cNvPr id="205" name="object 69">
            <a:extLst>
              <a:ext uri="{FF2B5EF4-FFF2-40B4-BE49-F238E27FC236}">
                <a16:creationId xmlns:a16="http://schemas.microsoft.com/office/drawing/2014/main" id="{87314F89-F68D-67E7-575B-D1E45898DEDE}"/>
              </a:ext>
            </a:extLst>
          </p:cNvPr>
          <p:cNvSpPr txBox="1"/>
          <p:nvPr/>
        </p:nvSpPr>
        <p:spPr>
          <a:xfrm>
            <a:off x="-36925" y="51457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3</a:t>
            </a:r>
            <a:endParaRPr sz="1400" b="1" dirty="0">
              <a:solidFill>
                <a:srgbClr val="A34431"/>
              </a:solidFill>
              <a:latin typeface="Times New Roman"/>
              <a:cs typeface="Times New Roman"/>
            </a:endParaRPr>
          </a:p>
        </p:txBody>
      </p:sp>
      <p:sp>
        <p:nvSpPr>
          <p:cNvPr id="206" name="object 30">
            <a:extLst>
              <a:ext uri="{FF2B5EF4-FFF2-40B4-BE49-F238E27FC236}">
                <a16:creationId xmlns:a16="http://schemas.microsoft.com/office/drawing/2014/main" id="{8AB490F7-AFAD-C599-B71F-619F2DD95534}"/>
              </a:ext>
            </a:extLst>
          </p:cNvPr>
          <p:cNvSpPr/>
          <p:nvPr/>
        </p:nvSpPr>
        <p:spPr>
          <a:xfrm>
            <a:off x="4817112" y="5517596"/>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Tree>
    <p:extLst>
      <p:ext uri="{BB962C8B-B14F-4D97-AF65-F5344CB8AC3E}">
        <p14:creationId xmlns:p14="http://schemas.microsoft.com/office/powerpoint/2010/main" val="145153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As you see from the picture,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4463748" y="5865869"/>
            <a:ext cx="4009292"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Min Heap Animations | Data Structure | Visual How</a:t>
            </a:r>
          </a:p>
          <a:p>
            <a:r>
              <a:rPr lang="en-GB" sz="1400" dirty="0">
                <a:hlinkClick r:id="rId2"/>
              </a:rPr>
              <a:t>https://www.youtube.com/watch?v=AFPzC2RJOMk</a:t>
            </a:r>
            <a:r>
              <a:rPr lang="en-GB" sz="1400" dirty="0"/>
              <a:t>  </a:t>
            </a:r>
          </a:p>
          <a:p>
            <a:r>
              <a:rPr lang="en-GB" sz="1400" dirty="0"/>
              <a:t>Max Heap Animations | Data Structure | Visual How</a:t>
            </a:r>
          </a:p>
          <a:p>
            <a:r>
              <a:rPr lang="en-GB" sz="1400" dirty="0">
                <a:hlinkClick r:id="rId3"/>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724722" y="1491843"/>
            <a:ext cx="3320110" cy="1547900"/>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links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545333" y="2967274"/>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857376" cy="181240"/>
            </a:xfrm>
            <a:prstGeom prst="rect">
              <a:avLst/>
            </a:prstGeom>
          </p:spPr>
          <p:txBody>
            <a:bodyPr vert="horz" wrap="square" lIns="0" tIns="8037" rIns="0" bIns="0" rtlCol="0">
              <a:spAutoFit/>
            </a:bodyPr>
            <a:lstStyle/>
            <a:p>
              <a:pPr>
                <a:spcBef>
                  <a:spcPts val="63"/>
                </a:spcBef>
              </a:pPr>
              <a:r>
                <a:rPr lang="en-GB" sz="1125" b="1" spc="28" dirty="0">
                  <a:solidFill>
                    <a:schemeClr val="accent2"/>
                  </a:solidFill>
                  <a:latin typeface="Calibri"/>
                  <a:cs typeface="Calibri"/>
                </a:rPr>
                <a:t>A Min </a:t>
              </a:r>
              <a:r>
                <a:rPr sz="1125" b="1" spc="28" dirty="0">
                  <a:solidFill>
                    <a:schemeClr val="accent2"/>
                  </a:solidFill>
                  <a:latin typeface="Calibri"/>
                  <a:cs typeface="Calibri"/>
                </a:rPr>
                <a:t>Heap</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73824" y="4605092"/>
            <a:ext cx="4556188" cy="21749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index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Parent of node at 8 or 9 is at floor</a:t>
            </a:r>
            <a:r>
              <a:rPr lang="en-GB" sz="1400" dirty="0">
                <a:latin typeface="Arial"/>
                <a:cs typeface="Arial"/>
              </a:rPr>
              <a:t>(</a:t>
            </a:r>
            <a:r>
              <a:rPr lang="en-US" sz="1400" dirty="0">
                <a:latin typeface="Arial"/>
                <a:cs typeface="Arial"/>
              </a:rPr>
              <a:t>8/2)= floor</a:t>
            </a:r>
            <a:r>
              <a:rPr lang="en-GB" sz="1400" dirty="0">
                <a:latin typeface="Arial"/>
                <a:cs typeface="Arial"/>
              </a:rPr>
              <a:t>(</a:t>
            </a:r>
            <a:r>
              <a:rPr lang="en-US" sz="14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index k are at 2k and 2k+1.</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Children of node at 4 is at </a:t>
            </a:r>
            <a:r>
              <a:rPr lang="en-GB" sz="1400" dirty="0">
                <a:latin typeface="Arial"/>
                <a:cs typeface="Arial"/>
              </a:rPr>
              <a:t>2*4=8 and 2*4+1=9</a:t>
            </a:r>
            <a:endParaRPr lang="en-US" sz="14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4733559" y="4656388"/>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of the two children.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rightmost leaf node (last element of the array),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 </a:t>
            </a:r>
            <a:r>
              <a:rPr lang="en-US" dirty="0">
                <a:solidFill>
                  <a:schemeClr val="accent2"/>
                </a:solidFill>
              </a:rPr>
              <a:t>log </a:t>
            </a:r>
            <a:r>
              <a:rPr lang="en-US" baseline="-25000" dirty="0">
                <a:solidFill>
                  <a:schemeClr val="accent2"/>
                </a:solidFill>
              </a:rPr>
              <a:t>d</a:t>
            </a:r>
            <a:r>
              <a:rPr lang="en-US" dirty="0">
                <a:solidFill>
                  <a:schemeClr val="accent2"/>
                </a:solidFill>
              </a:rPr>
              <a:t> n</a:t>
            </a:r>
            <a:r>
              <a:rPr lang="en-US" dirty="0"/>
              <a:t>.</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2"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3"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4"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5"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6"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7"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8"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9"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0"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1"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2"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2"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3"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4"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6"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5"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0"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7"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2"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2"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3"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3"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5"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0"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2"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2"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3"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0"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1"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9"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0"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2"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3"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3"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4"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1"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9"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0"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5"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2"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3"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4"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1"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9"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0"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5"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3"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6"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7"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9"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7"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8"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29"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0"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1"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2"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dirty="0">
                <a:latin typeface="Arial"/>
                <a:cs typeface="Arial"/>
              </a:rPr>
              <a:t>Heapsort:	</a:t>
            </a:r>
            <a:r>
              <a:rPr lang="en-US" spc="-7" dirty="0">
                <a:latin typeface="Arial"/>
                <a:cs typeface="Arial"/>
              </a:rPr>
              <a:t>Java</a:t>
            </a:r>
            <a:r>
              <a:rPr lang="en-US" spc="14" dirty="0">
                <a:latin typeface="Arial"/>
                <a:cs typeface="Arial"/>
              </a:rPr>
              <a:t> 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a:latin typeface="Lucida Sans Typewriter"/>
              <a:cs typeface="Lucida Sans Typewriter"/>
            </a:endParaRPr>
          </a:p>
          <a:p>
            <a:pPr marL="299134">
              <a:spcBef>
                <a:spcPts val="169"/>
              </a:spcBef>
            </a:pPr>
            <a:r>
              <a:rPr sz="1266" spc="-4" dirty="0">
                <a:latin typeface="Lucida Sans Typewriter"/>
                <a:cs typeface="Lucida Sans Typewriter"/>
              </a:rPr>
              <a:t>{</a:t>
            </a:r>
            <a:endParaRPr sz="1266">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965839852"/>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endParaRPr sz="1300">
                        <a:latin typeface="Lucida Sans Typewriter"/>
                        <a:cs typeface="Lucida Sans Typewriter"/>
                      </a:endParaRPr>
                    </a:p>
                    <a:p>
                      <a:pPr marL="68580">
                        <a:lnSpc>
                          <a:spcPct val="100000"/>
                        </a:lnSpc>
                        <a:spcBef>
                          <a:spcPts val="340"/>
                        </a:spcBef>
                      </a:pPr>
                      <a:r>
                        <a:rPr sz="1300" spc="-5" dirty="0">
                          <a:latin typeface="Lucida Sans Typewriter"/>
                          <a:cs typeface="Lucida Sans Typewriter"/>
                        </a:rPr>
                        <a:t>1)</a:t>
                      </a:r>
                      <a:endParaRPr sz="130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endParaRPr sz="1300">
                        <a:latin typeface="Lucida Sans Typewriter"/>
                        <a:cs typeface="Lucida Sans Typewriter"/>
                      </a:endParaRP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endParaRPr sz="1300">
                        <a:latin typeface="Lucida Sans Typewriter"/>
                        <a:cs typeface="Lucida Sans Typewriter"/>
                      </a:endParaRP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20820"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grpSp>
        <p:nvGrpSpPr>
          <p:cNvPr id="46" name="Group 45">
            <a:extLst>
              <a:ext uri="{FF2B5EF4-FFF2-40B4-BE49-F238E27FC236}">
                <a16:creationId xmlns:a16="http://schemas.microsoft.com/office/drawing/2014/main" id="{A1F18ADE-7B02-DB07-35CD-B1C554FE7BD5}"/>
              </a:ext>
            </a:extLst>
          </p:cNvPr>
          <p:cNvGrpSpPr/>
          <p:nvPr/>
        </p:nvGrpSpPr>
        <p:grpSpPr>
          <a:xfrm>
            <a:off x="7061887" y="172988"/>
            <a:ext cx="1921212" cy="1160606"/>
            <a:chOff x="2449620" y="2895327"/>
            <a:chExt cx="1921212" cy="1160606"/>
          </a:xfrm>
        </p:grpSpPr>
        <p:sp>
          <p:nvSpPr>
            <p:cNvPr id="47" name="object 5">
              <a:extLst>
                <a:ext uri="{FF2B5EF4-FFF2-40B4-BE49-F238E27FC236}">
                  <a16:creationId xmlns:a16="http://schemas.microsoft.com/office/drawing/2014/main" id="{137465E9-FB33-A767-00E1-925A34784A8B}"/>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48" name="object 6">
              <a:extLst>
                <a:ext uri="{FF2B5EF4-FFF2-40B4-BE49-F238E27FC236}">
                  <a16:creationId xmlns:a16="http://schemas.microsoft.com/office/drawing/2014/main" id="{BA940F83-F5DD-34ED-FBA2-BB8C4931B050}"/>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49" name="object 7">
              <a:extLst>
                <a:ext uri="{FF2B5EF4-FFF2-40B4-BE49-F238E27FC236}">
                  <a16:creationId xmlns:a16="http://schemas.microsoft.com/office/drawing/2014/main" id="{10C45486-9692-ED18-F0E0-64CB993F3926}"/>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0" name="object 8">
              <a:extLst>
                <a:ext uri="{FF2B5EF4-FFF2-40B4-BE49-F238E27FC236}">
                  <a16:creationId xmlns:a16="http://schemas.microsoft.com/office/drawing/2014/main" id="{E4A9F365-FA6B-81A3-E560-9BD29704F071}"/>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51" name="object 9">
              <a:extLst>
                <a:ext uri="{FF2B5EF4-FFF2-40B4-BE49-F238E27FC236}">
                  <a16:creationId xmlns:a16="http://schemas.microsoft.com/office/drawing/2014/main" id="{4BC9E208-DC0D-825D-3427-AC315088FCA2}"/>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52" name="object 10">
              <a:extLst>
                <a:ext uri="{FF2B5EF4-FFF2-40B4-BE49-F238E27FC236}">
                  <a16:creationId xmlns:a16="http://schemas.microsoft.com/office/drawing/2014/main" id="{684BEA03-38F5-D45D-CE8F-E6028F915D8C}"/>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53" name="object 11">
              <a:extLst>
                <a:ext uri="{FF2B5EF4-FFF2-40B4-BE49-F238E27FC236}">
                  <a16:creationId xmlns:a16="http://schemas.microsoft.com/office/drawing/2014/main" id="{2364615F-CD15-ED17-42E9-5F285C196C77}"/>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4" name="object 12">
              <a:extLst>
                <a:ext uri="{FF2B5EF4-FFF2-40B4-BE49-F238E27FC236}">
                  <a16:creationId xmlns:a16="http://schemas.microsoft.com/office/drawing/2014/main" id="{1210142E-BC62-7B1D-710E-8A9142AAE60F}"/>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55" name="object 13">
              <a:extLst>
                <a:ext uri="{FF2B5EF4-FFF2-40B4-BE49-F238E27FC236}">
                  <a16:creationId xmlns:a16="http://schemas.microsoft.com/office/drawing/2014/main" id="{96764A82-B303-5B33-F82C-88D8AE0440E7}"/>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67256F14-54E9-E6F5-AE04-B916C9AD75BE}"/>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047530D5-AA44-CDA4-5F08-10F84CBF5F36}"/>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58" name="object 16">
              <a:extLst>
                <a:ext uri="{FF2B5EF4-FFF2-40B4-BE49-F238E27FC236}">
                  <a16:creationId xmlns:a16="http://schemas.microsoft.com/office/drawing/2014/main" id="{1C1418D1-7C20-10EA-FDE1-C5F0F5FDF05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59" name="object 17">
              <a:extLst>
                <a:ext uri="{FF2B5EF4-FFF2-40B4-BE49-F238E27FC236}">
                  <a16:creationId xmlns:a16="http://schemas.microsoft.com/office/drawing/2014/main" id="{44222AE3-B578-709D-409A-9347C0D4E26A}"/>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0" name="object 18">
              <a:extLst>
                <a:ext uri="{FF2B5EF4-FFF2-40B4-BE49-F238E27FC236}">
                  <a16:creationId xmlns:a16="http://schemas.microsoft.com/office/drawing/2014/main" id="{8C32FE0F-042C-380F-54B4-2ADB2F8286AD}"/>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61" name="object 19">
              <a:extLst>
                <a:ext uri="{FF2B5EF4-FFF2-40B4-BE49-F238E27FC236}">
                  <a16:creationId xmlns:a16="http://schemas.microsoft.com/office/drawing/2014/main" id="{3CC37958-579E-87A9-3E6E-86DD8BBA1C4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2" name="object 20">
              <a:extLst>
                <a:ext uri="{FF2B5EF4-FFF2-40B4-BE49-F238E27FC236}">
                  <a16:creationId xmlns:a16="http://schemas.microsoft.com/office/drawing/2014/main" id="{F5D78F97-2D9D-E4BA-1D4D-4DA558202A59}"/>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63" name="object 21">
              <a:extLst>
                <a:ext uri="{FF2B5EF4-FFF2-40B4-BE49-F238E27FC236}">
                  <a16:creationId xmlns:a16="http://schemas.microsoft.com/office/drawing/2014/main" id="{B4F03B49-FD40-EEBA-67CB-07C056AA4ECA}"/>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64" name="object 22">
              <a:extLst>
                <a:ext uri="{FF2B5EF4-FFF2-40B4-BE49-F238E27FC236}">
                  <a16:creationId xmlns:a16="http://schemas.microsoft.com/office/drawing/2014/main" id="{1F1EDD93-B6DC-A97E-AE48-5B8E71C8F846}"/>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23">
              <a:extLst>
                <a:ext uri="{FF2B5EF4-FFF2-40B4-BE49-F238E27FC236}">
                  <a16:creationId xmlns:a16="http://schemas.microsoft.com/office/drawing/2014/main" id="{28BA0CD4-863C-A7CB-5F86-FC4C61E59580}"/>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6" name="object 24">
              <a:extLst>
                <a:ext uri="{FF2B5EF4-FFF2-40B4-BE49-F238E27FC236}">
                  <a16:creationId xmlns:a16="http://schemas.microsoft.com/office/drawing/2014/main" id="{6965F568-7B77-2519-8BF1-1FD44D199BC8}"/>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67" name="object 25">
              <a:extLst>
                <a:ext uri="{FF2B5EF4-FFF2-40B4-BE49-F238E27FC236}">
                  <a16:creationId xmlns:a16="http://schemas.microsoft.com/office/drawing/2014/main" id="{3BC1A489-601F-CBC7-B038-A03D4211EF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68" name="object 26">
              <a:extLst>
                <a:ext uri="{FF2B5EF4-FFF2-40B4-BE49-F238E27FC236}">
                  <a16:creationId xmlns:a16="http://schemas.microsoft.com/office/drawing/2014/main" id="{24D4DA38-022F-1D5D-8FEF-9BA4C8B67DCA}"/>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9" name="object 27">
              <a:extLst>
                <a:ext uri="{FF2B5EF4-FFF2-40B4-BE49-F238E27FC236}">
                  <a16:creationId xmlns:a16="http://schemas.microsoft.com/office/drawing/2014/main" id="{E6BD97EE-9557-C0CE-2CA5-4B9E6798BB6B}"/>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0" name="object 28">
              <a:extLst>
                <a:ext uri="{FF2B5EF4-FFF2-40B4-BE49-F238E27FC236}">
                  <a16:creationId xmlns:a16="http://schemas.microsoft.com/office/drawing/2014/main" id="{C92D3B2C-1761-FF79-F1A9-A68BEC49EAA3}"/>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1" name="object 29">
              <a:extLst>
                <a:ext uri="{FF2B5EF4-FFF2-40B4-BE49-F238E27FC236}">
                  <a16:creationId xmlns:a16="http://schemas.microsoft.com/office/drawing/2014/main" id="{8EBDD601-99C2-5F85-F81F-4F7D89102274}"/>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2" name="object 30">
              <a:extLst>
                <a:ext uri="{FF2B5EF4-FFF2-40B4-BE49-F238E27FC236}">
                  <a16:creationId xmlns:a16="http://schemas.microsoft.com/office/drawing/2014/main" id="{0338D4B8-8D3A-B90D-DDD1-C7180319D9E8}"/>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3" name="object 31">
              <a:extLst>
                <a:ext uri="{FF2B5EF4-FFF2-40B4-BE49-F238E27FC236}">
                  <a16:creationId xmlns:a16="http://schemas.microsoft.com/office/drawing/2014/main" id="{5EADDD8A-AAC9-B03C-9AC8-EA2F8639477A}"/>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4" name="object 32">
              <a:extLst>
                <a:ext uri="{FF2B5EF4-FFF2-40B4-BE49-F238E27FC236}">
                  <a16:creationId xmlns:a16="http://schemas.microsoft.com/office/drawing/2014/main" id="{D69A1168-4393-9DC4-E1C5-8C687FDB80D2}"/>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75" name="object 33">
              <a:extLst>
                <a:ext uri="{FF2B5EF4-FFF2-40B4-BE49-F238E27FC236}">
                  <a16:creationId xmlns:a16="http://schemas.microsoft.com/office/drawing/2014/main" id="{90527DFB-8653-5E89-A9F1-AB89912EA5C6}"/>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76" name="object 34">
              <a:extLst>
                <a:ext uri="{FF2B5EF4-FFF2-40B4-BE49-F238E27FC236}">
                  <a16:creationId xmlns:a16="http://schemas.microsoft.com/office/drawing/2014/main" id="{9FF62466-6146-86FC-B070-E0504F34B012}"/>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7" name="object 35">
              <a:extLst>
                <a:ext uri="{FF2B5EF4-FFF2-40B4-BE49-F238E27FC236}">
                  <a16:creationId xmlns:a16="http://schemas.microsoft.com/office/drawing/2014/main" id="{34281C27-4B38-A862-349E-58EE7DCA739F}"/>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8" name="object 36">
              <a:extLst>
                <a:ext uri="{FF2B5EF4-FFF2-40B4-BE49-F238E27FC236}">
                  <a16:creationId xmlns:a16="http://schemas.microsoft.com/office/drawing/2014/main" id="{62288D7D-06C2-D64E-869B-67844BC01BF0}"/>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79" name="object 37">
              <a:extLst>
                <a:ext uri="{FF2B5EF4-FFF2-40B4-BE49-F238E27FC236}">
                  <a16:creationId xmlns:a16="http://schemas.microsoft.com/office/drawing/2014/main" id="{72D4FF32-CF94-FCAD-EC2A-5394432686FC}"/>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80" name="object 38">
              <a:extLst>
                <a:ext uri="{FF2B5EF4-FFF2-40B4-BE49-F238E27FC236}">
                  <a16:creationId xmlns:a16="http://schemas.microsoft.com/office/drawing/2014/main" id="{D43021A3-E163-DB9F-2661-C963DD240814}"/>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81" name="object 39">
              <a:extLst>
                <a:ext uri="{FF2B5EF4-FFF2-40B4-BE49-F238E27FC236}">
                  <a16:creationId xmlns:a16="http://schemas.microsoft.com/office/drawing/2014/main" id="{A70ADAC5-F838-B757-B090-08705E777925}"/>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82" name="object 40">
              <a:extLst>
                <a:ext uri="{FF2B5EF4-FFF2-40B4-BE49-F238E27FC236}">
                  <a16:creationId xmlns:a16="http://schemas.microsoft.com/office/drawing/2014/main" id="{7B4C0E7D-D49C-7C06-E712-03A0EB5A7F1A}"/>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83" name="object 41">
              <a:extLst>
                <a:ext uri="{FF2B5EF4-FFF2-40B4-BE49-F238E27FC236}">
                  <a16:creationId xmlns:a16="http://schemas.microsoft.com/office/drawing/2014/main" id="{D1F9DB9D-F92B-7F28-11F4-662B8FC819B3}"/>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dirty="0">
                <a:latin typeface="Lucida Sans Typewriter"/>
                <a:cs typeface="Lucida Sans Typewriter"/>
              </a:endParaRPr>
            </a:p>
          </p:txBody>
        </p:sp>
        <p:sp>
          <p:nvSpPr>
            <p:cNvPr id="84" name="object 42">
              <a:extLst>
                <a:ext uri="{FF2B5EF4-FFF2-40B4-BE49-F238E27FC236}">
                  <a16:creationId xmlns:a16="http://schemas.microsoft.com/office/drawing/2014/main" id="{FCD82B44-7FD4-EB4E-7DDC-01C6EADE5834}"/>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85" name="object 43">
              <a:extLst>
                <a:ext uri="{FF2B5EF4-FFF2-40B4-BE49-F238E27FC236}">
                  <a16:creationId xmlns:a16="http://schemas.microsoft.com/office/drawing/2014/main" id="{628D1B0A-83B3-7639-3040-707B5836DC7D}"/>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86" name="object 44">
              <a:extLst>
                <a:ext uri="{FF2B5EF4-FFF2-40B4-BE49-F238E27FC236}">
                  <a16:creationId xmlns:a16="http://schemas.microsoft.com/office/drawing/2014/main" id="{621B0DA5-B999-E1D0-EDE1-0D210D7096D2}"/>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87" name="object 45">
              <a:extLst>
                <a:ext uri="{FF2B5EF4-FFF2-40B4-BE49-F238E27FC236}">
                  <a16:creationId xmlns:a16="http://schemas.microsoft.com/office/drawing/2014/main" id="{3C7DC572-40CD-B46C-83C8-8B433604E9D7}"/>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88" name="object 46">
              <a:extLst>
                <a:ext uri="{FF2B5EF4-FFF2-40B4-BE49-F238E27FC236}">
                  <a16:creationId xmlns:a16="http://schemas.microsoft.com/office/drawing/2014/main" id="{33D74598-F0C6-A161-E663-539AA031C2DF}"/>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89" name="object 47">
              <a:extLst>
                <a:ext uri="{FF2B5EF4-FFF2-40B4-BE49-F238E27FC236}">
                  <a16:creationId xmlns:a16="http://schemas.microsoft.com/office/drawing/2014/main" id="{1FCB32B3-1170-5690-175D-AC9096BADDBF}"/>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90" name="object 48">
              <a:extLst>
                <a:ext uri="{FF2B5EF4-FFF2-40B4-BE49-F238E27FC236}">
                  <a16:creationId xmlns:a16="http://schemas.microsoft.com/office/drawing/2014/main" id="{3449012A-262F-016D-27F0-10CEA09CBD76}"/>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91" name="object 49">
              <a:extLst>
                <a:ext uri="{FF2B5EF4-FFF2-40B4-BE49-F238E27FC236}">
                  <a16:creationId xmlns:a16="http://schemas.microsoft.com/office/drawing/2014/main" id="{17EA43A3-BD65-4B59-AC25-C834F10302EF}"/>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92" name="object 50">
              <a:extLst>
                <a:ext uri="{FF2B5EF4-FFF2-40B4-BE49-F238E27FC236}">
                  <a16:creationId xmlns:a16="http://schemas.microsoft.com/office/drawing/2014/main" id="{F63B5826-9110-9CBE-F2D9-BCA8DD5F2DE8}"/>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93" name="object 51">
              <a:extLst>
                <a:ext uri="{FF2B5EF4-FFF2-40B4-BE49-F238E27FC236}">
                  <a16:creationId xmlns:a16="http://schemas.microsoft.com/office/drawing/2014/main" id="{9F2B8275-672B-E37F-8FE8-91697E4FEB07}"/>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spTree>
    <p:extLst>
      <p:ext uri="{BB962C8B-B14F-4D97-AF65-F5344CB8AC3E}">
        <p14:creationId xmlns:p14="http://schemas.microsoft.com/office/powerpoint/2010/main" val="3974801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386593" y="1364936"/>
            <a:ext cx="6107239" cy="5071905"/>
          </a:xfrm>
        </p:spPr>
        <p:txBody>
          <a:bodyPr>
            <a:normAutofit fontScale="85000" lnSpcReduction="10000"/>
          </a:bodyPr>
          <a:lstStyle/>
          <a:p>
            <a:r>
              <a:rPr lang="en-GB" dirty="0"/>
              <a:t>Binary Heap is different from Binary Search Tree (e.g., red-black tree)</a:t>
            </a:r>
          </a:p>
          <a:p>
            <a:r>
              <a:rPr lang="en-GB" dirty="0"/>
              <a:t>Binary Heap: the max-heap property</a:t>
            </a:r>
          </a:p>
          <a:p>
            <a:pPr lvl="1"/>
            <a:r>
              <a:rPr lang="en-GB" dirty="0"/>
              <a:t>Value of each node is less than or equal to the value of its parent, with the maximum-value element at the root.</a:t>
            </a:r>
          </a:p>
          <a:p>
            <a:r>
              <a:rPr lang="en-GB" dirty="0"/>
              <a:t>Binary Search Tree: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Red-black trees are for maintaining ordered data with frequent updates and searches</a:t>
            </a:r>
          </a:p>
          <a:p>
            <a:pPr lvl="1"/>
            <a:r>
              <a:rPr lang="en-GB" dirty="0"/>
              <a:t>Red-black trees can also be used for sorting, by insertions followed by in-order traversal, with O(n log(n)) complexity, but is less efficient in terms of memory and execution time than efficient sorting algorithms.</a:t>
            </a:r>
            <a:endParaRPr lang="en-SE" dirty="0"/>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627909"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94555"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7092947" y="5730524"/>
            <a:ext cx="1920398" cy="369332"/>
          </a:xfrm>
          <a:prstGeom prst="rect">
            <a:avLst/>
          </a:prstGeom>
          <a:noFill/>
        </p:spPr>
        <p:txBody>
          <a:bodyPr wrap="none" rtlCol="0">
            <a:spAutoFit/>
          </a:bodyPr>
          <a:lstStyle/>
          <a:p>
            <a:r>
              <a:rPr lang="en-GB"/>
              <a:t>Binary Search Tree</a:t>
            </a:r>
            <a:endParaRPr lang="en-SE" dirty="0"/>
          </a:p>
        </p:txBody>
      </p:sp>
    </p:spTree>
    <p:extLst>
      <p:ext uri="{BB962C8B-B14F-4D97-AF65-F5344CB8AC3E}">
        <p14:creationId xmlns:p14="http://schemas.microsoft.com/office/powerpoint/2010/main" val="2275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dirty="0">
                <a:solidFill>
                  <a:srgbClr val="FF0000"/>
                </a:solidFill>
              </a:rPr>
              <a:t>Quicksort</a:t>
            </a:r>
            <a:endParaRPr lang="en-SE" dirty="0">
              <a:solidFill>
                <a:srgbClr val="FF0000"/>
              </a:solidFill>
            </a:endParaRPr>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5541666"/>
          </a:xfrm>
        </p:spPr>
        <p:txBody>
          <a:bodyPr>
            <a:normAutofit fontScale="77500" lnSpcReduction="20000"/>
          </a:bodyPr>
          <a:lstStyle/>
          <a:p>
            <a:r>
              <a:rPr lang="en-GB" dirty="0"/>
              <a:t>Quicksort is a widely used sorting algorithm based on the divide-and-conquer approach. </a:t>
            </a:r>
          </a:p>
          <a:p>
            <a:r>
              <a:rPr lang="en-GB" dirty="0"/>
              <a:t>## Pivot Selection in Quicksort</a:t>
            </a:r>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One common approach is to choose the last element of the array as the pivot. This method is simple to implement but can lead to poor performance if the array is already sorted or nearly sorted.</a:t>
            </a:r>
          </a:p>
          <a:p>
            <a:pPr lvl="2"/>
            <a:r>
              <a:rPr lang="en-GB" dirty="0">
                <a:solidFill>
                  <a:srgbClr val="FF0000"/>
                </a:solidFill>
              </a:rPr>
              <a:t>We use the first element as Pivot in the examples.</a:t>
            </a:r>
          </a:p>
          <a:p>
            <a:pPr lvl="1"/>
            <a:r>
              <a:rPr lang="en-GB" dirty="0"/>
              <a:t>### Random Element as Pivot. Selecting a random element as the pivot can help avoid worst-case scenarios and provide more consistent performance across different input distributions.</a:t>
            </a:r>
          </a:p>
          <a:p>
            <a:pPr lvl="1"/>
            <a:r>
              <a:rPr lang="en-GB" dirty="0"/>
              <a:t>### Median-of-Three. This method selects the median of the first, middle, and last elements of the array as the pivot. It often provides a good balance between simplicity and performance.</a:t>
            </a:r>
          </a:p>
          <a:p>
            <a:r>
              <a:rPr lang="en-GB" dirty="0"/>
              <a:t>## Partitioning Process</a:t>
            </a:r>
          </a:p>
          <a:p>
            <a:r>
              <a:rPr lang="en-GB" dirty="0"/>
              <a:t>Once the pivot is selected, the partitioning process begins:</a:t>
            </a:r>
          </a:p>
          <a:p>
            <a:pPr lvl="1"/>
            <a:r>
              <a:rPr lang="en-GB" dirty="0"/>
              <a:t>1. The pivot is compared with each element in the array.</a:t>
            </a:r>
          </a:p>
          <a:p>
            <a:pPr lvl="1"/>
            <a:r>
              <a:rPr lang="en-GB" dirty="0"/>
              <a:t>2. Elements smaller than the pivot are moved to its left.</a:t>
            </a:r>
          </a:p>
          <a:p>
            <a:pPr lvl="1"/>
            <a:r>
              <a:rPr lang="en-GB" dirty="0"/>
              <a:t>3. Elements larger than the pivot are moved to its right.</a:t>
            </a:r>
          </a:p>
          <a:p>
            <a:pPr lvl="1"/>
            <a:r>
              <a:rPr lang="en-GB" dirty="0"/>
              <a:t>4. The pivot is placed in its final sorted position.</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3602042"/>
          </a:xfrm>
          <a:prstGeom prst="rect">
            <a:avLst/>
          </a:prstGeom>
        </p:spPr>
        <p:txBody>
          <a:bodyPr vert="horz" wrap="square" lIns="0" tIns="11206" rIns="0" bIns="0" rtlCol="0">
            <a:spAutoFit/>
          </a:bodyPr>
          <a:lstStyle/>
          <a:p>
            <a:pPr marL="11206">
              <a:lnSpc>
                <a:spcPts val="1716"/>
              </a:lnSpc>
              <a:spcBef>
                <a:spcPts val="88"/>
              </a:spcBef>
              <a:tabLst>
                <a:tab pos="1247842" algn="l"/>
              </a:tabLst>
            </a:pPr>
            <a:r>
              <a:rPr sz="1588" spc="44" dirty="0">
                <a:solidFill>
                  <a:srgbClr val="005493"/>
                </a:solidFill>
                <a:latin typeface="Arial" panose="020B0604020202020204" pitchFamily="34" charset="0"/>
                <a:cs typeface="Arial" panose="020B0604020202020204" pitchFamily="34" charset="0"/>
              </a:rPr>
              <a:t>Worst</a:t>
            </a:r>
            <a:r>
              <a:rPr sz="1588" spc="26"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a:t>
            </a:r>
            <a:r>
              <a:rPr sz="1588" spc="-159"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quadratic.</a:t>
            </a:r>
            <a:endParaRPr sz="1588" dirty="0">
              <a:latin typeface="Arial" panose="020B0604020202020204" pitchFamily="34" charset="0"/>
              <a:cs typeface="Arial" panose="020B0604020202020204" pitchFamily="34" charset="0"/>
            </a:endParaRPr>
          </a:p>
          <a:p>
            <a:pPr marL="56032">
              <a:lnSpc>
                <a:spcPts val="2691"/>
              </a:lnSpc>
            </a:pPr>
            <a:r>
              <a:rPr sz="3971" baseline="-10185" dirty="0">
                <a:latin typeface="Arial" panose="020B0604020202020204" pitchFamily="34" charset="0"/>
                <a:cs typeface="Arial" panose="020B0604020202020204" pitchFamily="34" charset="0"/>
              </a:rPr>
              <a:t>・</a:t>
            </a:r>
            <a:r>
              <a:rPr sz="3971" spc="-297" baseline="-10185" dirty="0">
                <a:latin typeface="Arial" panose="020B0604020202020204" pitchFamily="34" charset="0"/>
                <a:cs typeface="Arial" panose="020B0604020202020204" pitchFamily="34" charset="0"/>
              </a:rPr>
              <a:t> </a:t>
            </a:r>
            <a:r>
              <a:rPr lang="en-GB" sz="1588" i="1"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a:t>
            </a:r>
            <a:r>
              <a:rPr lang="en-GB" sz="1588" i="1" spc="-4"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1) + </a:t>
            </a:r>
            <a:r>
              <a:rPr sz="1588" spc="-4" dirty="0">
                <a:latin typeface="Arial" panose="020B0604020202020204" pitchFamily="34" charset="0"/>
                <a:cs typeface="Arial" panose="020B0604020202020204" pitchFamily="34" charset="0"/>
              </a:rPr>
              <a:t>(</a:t>
            </a:r>
            <a:r>
              <a:rPr lang="en-GB" sz="1588" i="1" spc="-4" dirty="0">
                <a:latin typeface="Arial" panose="020B0604020202020204" pitchFamily="34" charset="0"/>
                <a:cs typeface="Arial" panose="020B0604020202020204" pitchFamily="34" charset="0"/>
              </a:rPr>
              <a:t>n</a:t>
            </a:r>
            <a:r>
              <a:rPr sz="1588" i="1" spc="-4"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2)  + … + 1</a:t>
            </a:r>
            <a:r>
              <a:rPr sz="1588" spc="393" dirty="0">
                <a:latin typeface="Arial" panose="020B0604020202020204" pitchFamily="34" charset="0"/>
                <a:cs typeface="Arial" panose="020B0604020202020204" pitchFamily="34" charset="0"/>
              </a:rPr>
              <a:t> </a:t>
            </a:r>
            <a:r>
              <a:rPr lang="en-GB" sz="1588" spc="393" dirty="0">
                <a:latin typeface="Arial" panose="020B0604020202020204" pitchFamily="34" charset="0"/>
                <a:cs typeface="Arial" panose="020B0604020202020204" pitchFamily="34" charset="0"/>
                <a:sym typeface="Wingdings" panose="05000000000000000000" pitchFamily="2" charset="2"/>
              </a:rPr>
              <a:t></a:t>
            </a:r>
            <a:r>
              <a:rPr lang="en-GB" sz="1588" dirty="0">
                <a:latin typeface="Arial" panose="020B0604020202020204" pitchFamily="34" charset="0"/>
                <a:cs typeface="Arial" panose="020B0604020202020204" pitchFamily="34" charset="0"/>
              </a:rPr>
              <a:t>O(</a:t>
            </a:r>
            <a:r>
              <a:rPr lang="en-GB" sz="1588" i="1" dirty="0">
                <a:latin typeface="Arial" panose="020B0604020202020204" pitchFamily="34" charset="0"/>
                <a:cs typeface="Arial" panose="020B0604020202020204" pitchFamily="34" charset="0"/>
              </a:rPr>
              <a:t>n</a:t>
            </a:r>
            <a:r>
              <a:rPr sz="1588" i="1" spc="-132" dirty="0">
                <a:latin typeface="Arial" panose="020B0604020202020204" pitchFamily="34" charset="0"/>
                <a:cs typeface="Arial" panose="020B0604020202020204" pitchFamily="34" charset="0"/>
              </a:rPr>
              <a:t> </a:t>
            </a:r>
            <a:r>
              <a:rPr sz="1588" baseline="25462" dirty="0">
                <a:latin typeface="Arial" panose="020B0604020202020204" pitchFamily="34" charset="0"/>
                <a:cs typeface="Arial" panose="020B0604020202020204" pitchFamily="34" charset="0"/>
              </a:rPr>
              <a:t>2</a:t>
            </a:r>
            <a:r>
              <a:rPr lang="en-GB" sz="1588" dirty="0">
                <a:latin typeface="Arial" panose="020B0604020202020204" pitchFamily="34" charset="0"/>
                <a:cs typeface="Arial" panose="020B0604020202020204" pitchFamily="34" charset="0"/>
              </a:rPr>
              <a:t>)</a:t>
            </a:r>
            <a:r>
              <a:rPr sz="1588" dirty="0">
                <a:latin typeface="Arial" panose="020B0604020202020204" pitchFamily="34" charset="0"/>
                <a:cs typeface="Arial" panose="020B0604020202020204" pitchFamily="34" charset="0"/>
              </a:rPr>
              <a:t>.</a:t>
            </a:r>
          </a:p>
          <a:p>
            <a:pPr marL="56032">
              <a:lnSpc>
                <a:spcPts val="2881"/>
              </a:lnSpc>
            </a:pPr>
            <a:r>
              <a:rPr sz="3971" baseline="-12037" dirty="0">
                <a:latin typeface="Arial" panose="020B0604020202020204" pitchFamily="34" charset="0"/>
                <a:cs typeface="Arial" panose="020B0604020202020204" pitchFamily="34" charset="0"/>
              </a:rPr>
              <a:t>・</a:t>
            </a:r>
            <a:r>
              <a:rPr sz="1588" spc="93"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likely</a:t>
            </a:r>
            <a:r>
              <a:rPr sz="1588" spc="22" dirty="0">
                <a:latin typeface="Arial" panose="020B0604020202020204" pitchFamily="34" charset="0"/>
                <a:cs typeface="Arial" panose="020B0604020202020204" pitchFamily="34" charset="0"/>
              </a:rPr>
              <a:t> that </a:t>
            </a:r>
            <a:r>
              <a:rPr sz="1588" spc="97" dirty="0">
                <a:latin typeface="Arial" panose="020B0604020202020204" pitchFamily="34" charset="0"/>
                <a:cs typeface="Arial" panose="020B0604020202020204" pitchFamily="34" charset="0"/>
              </a:rPr>
              <a:t>your</a:t>
            </a:r>
            <a:r>
              <a:rPr sz="1588" spc="26"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computer</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is</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struck</a:t>
            </a:r>
            <a:r>
              <a:rPr sz="1588" spc="26" dirty="0">
                <a:latin typeface="Arial" panose="020B0604020202020204" pitchFamily="34" charset="0"/>
                <a:cs typeface="Arial" panose="020B0604020202020204" pitchFamily="34" charset="0"/>
              </a:rPr>
              <a:t> </a:t>
            </a:r>
            <a:r>
              <a:rPr sz="1588" spc="115" dirty="0">
                <a:latin typeface="Arial" panose="020B0604020202020204" pitchFamily="34" charset="0"/>
                <a:cs typeface="Arial" panose="020B0604020202020204" pitchFamily="34" charset="0"/>
              </a:rPr>
              <a:t>by</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lightning</a:t>
            </a:r>
            <a:r>
              <a:rPr sz="1588" spc="22" dirty="0">
                <a:latin typeface="Arial" panose="020B0604020202020204" pitchFamily="34" charset="0"/>
                <a:cs typeface="Arial" panose="020B0604020202020204" pitchFamily="34" charset="0"/>
              </a:rPr>
              <a:t> bolt.</a:t>
            </a:r>
            <a:endParaRPr sz="1588"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sz="1588" spc="79" dirty="0">
                <a:solidFill>
                  <a:srgbClr val="005493"/>
                </a:solidFill>
                <a:latin typeface="Arial" panose="020B0604020202020204" pitchFamily="34" charset="0"/>
                <a:cs typeface="Arial" panose="020B0604020202020204" pitchFamily="34" charset="0"/>
              </a:rPr>
              <a:t>Average</a:t>
            </a:r>
            <a:r>
              <a:rPr sz="1588" spc="31"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 </a:t>
            </a:r>
            <a:r>
              <a:rPr sz="1588" dirty="0">
                <a:latin typeface="Arial" panose="020B0604020202020204" pitchFamily="34" charset="0"/>
                <a:cs typeface="Arial" panose="020B0604020202020204" pitchFamily="34" charset="0"/>
              </a:rPr>
              <a:t>~1.39 </a:t>
            </a:r>
            <a:r>
              <a:rPr lang="en-GB" sz="1588" i="1"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lg</a:t>
            </a:r>
            <a:r>
              <a:rPr sz="1588" spc="-247" dirty="0">
                <a:latin typeface="Arial" panose="020B0604020202020204" pitchFamily="34" charset="0"/>
                <a:cs typeface="Arial" panose="020B0604020202020204" pitchFamily="34" charset="0"/>
              </a:rPr>
              <a:t> </a:t>
            </a:r>
            <a:r>
              <a:rPr lang="en-GB" sz="1588" i="1" spc="-40" dirty="0">
                <a:latin typeface="Arial" panose="020B0604020202020204" pitchFamily="34" charset="0"/>
                <a:cs typeface="Arial" panose="020B0604020202020204" pitchFamily="34" charset="0"/>
              </a:rPr>
              <a:t>n</a:t>
            </a:r>
            <a:r>
              <a:rPr sz="1588" spc="-40" dirty="0">
                <a:solidFill>
                  <a:srgbClr val="005493"/>
                </a:solidFill>
                <a:latin typeface="Arial" panose="020B0604020202020204" pitchFamily="34" charset="0"/>
                <a:cs typeface="Arial" panose="020B0604020202020204" pitchFamily="34" charset="0"/>
              </a:rPr>
              <a:t>.</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150" dirty="0">
                <a:latin typeface="Arial" panose="020B0604020202020204" pitchFamily="34" charset="0"/>
                <a:cs typeface="Arial" panose="020B0604020202020204" pitchFamily="34" charset="0"/>
              </a:rPr>
              <a:t>39%</a:t>
            </a:r>
            <a:r>
              <a:rPr sz="1588" spc="18"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compares</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mergesort.</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31" dirty="0">
                <a:solidFill>
                  <a:srgbClr val="8D3124"/>
                </a:solidFill>
                <a:latin typeface="Arial" panose="020B0604020202020204" pitchFamily="34" charset="0"/>
                <a:cs typeface="Arial" panose="020B0604020202020204" pitchFamily="34" charset="0"/>
              </a:rPr>
              <a:t>But</a:t>
            </a:r>
            <a:r>
              <a:rPr sz="1588" spc="26" dirty="0">
                <a:solidFill>
                  <a:srgbClr val="8D3124"/>
                </a:solidFill>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faster</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6"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mergesort</a:t>
            </a:r>
            <a:r>
              <a:rPr sz="1588" spc="31" dirty="0">
                <a:latin typeface="Arial" panose="020B0604020202020204" pitchFamily="34" charset="0"/>
                <a:cs typeface="Arial" panose="020B0604020202020204" pitchFamily="34" charset="0"/>
              </a:rPr>
              <a:t> </a:t>
            </a:r>
            <a:r>
              <a:rPr sz="1588" spc="62" dirty="0">
                <a:latin typeface="Arial" panose="020B0604020202020204" pitchFamily="34" charset="0"/>
                <a:cs typeface="Arial" panose="020B0604020202020204" pitchFamily="34" charset="0"/>
              </a:rPr>
              <a:t>in</a:t>
            </a:r>
            <a:r>
              <a:rPr sz="1588" spc="26" dirty="0">
                <a:latin typeface="Arial" panose="020B0604020202020204" pitchFamily="34" charset="0"/>
                <a:cs typeface="Arial" panose="020B0604020202020204" pitchFamily="34" charset="0"/>
              </a:rPr>
              <a:t> </a:t>
            </a:r>
            <a:r>
              <a:rPr sz="1588" spc="31" dirty="0">
                <a:latin typeface="Arial" panose="020B0604020202020204" pitchFamily="34" charset="0"/>
                <a:cs typeface="Arial" panose="020B0604020202020204" pitchFamily="34" charset="0"/>
              </a:rPr>
              <a:t>practice </a:t>
            </a:r>
            <a:r>
              <a:rPr sz="1588" spc="71" dirty="0">
                <a:latin typeface="Arial" panose="020B0604020202020204" pitchFamily="34" charset="0"/>
                <a:cs typeface="Arial" panose="020B0604020202020204" pitchFamily="34" charset="0"/>
              </a:rPr>
              <a:t>because</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of</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less</a:t>
            </a:r>
            <a:r>
              <a:rPr sz="1588" spc="31"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data</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movement.</a:t>
            </a:r>
            <a:endParaRPr sz="1588" dirty="0">
              <a:latin typeface="Arial" panose="020B0604020202020204" pitchFamily="34" charset="0"/>
              <a:cs typeface="Arial" panose="020B0604020202020204" pitchFamily="34" charset="0"/>
            </a:endParaRPr>
          </a:p>
          <a:p>
            <a:pPr marL="11206">
              <a:lnSpc>
                <a:spcPts val="1716"/>
              </a:lnSpc>
              <a:spcBef>
                <a:spcPts val="3048"/>
              </a:spcBef>
            </a:pPr>
            <a:r>
              <a:rPr sz="1588" spc="106" dirty="0">
                <a:solidFill>
                  <a:srgbClr val="005493"/>
                </a:solidFill>
                <a:latin typeface="Arial" panose="020B0604020202020204" pitchFamily="34" charset="0"/>
                <a:cs typeface="Arial" panose="020B0604020202020204" pitchFamily="34" charset="0"/>
              </a:rPr>
              <a:t>Random</a:t>
            </a:r>
            <a:r>
              <a:rPr sz="1588" spc="18"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shuffle.</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44" dirty="0">
                <a:latin typeface="Arial" panose="020B0604020202020204" pitchFamily="34" charset="0"/>
                <a:cs typeface="Arial" panose="020B0604020202020204" pitchFamily="34" charset="0"/>
              </a:rPr>
              <a:t>Probabilistic</a:t>
            </a:r>
            <a:r>
              <a:rPr sz="1588" spc="18"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guarantee</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against</a:t>
            </a:r>
            <a:r>
              <a:rPr sz="1588" spc="22" dirty="0">
                <a:latin typeface="Arial" panose="020B0604020202020204" pitchFamily="34" charset="0"/>
                <a:cs typeface="Arial" panose="020B0604020202020204" pitchFamily="34" charset="0"/>
              </a:rPr>
              <a:t> </a:t>
            </a:r>
            <a:r>
              <a:rPr sz="1588" spc="88" dirty="0">
                <a:latin typeface="Arial" panose="020B0604020202020204" pitchFamily="34" charset="0"/>
                <a:cs typeface="Arial" panose="020B0604020202020204" pitchFamily="34" charset="0"/>
              </a:rPr>
              <a:t>worst</a:t>
            </a:r>
            <a:r>
              <a:rPr sz="1588" spc="22" dirty="0">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case.</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79" dirty="0">
                <a:latin typeface="Arial" panose="020B0604020202020204" pitchFamily="34" charset="0"/>
                <a:cs typeface="Arial" panose="020B0604020202020204" pitchFamily="34" charset="0"/>
              </a:rPr>
              <a:t>Basis</a:t>
            </a:r>
            <a:r>
              <a:rPr sz="1588" spc="22" dirty="0">
                <a:latin typeface="Arial" panose="020B0604020202020204" pitchFamily="34" charset="0"/>
                <a:cs typeface="Arial" panose="020B0604020202020204" pitchFamily="34" charset="0"/>
              </a:rPr>
              <a:t> </a:t>
            </a:r>
            <a:r>
              <a:rPr sz="1588" spc="49" dirty="0">
                <a:latin typeface="Arial" panose="020B0604020202020204" pitchFamily="34" charset="0"/>
                <a:cs typeface="Arial" panose="020B0604020202020204" pitchFamily="34" charset="0"/>
              </a:rPr>
              <a:t>for</a:t>
            </a:r>
            <a:r>
              <a:rPr sz="1588" spc="22"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math</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model</a:t>
            </a:r>
            <a:r>
              <a:rPr sz="1588" spc="22" dirty="0">
                <a:latin typeface="Arial" panose="020B0604020202020204" pitchFamily="34" charset="0"/>
                <a:cs typeface="Arial" panose="020B0604020202020204" pitchFamily="34" charset="0"/>
              </a:rPr>
              <a:t> that</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can</a:t>
            </a:r>
            <a:r>
              <a:rPr sz="1588" spc="22"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be</a:t>
            </a:r>
            <a:r>
              <a:rPr sz="1588" spc="26" dirty="0">
                <a:latin typeface="Arial" panose="020B0604020202020204" pitchFamily="34" charset="0"/>
                <a:cs typeface="Arial" panose="020B0604020202020204" pitchFamily="34" charset="0"/>
              </a:rPr>
              <a:t> </a:t>
            </a:r>
            <a:r>
              <a:rPr sz="1588" spc="44" dirty="0">
                <a:latin typeface="Arial" panose="020B0604020202020204" pitchFamily="34" charset="0"/>
                <a:cs typeface="Arial" panose="020B0604020202020204" pitchFamily="34" charset="0"/>
              </a:rPr>
              <a:t>validated</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with</a:t>
            </a:r>
            <a:r>
              <a:rPr sz="1588" spc="26"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experiments.</a:t>
            </a:r>
            <a:endParaRPr sz="1588"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latin typeface="Arial"/>
                <a:cs typeface="Arial"/>
              </a:rPr>
              <a:t>Quicksort Time Complexity</a:t>
            </a:r>
            <a:endParaRPr lang="en-US" dirty="0"/>
          </a:p>
        </p:txBody>
      </p:sp>
    </p:spTree>
    <p:extLst>
      <p:ext uri="{BB962C8B-B14F-4D97-AF65-F5344CB8AC3E}">
        <p14:creationId xmlns:p14="http://schemas.microsoft.com/office/powerpoint/2010/main" val="1061634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 </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2543989" y="6314913"/>
            <a:ext cx="405602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Quick Sort Animations | Data Structure | Visual How</a:t>
            </a:r>
          </a:p>
          <a:p>
            <a:r>
              <a:rPr lang="en-GB" sz="1400" dirty="0">
                <a:hlinkClick r:id="rId4"/>
              </a:rPr>
              <a:t>https://www.youtube.com/watch?v=4vc5OYLMcYE</a:t>
            </a:r>
            <a:r>
              <a:rPr lang="en-GB" sz="1400" dirty="0"/>
              <a:t> </a:t>
            </a:r>
            <a:endParaRPr lang="en-SE" sz="1400" dirty="0"/>
          </a:p>
        </p:txBody>
      </p:sp>
    </p:spTree>
    <p:extLst>
      <p:ext uri="{BB962C8B-B14F-4D97-AF65-F5344CB8AC3E}">
        <p14:creationId xmlns:p14="http://schemas.microsoft.com/office/powerpoint/2010/main" val="23158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t>Bubble Sort</a:t>
            </a:r>
            <a:endParaRPr lang="en-SE" dirty="0"/>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705954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sz="1059" spc="31" dirty="0">
                <a:solidFill>
                  <a:srgbClr val="8D3124"/>
                </a:solidFill>
                <a:latin typeface="Trebuchet MS"/>
                <a:cs typeface="Trebuchet MS"/>
              </a:rPr>
              <a:t>for  </a:t>
            </a:r>
            <a:r>
              <a:rPr sz="1059" spc="40" dirty="0">
                <a:solidFill>
                  <a:srgbClr val="8D3124"/>
                </a:solidFill>
                <a:latin typeface="Trebuchet MS"/>
                <a:cs typeface="Trebuchet MS"/>
              </a:rPr>
              <a:t>performance</a:t>
            </a:r>
            <a:r>
              <a:rPr sz="1059" spc="-26" dirty="0">
                <a:solidFill>
                  <a:srgbClr val="8D3124"/>
                </a:solidFill>
                <a:latin typeface="Trebuchet MS"/>
                <a:cs typeface="Trebuchet MS"/>
              </a:rPr>
              <a:t> </a:t>
            </a:r>
            <a:r>
              <a:rPr sz="1059" spc="40" dirty="0">
                <a:solidFill>
                  <a:srgbClr val="8D3124"/>
                </a:solidFill>
                <a:latin typeface="Trebuchet MS"/>
                <a:cs typeface="Trebuchet MS"/>
              </a:rPr>
              <a:t>guarantee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2185147" y="1840088"/>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98627"/>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60206"/>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90173"/>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9017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9017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9017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92335"/>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9233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90117"/>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9233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90117"/>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90173"/>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90173"/>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90172"/>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90172"/>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90173"/>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90172"/>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86542"/>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9233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86542"/>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3052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31441" y="2518672"/>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52209" y="2518672"/>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3783632" y="2516510"/>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4024279" y="251867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4250615" y="2518672"/>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2" y="2518672"/>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516510"/>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18672"/>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55961" y="2518672"/>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5402204" y="25186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5604017" y="2518672"/>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26846" y="2518672"/>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6047467" y="2518672"/>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69198" y="2518672"/>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516510"/>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31441" y="2745008"/>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3552209" y="2745008"/>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3783632" y="2742846"/>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4024279" y="274500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4250615" y="274500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2" y="274500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42846"/>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45008"/>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55961" y="274500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5402204" y="274500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5604017" y="2745008"/>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26846" y="274500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6047467" y="2745008"/>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6269198" y="2745008"/>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6495052" y="2742846"/>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2488333" y="2969182"/>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3027718" y="2969182"/>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2776638" y="297134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3331441" y="2971345"/>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52209" y="2971345"/>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3783632" y="2969182"/>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4024279" y="297134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4250615" y="297134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2" y="297134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69182"/>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71345"/>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55961" y="297134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5402204" y="29713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5604017" y="2971345"/>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26846" y="297134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6047467" y="2971345"/>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69198" y="2971345"/>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69182"/>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88333" y="3195518"/>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3054578" y="3195462"/>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2775820" y="319551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3345281" y="319768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3552209" y="3197681"/>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3783632" y="3195518"/>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97681"/>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5" y="319768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2" y="319768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95518"/>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97681"/>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5155961" y="319768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5402204" y="319768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5604017" y="3197681"/>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5826846" y="319768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6047467" y="3197681"/>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6269198" y="3197681"/>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6495053" y="3195518"/>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2488333" y="3421855"/>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3056517" y="342185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2781681" y="342185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24017"/>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3571606" y="342401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3783632" y="3421855"/>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4010450" y="3424017"/>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4250615" y="342401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4476952" y="342401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4688978" y="3421855"/>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4915796" y="3424017"/>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5155961" y="350192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5162102" y="342347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5402204" y="34240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5604017" y="3424017"/>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5826846" y="342401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6047467" y="3424017"/>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6269198" y="3424017"/>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6495053" y="3421855"/>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2488333" y="3648180"/>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3054174" y="3648180"/>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3325872" y="3650354"/>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3571606" y="365035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3783632" y="3648180"/>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4010450" y="3650354"/>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4250615" y="365035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4476952" y="365035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4688978" y="3648180"/>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4915796" y="3650354"/>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5155961" y="372827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5162102" y="364983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5402204" y="365035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5604017" y="3650354"/>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5826846" y="365035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6047467" y="3650354"/>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6269198" y="3650354"/>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6495053" y="3648180"/>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2490676" y="387452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3056517" y="387452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3325872" y="3876689"/>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3571606" y="387669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3783632" y="3874528"/>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4010450" y="3876689"/>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4250615" y="387669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4476952" y="387669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4688978" y="3874528"/>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4915796" y="3876689"/>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5155961" y="395463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5162102" y="387619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5402204" y="38766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5604017" y="3876689"/>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5826846" y="387668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6047467" y="3876689"/>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6269198" y="3876689"/>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6495053" y="3874528"/>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2486866" y="4103027"/>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3054578" y="4100797"/>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2778218" y="410302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3325872" y="4103027"/>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3571606" y="410302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3783632" y="4100853"/>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4010450" y="4103027"/>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4250616" y="410302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4476951" y="410302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4688978" y="4100853"/>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4915796" y="4103027"/>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5155961" y="418099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5162102" y="410255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5402204" y="410302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5604017" y="4103027"/>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5826846" y="410302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6047467" y="4103027"/>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6269198" y="4103027"/>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6495053" y="4100853"/>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2486866" y="4329352"/>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3052707" y="4329352"/>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3325872" y="4329352"/>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3571606" y="432935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3783632" y="4327200"/>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4010450" y="4329352"/>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4250616" y="432935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4476951" y="432935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4688978" y="4327200"/>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4915796" y="4329352"/>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5155961" y="440735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5162102" y="432891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5402204" y="432935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5604017" y="4329352"/>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5826846" y="432935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6047467" y="4329352"/>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6269198" y="4329352"/>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6495052" y="4327200"/>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2488737" y="4553470"/>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3054578" y="4553470"/>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3325872" y="4555700"/>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3571606" y="455569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3783632" y="4553526"/>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4010450" y="4555700"/>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4250616" y="455569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4476951" y="455569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4688978" y="4553526"/>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4915796" y="4555700"/>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5155961" y="455569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5402204" y="45556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5604017" y="4555700"/>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5826846" y="455569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6047467" y="4555700"/>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6269198" y="4555700"/>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6495052" y="4553526"/>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2491136" y="4779805"/>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3027718" y="4779872"/>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2744791" y="4779872"/>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3325872" y="4782025"/>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3571606" y="478202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3783632" y="4779873"/>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4010450" y="4782025"/>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4250616" y="478202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4476951" y="478202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4688978" y="4779873"/>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4915796" y="4782025"/>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5147836" y="478202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5402204" y="478202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5604017" y="4782025"/>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5834971" y="478202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6047467" y="4782025"/>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6269198" y="4782025"/>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6495053" y="4779873"/>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2491136" y="5006142"/>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3027717" y="5006199"/>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2772772" y="5006199"/>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3325872" y="5008371"/>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3571606" y="500837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3783632" y="5006199"/>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4010450" y="5008371"/>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4250616" y="500837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4476951" y="500837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4688978" y="5006199"/>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4915796" y="5008371"/>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5175879" y="50083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5374173" y="500837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5604017" y="5008371"/>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5834971" y="500837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6047467" y="5008371"/>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6269198" y="5008371"/>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6495052" y="5006199"/>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2491141" y="5232479"/>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3056982" y="5232479"/>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3325872" y="5234697"/>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3571606" y="523469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3783632" y="5232535"/>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4010450" y="5234697"/>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4250616" y="523469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4476951" y="523469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4688978" y="5232535"/>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4915796" y="5234697"/>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5175879" y="523469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5374173" y="523469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5604017" y="5234697"/>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5834971" y="523469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6047467" y="5234697"/>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6269198" y="5234697"/>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6495053" y="5232535"/>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2461876" y="5458872"/>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3027717" y="5458872"/>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3325872" y="5461046"/>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3571606" y="546104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3783632" y="5458872"/>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4010450" y="5461046"/>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4250616" y="546104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4476951" y="546104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4688978" y="5458872"/>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4915796" y="5461046"/>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5175879" y="546104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5374173" y="546104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5604017" y="5461046"/>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5834971" y="546104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6047467" y="5461046"/>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6269198" y="5461046"/>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6495052" y="5458872"/>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2461876" y="5685207"/>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3027718" y="5685207"/>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2744791" y="5685208"/>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3325872" y="5687370"/>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3571606" y="568737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3783632" y="5685208"/>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4010450" y="5687370"/>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4250616" y="568737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4476951" y="568737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4688978" y="5685208"/>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4915796" y="5687370"/>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5175879" y="568737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5374173" y="568736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5604017" y="5687370"/>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5834971" y="568737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6042861" y="5687370"/>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6273803" y="5687370"/>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6495052" y="5685208"/>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2461876" y="5911544"/>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3027718" y="5911544"/>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3325872" y="5913707"/>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3571606" y="591370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3783632" y="5911544"/>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4010450" y="5913707"/>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4250616" y="591370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4476951" y="591370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4688978" y="5911544"/>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4915796" y="5913707"/>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5175879" y="591370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5374173" y="591370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5604017" y="5913707"/>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5834971" y="591370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6042861" y="5913707"/>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6273803" y="5913707"/>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6495053" y="5911544"/>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2461876" y="6137875"/>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3027718" y="6137875"/>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3325872" y="6140042"/>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3571606" y="614004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3783632" y="6137874"/>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4010450" y="6140042"/>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4250616" y="614004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4476951" y="614004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4688978" y="6137874"/>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4915796" y="6140042"/>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5175879" y="614004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5374173" y="614004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5604017" y="6140042"/>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5834971" y="614004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6042861" y="6140042"/>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6273803" y="6140042"/>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6495053" y="6137874"/>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3325872" y="6366383"/>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3571606" y="636638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3783632" y="6364216"/>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4010450" y="6366383"/>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4250616" y="636638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4476951" y="636638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4688978" y="6364216"/>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4915796" y="6366383"/>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5175879" y="636638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5374173" y="636638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5604017" y="6366383"/>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5834971" y="636638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6042861" y="6366383"/>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6273803" y="6366383"/>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6495053" y="6364216"/>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2234688" y="2488538"/>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1359396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 ½ N</a:t>
            </a:r>
            <a:r>
              <a:rPr baseline="30000" dirty="0">
                <a:solidFill>
                  <a:schemeClr val="tx1"/>
                </a:solidFill>
              </a:rPr>
              <a:t>2</a:t>
            </a:r>
            <a:r>
              <a:rPr dirty="0">
                <a:solidFill>
                  <a:schemeClr val="tx1"/>
                </a:solidFill>
              </a:rPr>
              <a:t> .</a:t>
            </a:r>
          </a:p>
        </p:txBody>
      </p:sp>
      <p:sp>
        <p:nvSpPr>
          <p:cNvPr id="4" name="object 4"/>
          <p:cNvSpPr/>
          <p:nvPr/>
        </p:nvSpPr>
        <p:spPr>
          <a:xfrm>
            <a:off x="2185147" y="1823310"/>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81849"/>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43428"/>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73395"/>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73395"/>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73395"/>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73395"/>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75557"/>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75557"/>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73339"/>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75557"/>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73339"/>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73395"/>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73395"/>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73394"/>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73394"/>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73395"/>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73394"/>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69764"/>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75557"/>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69764"/>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13746"/>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25872" y="2501894"/>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71606" y="2501894"/>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3783632" y="2499732"/>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4010450" y="2501894"/>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4250616" y="250189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1" y="250189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499732"/>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01894"/>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75879" y="250189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5374173" y="2501894"/>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5604017" y="2501894"/>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34971" y="250189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6042861" y="2501894"/>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73803" y="2501894"/>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499732"/>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25872" y="2728230"/>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3571606" y="2728230"/>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3783632" y="2726068"/>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4010450" y="2728230"/>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4250616" y="272823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1" y="2728230"/>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26068"/>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28230"/>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75879" y="272823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5374173" y="2728229"/>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5604017" y="2728230"/>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34971" y="272823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6042861" y="2728230"/>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6273803" y="2728230"/>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6495052" y="2726068"/>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2488333" y="2952404"/>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3027718" y="2952404"/>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2771259" y="2952404"/>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3325872" y="2954567"/>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71606" y="2954567"/>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3783632" y="2952404"/>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4010450" y="2954567"/>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4250616" y="2954567"/>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1" y="2954567"/>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52404"/>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54567"/>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75879" y="295456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5374173" y="2954566"/>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5604017" y="2954567"/>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34971" y="2954567"/>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6042861" y="2954567"/>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73803" y="2954567"/>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52404"/>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98755" y="3178740"/>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3027718" y="3178739"/>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2781681" y="3178740"/>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3325872" y="3180903"/>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3571606" y="3180902"/>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3783632" y="3178740"/>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80903"/>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6" y="3180902"/>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1" y="3180902"/>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78740"/>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80903"/>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5175879" y="318090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5374173" y="3180902"/>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5604017" y="3180903"/>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5834971" y="3180902"/>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6042861" y="3180903"/>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6273803" y="3180903"/>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6495053" y="3178740"/>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2490676" y="3405077"/>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3027718" y="3405076"/>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2773602" y="3405077"/>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07239"/>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3571606" y="3407239"/>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3783632" y="3405077"/>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4010450" y="3407239"/>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4250616" y="3407239"/>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4476951" y="3407239"/>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4688978" y="3405077"/>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4915796" y="3407239"/>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5175879" y="340723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5374173" y="3407239"/>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5604017" y="3407239"/>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5834971" y="348514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5841116" y="340670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6042861" y="3407239"/>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6273803" y="3407239"/>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6495053" y="3405077"/>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2492894" y="3631402"/>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3027718" y="3631402"/>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2775820" y="3631402"/>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3325872" y="3633576"/>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3571606" y="363357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3783632" y="3631402"/>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4010450" y="3633576"/>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4250616" y="363357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4476951" y="363357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4688978" y="3631402"/>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4915796" y="3633576"/>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5175879" y="363357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5374173" y="363357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5604017" y="3633576"/>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5834971" y="3711501"/>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5841116" y="363306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6042861" y="3633576"/>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6273803" y="3633576"/>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6495053" y="3631402"/>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2486866" y="3859911"/>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3027718" y="3857749"/>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2769792" y="3859911"/>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3325872" y="3859911"/>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3571606" y="3859912"/>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3783632" y="3857750"/>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4010450" y="3859911"/>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4250616" y="385991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4476951" y="385991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4688978" y="3857750"/>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4915796" y="3859911"/>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5175879" y="385991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5374173" y="3859911"/>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5604017" y="3859911"/>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5834971" y="393786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5841116" y="385941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6042861" y="3859911"/>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6273803" y="3859911"/>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6495053" y="3857750"/>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2495291" y="4086249"/>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3027718" y="4084075"/>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2778218" y="4086249"/>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3325872" y="4086249"/>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3571606" y="4086249"/>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3783632" y="4084075"/>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4010450" y="4086249"/>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4250616" y="4086249"/>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4476951" y="408624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4688978" y="4084075"/>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4915796" y="4086249"/>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5175879" y="408624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5374173" y="4086248"/>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5604017" y="4086249"/>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5834971" y="416421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5841116" y="408577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6042861" y="4086249"/>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6273803" y="4086249"/>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6495053" y="4084075"/>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2488737" y="4310355"/>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3027718" y="4310422"/>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2771662" y="4310355"/>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3325872" y="4312574"/>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3571606" y="431257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3783632" y="4310422"/>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4010450" y="4312574"/>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4250616" y="431257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4476951" y="431257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4688978" y="4310422"/>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4915796" y="4312574"/>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5175879" y="43125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5374173" y="4312574"/>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5604017" y="4312574"/>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5834971" y="4390578"/>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5841116" y="4312137"/>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6042861" y="4312574"/>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6273803" y="4312574"/>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6495052" y="4310422"/>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2493723" y="4538921"/>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3027718" y="4536747"/>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2776638" y="4538921"/>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3325872" y="4538922"/>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3571606" y="4538921"/>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3783632" y="4536748"/>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4010450" y="4538922"/>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4250616" y="4538921"/>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4476951" y="4538921"/>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4688978" y="4536748"/>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4915796" y="4538922"/>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5175879" y="453892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5374173" y="4538921"/>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5604017" y="4538922"/>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5834971" y="4538921"/>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6042861" y="4538922"/>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6273803" y="4538922"/>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6495052" y="4536748"/>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2491136" y="4763027"/>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3027718" y="4763094"/>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2774061" y="4763027"/>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3325872" y="4765247"/>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3571606" y="476524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3783632" y="4763095"/>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4010450" y="4765247"/>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4250616" y="476524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4476951" y="476524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4688978" y="4763095"/>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4915796" y="4765247"/>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5175879" y="476524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5374173" y="476524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5604017" y="4765247"/>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5834971" y="476524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6042861" y="4765247"/>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6273803" y="4765247"/>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6495053" y="4763095"/>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2489857" y="4989421"/>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3027718" y="4989420"/>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2772772" y="4989421"/>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3325872" y="4991593"/>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3571606" y="4991594"/>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3783632" y="4989421"/>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4010450" y="4991593"/>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4250616" y="4991594"/>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4476951" y="4991594"/>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4688978" y="4989421"/>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4915796" y="4991593"/>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5175879" y="499159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5374173" y="4991594"/>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5604017" y="4991593"/>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5834971" y="4991594"/>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6042861" y="4991593"/>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6273803" y="4991593"/>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6495052" y="4989421"/>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2461876" y="5215757"/>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3027718" y="5215756"/>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2744791" y="5215757"/>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3325872" y="5217919"/>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3571606" y="5217919"/>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3783632" y="5215757"/>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4010450" y="5217919"/>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4250616" y="521791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4476951" y="5217919"/>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4688978" y="5215757"/>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4915796" y="5217919"/>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5175879" y="52179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5374173" y="521791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5604017" y="5217919"/>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5834971" y="521791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6042861" y="5217919"/>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6273803" y="5217919"/>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6495053" y="5215757"/>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2461876" y="5442093"/>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3027718" y="5442093"/>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2744791" y="5442093"/>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3325872" y="5444268"/>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3571606" y="5444267"/>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3783632" y="5442094"/>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4010450" y="5444268"/>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4250616" y="5444267"/>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4476951" y="5444267"/>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4688978" y="5442094"/>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4915796" y="5444268"/>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5175879" y="5444267"/>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5374173" y="5444267"/>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5604017" y="5444268"/>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5834971" y="5444267"/>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6042861" y="5444268"/>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6273803" y="5444268"/>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6495052" y="5442094"/>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2461876" y="5668429"/>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3027718" y="5668429"/>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2744791" y="5668429"/>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3325872" y="5670592"/>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3571606" y="567059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3783632" y="5668430"/>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4010450" y="5670592"/>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4250616" y="567059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4476951" y="5670592"/>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4688978" y="5668430"/>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4915796" y="5670592"/>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5175879" y="56705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5374173" y="5670591"/>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5604017" y="5670592"/>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5834971" y="5670592"/>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6042861" y="5670592"/>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6273803" y="5670592"/>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6495052" y="5668430"/>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2461876" y="5894766"/>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3027718" y="5894766"/>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2744791" y="5894766"/>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3325872" y="5896929"/>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3571606" y="5896929"/>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3783632" y="5894766"/>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4010450" y="5896929"/>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4250616" y="5896929"/>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4476951" y="5896929"/>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4688978" y="5894766"/>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4915796" y="5896929"/>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5175879" y="5896929"/>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5374173" y="5896928"/>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5604017" y="5896929"/>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5834971" y="5896929"/>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6042861" y="5896929"/>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6273803" y="5896929"/>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6495053" y="5894766"/>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2461876" y="6121097"/>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3027718" y="6121097"/>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3325872" y="6123264"/>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3571606" y="6123264"/>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3783632" y="6121096"/>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4010450" y="6123264"/>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4250616" y="6123264"/>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4476951" y="6123264"/>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4688978" y="6121096"/>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4915796" y="6123264"/>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5175879" y="6123264"/>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5374173" y="6123263"/>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5604017" y="6123264"/>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5834971" y="6123264"/>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6042861" y="6123264"/>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6273803" y="6123264"/>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6495053" y="6121096"/>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3325872" y="6349605"/>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3571606" y="6349605"/>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3783632" y="6347438"/>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4010450" y="6349605"/>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4250616" y="6349605"/>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4476951" y="6349605"/>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4688978" y="6347438"/>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4915796" y="6349605"/>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5175879" y="6349605"/>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5374173" y="6349604"/>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5604017" y="6349605"/>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5834971" y="6349605"/>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6042861" y="6349605"/>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6273803" y="6349605"/>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6495053" y="6347438"/>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2234688" y="2471760"/>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3167267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91A-CE1C-CF47-B9D5-8371E8EECE7F}"/>
              </a:ext>
            </a:extLst>
          </p:cNvPr>
          <p:cNvSpPr>
            <a:spLocks noGrp="1"/>
          </p:cNvSpPr>
          <p:nvPr>
            <p:ph type="title"/>
          </p:nvPr>
        </p:nvSpPr>
        <p:spPr/>
        <p:txBody>
          <a:bodyPr/>
          <a:lstStyle/>
          <a:p>
            <a:r>
              <a:rPr lang="en-US" dirty="0" err="1"/>
              <a:t>Mergesort</a:t>
            </a:r>
            <a:r>
              <a:rPr lang="en-US" dirty="0"/>
              <a:t> Algorithm</a:t>
            </a:r>
          </a:p>
        </p:txBody>
      </p:sp>
      <p:sp>
        <p:nvSpPr>
          <p:cNvPr id="4" name="object 7">
            <a:extLst>
              <a:ext uri="{FF2B5EF4-FFF2-40B4-BE49-F238E27FC236}">
                <a16:creationId xmlns:a16="http://schemas.microsoft.com/office/drawing/2014/main" id="{33B92CD5-1F83-2147-97CE-AA08A6B6285D}"/>
              </a:ext>
            </a:extLst>
          </p:cNvPr>
          <p:cNvSpPr/>
          <p:nvPr/>
        </p:nvSpPr>
        <p:spPr>
          <a:xfrm>
            <a:off x="1619570" y="3283220"/>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1681162" y="3349886"/>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448699203"/>
              </p:ext>
            </p:extLst>
          </p:nvPr>
        </p:nvGraphicFramePr>
        <p:xfrm>
          <a:off x="1758604" y="3522229"/>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3858591" y="4676293"/>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
        <p:nvSpPr>
          <p:cNvPr id="8" name="Rectangle 7">
            <a:extLst>
              <a:ext uri="{FF2B5EF4-FFF2-40B4-BE49-F238E27FC236}">
                <a16:creationId xmlns:a16="http://schemas.microsoft.com/office/drawing/2014/main" id="{67F6BDD8-8987-E54D-89DA-FB25CD51D2C8}"/>
              </a:ext>
            </a:extLst>
          </p:cNvPr>
          <p:cNvSpPr/>
          <p:nvPr/>
        </p:nvSpPr>
        <p:spPr>
          <a:xfrm>
            <a:off x="859873" y="1322980"/>
            <a:ext cx="4572000" cy="1922129"/>
          </a:xfrm>
          <a:prstGeom prst="rect">
            <a:avLst/>
          </a:prstGeom>
        </p:spPr>
        <p:txBody>
          <a:bodyPr>
            <a:spAutoFit/>
          </a:bodyPr>
          <a:lstStyle/>
          <a:p>
            <a:pPr marL="12700">
              <a:lnSpc>
                <a:spcPct val="150000"/>
              </a:lnSpc>
              <a:spcBef>
                <a:spcPts val="100"/>
              </a:spcBef>
            </a:pPr>
            <a:r>
              <a:rPr lang="en-US" sz="2000" dirty="0">
                <a:solidFill>
                  <a:srgbClr val="005493"/>
                </a:solidFill>
                <a:latin typeface="Times New Roman" panose="02020603050405020304" pitchFamily="18" charset="0"/>
                <a:cs typeface="Times New Roman" panose="02020603050405020304" pitchFamily="18" charset="0"/>
              </a:rPr>
              <a:t>Basic</a:t>
            </a:r>
            <a:r>
              <a:rPr lang="en-US" sz="2000" spc="-5" dirty="0">
                <a:solidFill>
                  <a:srgbClr val="005493"/>
                </a:solidFill>
                <a:latin typeface="Times New Roman" panose="02020603050405020304" pitchFamily="18" charset="0"/>
                <a:cs typeface="Times New Roman" panose="02020603050405020304" pitchFamily="18" charset="0"/>
              </a:rPr>
              <a:t> </a:t>
            </a:r>
            <a:r>
              <a:rPr lang="en-US" sz="2000" dirty="0">
                <a:solidFill>
                  <a:srgbClr val="005493"/>
                </a:solidFill>
                <a:latin typeface="Times New Roman" panose="02020603050405020304" pitchFamily="18" charset="0"/>
                <a:cs typeface="Times New Roman" panose="02020603050405020304" pitchFamily="18" charset="0"/>
              </a:rPr>
              <a:t>plan.</a:t>
            </a:r>
          </a:p>
          <a:p>
            <a:pPr marL="355600" indent="-342900">
              <a:lnSpc>
                <a:spcPct val="150000"/>
              </a:lnSpc>
              <a:spcBef>
                <a:spcPts val="100"/>
              </a:spcBef>
              <a:buFont typeface="+mj-lt"/>
              <a:buAutoNum type="arabicPeriod"/>
            </a:pPr>
            <a:r>
              <a:rPr lang="en-US" sz="2000" spc="15" dirty="0">
                <a:latin typeface="Times New Roman" panose="02020603050405020304" pitchFamily="18" charset="0"/>
                <a:cs typeface="Times New Roman" panose="02020603050405020304" pitchFamily="18" charset="0"/>
              </a:rPr>
              <a:t>Divide</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array</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mj-lt"/>
              <a:buAutoNum type="arabicPeriod"/>
            </a:pPr>
            <a:r>
              <a:rPr lang="en-US" sz="2000" spc="15" dirty="0">
                <a:solidFill>
                  <a:srgbClr val="96231F"/>
                </a:solidFill>
                <a:latin typeface="Times New Roman" panose="02020603050405020304" pitchFamily="18" charset="0"/>
                <a:cs typeface="Times New Roman" panose="02020603050405020304" pitchFamily="18" charset="0"/>
              </a:rPr>
              <a:t>Recursively</a:t>
            </a:r>
            <a:r>
              <a:rPr lang="en-US" sz="2000" spc="-10" dirty="0">
                <a:solidFill>
                  <a:srgbClr val="96231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sort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half.</a:t>
            </a:r>
          </a:p>
          <a:p>
            <a:pPr marL="355600" indent="-342900">
              <a:lnSpc>
                <a:spcPct val="150000"/>
              </a:lnSpc>
              <a:spcBef>
                <a:spcPts val="100"/>
              </a:spcBef>
              <a:buFont typeface="+mj-lt"/>
              <a:buAutoNum type="arabicPeriod"/>
            </a:pPr>
            <a:r>
              <a:rPr lang="en-US" sz="2000" spc="-10" dirty="0">
                <a:latin typeface="Times New Roman" panose="02020603050405020304" pitchFamily="18" charset="0"/>
                <a:cs typeface="Times New Roman" panose="02020603050405020304" pitchFamily="18" charset="0"/>
              </a:rPr>
              <a:t>Merge</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5825E5-ED44-587A-2D0D-6BEEB66395C2}"/>
              </a:ext>
            </a:extLst>
          </p:cNvPr>
          <p:cNvSpPr txBox="1"/>
          <p:nvPr/>
        </p:nvSpPr>
        <p:spPr>
          <a:xfrm>
            <a:off x="2743904" y="5195770"/>
            <a:ext cx="4591393" cy="156966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a:defRPr sz="1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sz="1600" dirty="0"/>
              <a:t>Merge Sort Algorithm: A Step-by-Step Visualization</a:t>
            </a:r>
          </a:p>
          <a:p>
            <a:r>
              <a:rPr lang="en-GB" sz="1600" dirty="0">
                <a:hlinkClick r:id="rId3"/>
              </a:rPr>
              <a:t>https://www.youtube.com/watch?</a:t>
            </a:r>
            <a:r>
              <a:rPr lang="en-GB" sz="1600">
                <a:hlinkClick r:id="rId3"/>
              </a:rPr>
              <a:t>v=ho05egqcPl4</a:t>
            </a:r>
            <a:endParaRPr lang="en-GB" sz="1600" dirty="0"/>
          </a:p>
          <a:p>
            <a:r>
              <a:rPr lang="en-GB" sz="1600" dirty="0"/>
              <a:t>Merge Sort Animations | Data Structure | Visual How</a:t>
            </a:r>
          </a:p>
          <a:p>
            <a:r>
              <a:rPr lang="en-GB" sz="1600" dirty="0">
                <a:hlinkClick r:id="rId4"/>
              </a:rPr>
              <a:t>https://www.youtube.com/watch?v=spVhtO</a:t>
            </a:r>
            <a:r>
              <a:rPr lang="en-GB" sz="1600">
                <a:hlinkClick r:id="rId4"/>
              </a:rPr>
              <a:t>_IcGg</a:t>
            </a:r>
            <a:endParaRPr lang="en-GB" sz="1600" dirty="0"/>
          </a:p>
          <a:p>
            <a:r>
              <a:rPr lang="en-GB" sz="1600" dirty="0"/>
              <a:t>Merge Sort vs Quick Sort</a:t>
            </a:r>
          </a:p>
          <a:p>
            <a:r>
              <a:rPr lang="en-GB" sz="1600" dirty="0">
                <a:hlinkClick r:id="rId5"/>
              </a:rPr>
              <a:t>https://www.youtube.com/watch?v</a:t>
            </a:r>
            <a:r>
              <a:rPr lang="en-GB" sz="1600">
                <a:hlinkClick r:id="rId5"/>
              </a:rPr>
              <a:t>=es2T6KY45cA</a:t>
            </a:r>
            <a:endParaRPr lang="en-GB" sz="1600" dirty="0"/>
          </a:p>
        </p:txBody>
      </p:sp>
    </p:spTree>
    <p:extLst>
      <p:ext uri="{BB962C8B-B14F-4D97-AF65-F5344CB8AC3E}">
        <p14:creationId xmlns:p14="http://schemas.microsoft.com/office/powerpoint/2010/main" val="345439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964824" y="6421663"/>
            <a:ext cx="185928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D3124"/>
                </a:solidFill>
                <a:latin typeface="Lucida Sans"/>
                <a:cs typeface="Lucida Sans"/>
              </a:rPr>
              <a:t>result </a:t>
            </a:r>
            <a:r>
              <a:rPr sz="1200" dirty="0">
                <a:solidFill>
                  <a:srgbClr val="8D3124"/>
                </a:solidFill>
                <a:latin typeface="Lucida Sans"/>
                <a:cs typeface="Lucida Sans"/>
              </a:rPr>
              <a:t>after </a:t>
            </a:r>
            <a:r>
              <a:rPr sz="1200" spc="5" dirty="0">
                <a:solidFill>
                  <a:srgbClr val="8D3124"/>
                </a:solidFill>
                <a:latin typeface="Lucida Sans"/>
                <a:cs typeface="Lucida Sans"/>
              </a:rPr>
              <a:t>recursive</a:t>
            </a:r>
            <a:r>
              <a:rPr sz="1200" spc="-65" dirty="0">
                <a:solidFill>
                  <a:srgbClr val="8D3124"/>
                </a:solidFill>
                <a:latin typeface="Lucida Sans"/>
                <a:cs typeface="Lucida Sans"/>
              </a:rPr>
              <a:t> </a:t>
            </a:r>
            <a:r>
              <a:rPr sz="1200" dirty="0">
                <a:solidFill>
                  <a:srgbClr val="8D3124"/>
                </a:solidFill>
                <a:latin typeface="Lucida Sans"/>
                <a:cs typeface="Lucida Sans"/>
              </a:rPr>
              <a:t>call</a:t>
            </a:r>
            <a:endParaRPr sz="12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spTree>
    <p:extLst>
      <p:ext uri="{BB962C8B-B14F-4D97-AF65-F5344CB8AC3E}">
        <p14:creationId xmlns:p14="http://schemas.microsoft.com/office/powerpoint/2010/main" val="5548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t>Bubble Sort Time Complexity</a:t>
            </a:r>
            <a:endParaRPr lang="en-SE" dirty="0"/>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62AC-138E-5C48-9F42-86C1B4D08094}"/>
              </a:ext>
            </a:extLst>
          </p:cNvPr>
          <p:cNvSpPr>
            <a:spLocks noGrp="1"/>
          </p:cNvSpPr>
          <p:nvPr>
            <p:ph type="title"/>
          </p:nvPr>
        </p:nvSpPr>
        <p:spPr/>
        <p:txBody>
          <a:bodyPr/>
          <a:lstStyle/>
          <a:p>
            <a:r>
              <a:rPr lang="en-US" dirty="0"/>
              <a:t>Bottom-up </a:t>
            </a:r>
            <a:r>
              <a:rPr lang="en-US" dirty="0" err="1"/>
              <a:t>Mergesort</a:t>
            </a:r>
            <a:endParaRPr lang="en-US" dirty="0"/>
          </a:p>
        </p:txBody>
      </p:sp>
      <p:sp>
        <p:nvSpPr>
          <p:cNvPr id="4" name="object 4">
            <a:extLst>
              <a:ext uri="{FF2B5EF4-FFF2-40B4-BE49-F238E27FC236}">
                <a16:creationId xmlns:a16="http://schemas.microsoft.com/office/drawing/2014/main" id="{BA4C2ECF-F410-1C48-ACFA-B80C20E367B8}"/>
              </a:ext>
            </a:extLst>
          </p:cNvPr>
          <p:cNvSpPr txBox="1"/>
          <p:nvPr/>
        </p:nvSpPr>
        <p:spPr>
          <a:xfrm>
            <a:off x="2092205" y="6375885"/>
            <a:ext cx="1003300" cy="220345"/>
          </a:xfrm>
          <a:prstGeom prst="rect">
            <a:avLst/>
          </a:prstGeom>
        </p:spPr>
        <p:txBody>
          <a:bodyPr vert="horz" wrap="square" lIns="0" tIns="16510" rIns="0" bIns="0" rtlCol="0">
            <a:spAutoFit/>
          </a:bodyPr>
          <a:lstStyle/>
          <a:p>
            <a:pPr marL="12700">
              <a:lnSpc>
                <a:spcPct val="100000"/>
              </a:lnSpc>
              <a:spcBef>
                <a:spcPts val="130"/>
              </a:spcBef>
              <a:tabLst>
                <a:tab pos="40322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7,</a:t>
            </a:r>
            <a:r>
              <a:rPr sz="1250" spc="-7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p:txBody>
      </p:sp>
      <p:sp>
        <p:nvSpPr>
          <p:cNvPr id="5" name="object 5">
            <a:extLst>
              <a:ext uri="{FF2B5EF4-FFF2-40B4-BE49-F238E27FC236}">
                <a16:creationId xmlns:a16="http://schemas.microsoft.com/office/drawing/2014/main" id="{77A0D514-7938-434A-A46C-B90A0AB42920}"/>
              </a:ext>
            </a:extLst>
          </p:cNvPr>
          <p:cNvSpPr txBox="1"/>
          <p:nvPr/>
        </p:nvSpPr>
        <p:spPr>
          <a:xfrm>
            <a:off x="3949386" y="6375885"/>
            <a:ext cx="4521835" cy="220345"/>
          </a:xfrm>
          <a:prstGeom prst="rect">
            <a:avLst/>
          </a:prstGeom>
        </p:spPr>
        <p:txBody>
          <a:bodyPr vert="horz" wrap="square" lIns="0" tIns="16510" rIns="0" bIns="0" rtlCol="0">
            <a:spAutoFit/>
          </a:bodyPr>
          <a:lstStyle/>
          <a:p>
            <a:pPr marL="12700">
              <a:lnSpc>
                <a:spcPct val="100000"/>
              </a:lnSpc>
              <a:spcBef>
                <a:spcPts val="130"/>
              </a:spcBef>
              <a:tabLst>
                <a:tab pos="305435" algn="l"/>
                <a:tab pos="598805" algn="l"/>
                <a:tab pos="892175" algn="l"/>
                <a:tab pos="1185545" algn="l"/>
                <a:tab pos="1478280" algn="l"/>
                <a:tab pos="1771650" algn="l"/>
                <a:tab pos="2065020" algn="l"/>
                <a:tab pos="2358390" algn="l"/>
                <a:tab pos="2651760" algn="l"/>
                <a:tab pos="2944495" algn="l"/>
                <a:tab pos="3237865" algn="l"/>
                <a:tab pos="3531235" algn="l"/>
                <a:tab pos="3824604" algn="l"/>
                <a:tab pos="4117975" algn="l"/>
                <a:tab pos="4410710" algn="l"/>
              </a:tabLst>
            </a:pPr>
            <a:r>
              <a:rPr sz="1250" spc="15" dirty="0">
                <a:solidFill>
                  <a:srgbClr val="231F20"/>
                </a:solidFill>
                <a:latin typeface="Lucida Sans Typewriter"/>
                <a:cs typeface="Lucida Sans Typewriter"/>
              </a:rPr>
              <a:t>A	E	E	E	E	G	L	M	M	O	P	R	R	S	T	X</a:t>
            </a:r>
            <a:endParaRPr sz="1250">
              <a:latin typeface="Lucida Sans Typewriter"/>
              <a:cs typeface="Lucida Sans Typewriter"/>
            </a:endParaRPr>
          </a:p>
        </p:txBody>
      </p:sp>
      <p:sp>
        <p:nvSpPr>
          <p:cNvPr id="6" name="object 6">
            <a:extLst>
              <a:ext uri="{FF2B5EF4-FFF2-40B4-BE49-F238E27FC236}">
                <a16:creationId xmlns:a16="http://schemas.microsoft.com/office/drawing/2014/main" id="{7ADD8DFF-64C8-2840-AF4E-31CB6CF876FB}"/>
              </a:ext>
            </a:extLst>
          </p:cNvPr>
          <p:cNvSpPr txBox="1"/>
          <p:nvPr/>
        </p:nvSpPr>
        <p:spPr>
          <a:xfrm>
            <a:off x="626009" y="6233747"/>
            <a:ext cx="1296670" cy="362585"/>
          </a:xfrm>
          <a:prstGeom prst="rect">
            <a:avLst/>
          </a:prstGeom>
        </p:spPr>
        <p:txBody>
          <a:bodyPr vert="horz" wrap="square" lIns="0" tIns="15240" rIns="0" bIns="0" rtlCol="0">
            <a:spAutoFit/>
          </a:bodyPr>
          <a:lstStyle/>
          <a:p>
            <a:pPr marL="93345">
              <a:lnSpc>
                <a:spcPts val="1225"/>
              </a:lnSpc>
              <a:spcBef>
                <a:spcPts val="12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8</a:t>
            </a:r>
            <a:endParaRPr sz="1100">
              <a:latin typeface="Century Gothic"/>
              <a:cs typeface="Century Gothic"/>
            </a:endParaRPr>
          </a:p>
          <a:p>
            <a:pPr marL="12700">
              <a:lnSpc>
                <a:spcPts val="1405"/>
              </a:lnSpc>
            </a:pPr>
            <a:r>
              <a:rPr sz="1250" spc="15" dirty="0">
                <a:solidFill>
                  <a:srgbClr val="231F20"/>
                </a:solidFill>
                <a:latin typeface="Lucida Sans Typewriter"/>
                <a:cs typeface="Lucida Sans Typewriter"/>
              </a:rPr>
              <a:t>merge(a,</a:t>
            </a:r>
            <a:r>
              <a:rPr sz="1250" spc="-6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p:txBody>
      </p:sp>
      <p:graphicFrame>
        <p:nvGraphicFramePr>
          <p:cNvPr id="7" name="object 7">
            <a:extLst>
              <a:ext uri="{FF2B5EF4-FFF2-40B4-BE49-F238E27FC236}">
                <a16:creationId xmlns:a16="http://schemas.microsoft.com/office/drawing/2014/main" id="{EE6A7E28-CF2A-684B-A1B6-2471F0425690}"/>
              </a:ext>
            </a:extLst>
          </p:cNvPr>
          <p:cNvGraphicFramePr>
            <a:graphicFrameLocks noGrp="1"/>
          </p:cNvGraphicFramePr>
          <p:nvPr/>
        </p:nvGraphicFramePr>
        <p:xfrm>
          <a:off x="802454" y="2501297"/>
          <a:ext cx="7685395" cy="3684207"/>
        </p:xfrm>
        <a:graphic>
          <a:graphicData uri="http://schemas.openxmlformats.org/drawingml/2006/table">
            <a:tbl>
              <a:tblPr firstRow="1" bandRow="1">
                <a:tableStyleId>{2D5ABB26-0587-4C30-8999-92F81FD0307C}</a:tableStyleId>
              </a:tblPr>
              <a:tblGrid>
                <a:gridCol w="1057910">
                  <a:extLst>
                    <a:ext uri="{9D8B030D-6E8A-4147-A177-3AD203B41FA5}">
                      <a16:colId xmlns:a16="http://schemas.microsoft.com/office/drawing/2014/main" val="20000"/>
                    </a:ext>
                  </a:extLst>
                </a:gridCol>
                <a:gridCol w="448945">
                  <a:extLst>
                    <a:ext uri="{9D8B030D-6E8A-4147-A177-3AD203B41FA5}">
                      <a16:colId xmlns:a16="http://schemas.microsoft.com/office/drawing/2014/main" val="20001"/>
                    </a:ext>
                  </a:extLst>
                </a:gridCol>
                <a:gridCol w="243839">
                  <a:extLst>
                    <a:ext uri="{9D8B030D-6E8A-4147-A177-3AD203B41FA5}">
                      <a16:colId xmlns:a16="http://schemas.microsoft.com/office/drawing/2014/main" val="20002"/>
                    </a:ext>
                  </a:extLst>
                </a:gridCol>
                <a:gridCol w="194944">
                  <a:extLst>
                    <a:ext uri="{9D8B030D-6E8A-4147-A177-3AD203B41FA5}">
                      <a16:colId xmlns:a16="http://schemas.microsoft.com/office/drawing/2014/main" val="20003"/>
                    </a:ext>
                  </a:extLst>
                </a:gridCol>
                <a:gridCol w="194944">
                  <a:extLst>
                    <a:ext uri="{9D8B030D-6E8A-4147-A177-3AD203B41FA5}">
                      <a16:colId xmlns:a16="http://schemas.microsoft.com/office/drawing/2014/main" val="20004"/>
                    </a:ext>
                  </a:extLst>
                </a:gridCol>
                <a:gridCol w="194944">
                  <a:extLst>
                    <a:ext uri="{9D8B030D-6E8A-4147-A177-3AD203B41FA5}">
                      <a16:colId xmlns:a16="http://schemas.microsoft.com/office/drawing/2014/main" val="20005"/>
                    </a:ext>
                  </a:extLst>
                </a:gridCol>
                <a:gridCol w="194944">
                  <a:extLst>
                    <a:ext uri="{9D8B030D-6E8A-4147-A177-3AD203B41FA5}">
                      <a16:colId xmlns:a16="http://schemas.microsoft.com/office/drawing/2014/main" val="20006"/>
                    </a:ext>
                  </a:extLst>
                </a:gridCol>
                <a:gridCol w="566419">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92735">
                  <a:extLst>
                    <a:ext uri="{9D8B030D-6E8A-4147-A177-3AD203B41FA5}">
                      <a16:colId xmlns:a16="http://schemas.microsoft.com/office/drawing/2014/main" val="20009"/>
                    </a:ext>
                  </a:extLst>
                </a:gridCol>
                <a:gridCol w="292735">
                  <a:extLst>
                    <a:ext uri="{9D8B030D-6E8A-4147-A177-3AD203B41FA5}">
                      <a16:colId xmlns:a16="http://schemas.microsoft.com/office/drawing/2014/main" val="20010"/>
                    </a:ext>
                  </a:extLst>
                </a:gridCol>
                <a:gridCol w="292735">
                  <a:extLst>
                    <a:ext uri="{9D8B030D-6E8A-4147-A177-3AD203B41FA5}">
                      <a16:colId xmlns:a16="http://schemas.microsoft.com/office/drawing/2014/main" val="20011"/>
                    </a:ext>
                  </a:extLst>
                </a:gridCol>
                <a:gridCol w="292735">
                  <a:extLst>
                    <a:ext uri="{9D8B030D-6E8A-4147-A177-3AD203B41FA5}">
                      <a16:colId xmlns:a16="http://schemas.microsoft.com/office/drawing/2014/main" val="20012"/>
                    </a:ext>
                  </a:extLst>
                </a:gridCol>
                <a:gridCol w="292735">
                  <a:extLst>
                    <a:ext uri="{9D8B030D-6E8A-4147-A177-3AD203B41FA5}">
                      <a16:colId xmlns:a16="http://schemas.microsoft.com/office/drawing/2014/main" val="20013"/>
                    </a:ext>
                  </a:extLst>
                </a:gridCol>
                <a:gridCol w="292735">
                  <a:extLst>
                    <a:ext uri="{9D8B030D-6E8A-4147-A177-3AD203B41FA5}">
                      <a16:colId xmlns:a16="http://schemas.microsoft.com/office/drawing/2014/main" val="20014"/>
                    </a:ext>
                  </a:extLst>
                </a:gridCol>
                <a:gridCol w="292735">
                  <a:extLst>
                    <a:ext uri="{9D8B030D-6E8A-4147-A177-3AD203B41FA5}">
                      <a16:colId xmlns:a16="http://schemas.microsoft.com/office/drawing/2014/main" val="20015"/>
                    </a:ext>
                  </a:extLst>
                </a:gridCol>
                <a:gridCol w="292735">
                  <a:extLst>
                    <a:ext uri="{9D8B030D-6E8A-4147-A177-3AD203B41FA5}">
                      <a16:colId xmlns:a16="http://schemas.microsoft.com/office/drawing/2014/main" val="20016"/>
                    </a:ext>
                  </a:extLst>
                </a:gridCol>
                <a:gridCol w="243839">
                  <a:extLst>
                    <a:ext uri="{9D8B030D-6E8A-4147-A177-3AD203B41FA5}">
                      <a16:colId xmlns:a16="http://schemas.microsoft.com/office/drawing/2014/main" val="20017"/>
                    </a:ext>
                  </a:extLst>
                </a:gridCol>
                <a:gridCol w="292735">
                  <a:extLst>
                    <a:ext uri="{9D8B030D-6E8A-4147-A177-3AD203B41FA5}">
                      <a16:colId xmlns:a16="http://schemas.microsoft.com/office/drawing/2014/main" val="20018"/>
                    </a:ext>
                  </a:extLst>
                </a:gridCol>
                <a:gridCol w="292735">
                  <a:extLst>
                    <a:ext uri="{9D8B030D-6E8A-4147-A177-3AD203B41FA5}">
                      <a16:colId xmlns:a16="http://schemas.microsoft.com/office/drawing/2014/main" val="20019"/>
                    </a:ext>
                  </a:extLst>
                </a:gridCol>
                <a:gridCol w="292734">
                  <a:extLst>
                    <a:ext uri="{9D8B030D-6E8A-4147-A177-3AD203B41FA5}">
                      <a16:colId xmlns:a16="http://schemas.microsoft.com/office/drawing/2014/main" val="20020"/>
                    </a:ext>
                  </a:extLst>
                </a:gridCol>
                <a:gridCol w="292734">
                  <a:extLst>
                    <a:ext uri="{9D8B030D-6E8A-4147-A177-3AD203B41FA5}">
                      <a16:colId xmlns:a16="http://schemas.microsoft.com/office/drawing/2014/main" val="20021"/>
                    </a:ext>
                  </a:extLst>
                </a:gridCol>
                <a:gridCol w="292734">
                  <a:extLst>
                    <a:ext uri="{9D8B030D-6E8A-4147-A177-3AD203B41FA5}">
                      <a16:colId xmlns:a16="http://schemas.microsoft.com/office/drawing/2014/main" val="20022"/>
                    </a:ext>
                  </a:extLst>
                </a:gridCol>
                <a:gridCol w="275590">
                  <a:extLst>
                    <a:ext uri="{9D8B030D-6E8A-4147-A177-3AD203B41FA5}">
                      <a16:colId xmlns:a16="http://schemas.microsoft.com/office/drawing/2014/main" val="20023"/>
                    </a:ext>
                  </a:extLst>
                </a:gridCol>
              </a:tblGrid>
              <a:tr h="201520">
                <a:tc gridSpan="8">
                  <a:txBody>
                    <a:bodyPr/>
                    <a:lstStyle/>
                    <a:p>
                      <a:pPr>
                        <a:lnSpc>
                          <a:spcPct val="100000"/>
                        </a:lnSpc>
                      </a:pPr>
                      <a:endParaRPr sz="1200">
                        <a:latin typeface="Times New Roman"/>
                        <a:cs typeface="Times New Roman"/>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7945">
                        <a:lnSpc>
                          <a:spcPts val="1435"/>
                        </a:lnSpc>
                      </a:pPr>
                      <a:r>
                        <a:rPr sz="1250" dirty="0">
                          <a:solidFill>
                            <a:srgbClr val="BF311A"/>
                          </a:solidFill>
                          <a:latin typeface="Lucida Sans Typewriter"/>
                          <a:cs typeface="Lucida Sans Typewriter"/>
                        </a:rPr>
                        <a:t>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89535" algn="r">
                        <a:lnSpc>
                          <a:spcPts val="1435"/>
                        </a:lnSpc>
                      </a:pPr>
                      <a:r>
                        <a:rPr sz="1250" dirty="0">
                          <a:solidFill>
                            <a:srgbClr val="BF311A"/>
                          </a:solidFill>
                          <a:latin typeface="Lucida Sans Typewriter"/>
                          <a:cs typeface="Lucida Sans Typewriter"/>
                        </a:rPr>
                        <a:t>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5</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6</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7</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L="97155">
                        <a:lnSpc>
                          <a:spcPts val="1435"/>
                        </a:lnSpc>
                      </a:pPr>
                      <a:r>
                        <a:rPr sz="1250" dirty="0">
                          <a:solidFill>
                            <a:srgbClr val="BF311A"/>
                          </a:solidFill>
                          <a:latin typeface="Lucida Sans Typewriter"/>
                          <a:cs typeface="Lucida Sans Typewriter"/>
                        </a:rPr>
                        <a:t>8</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9</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spc="15" dirty="0">
                          <a:solidFill>
                            <a:srgbClr val="BF311A"/>
                          </a:solidFill>
                          <a:latin typeface="Lucida Sans Typewriter"/>
                          <a:cs typeface="Lucida Sans Typewriter"/>
                        </a:rPr>
                        <a:t>12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23495" algn="r">
                        <a:lnSpc>
                          <a:spcPts val="1435"/>
                        </a:lnSpc>
                      </a:pPr>
                      <a:r>
                        <a:rPr sz="1250" dirty="0">
                          <a:solidFill>
                            <a:srgbClr val="BF311A"/>
                          </a:solidFill>
                          <a:latin typeface="Lucida Sans Typewriter"/>
                          <a:cs typeface="Lucida Sans Typewriter"/>
                        </a:rPr>
                        <a:t>15</a:t>
                      </a:r>
                      <a:endParaRPr sz="1250">
                        <a:latin typeface="Lucida Sans Typewriter"/>
                        <a:cs typeface="Lucida Sans Typewriter"/>
                      </a:endParaRPr>
                    </a:p>
                  </a:txBody>
                  <a:tcPr marL="0" marR="0" marT="0" marB="0">
                    <a:lnB w="12700">
                      <a:solidFill>
                        <a:srgbClr val="BF311A"/>
                      </a:solidFill>
                      <a:prstDash val="solid"/>
                    </a:lnB>
                    <a:noFill/>
                  </a:tcPr>
                </a:tc>
                <a:extLst>
                  <a:ext uri="{0D108BD9-81ED-4DB2-BD59-A6C34878D82A}">
                    <a16:rowId xmlns:a16="http://schemas.microsoft.com/office/drawing/2014/main" val="10000"/>
                  </a:ext>
                </a:extLst>
              </a:tr>
              <a:tr h="229237">
                <a:tc gridSpan="3">
                  <a:txBody>
                    <a:bodyPr/>
                    <a:lstStyle/>
                    <a:p>
                      <a:pPr marL="424180">
                        <a:lnSpc>
                          <a:spcPts val="1125"/>
                        </a:lnSpc>
                        <a:spcBef>
                          <a:spcPts val="57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1</a:t>
                      </a:r>
                      <a:endParaRPr sz="1100" dirty="0">
                        <a:latin typeface="Century Gothic"/>
                        <a:cs typeface="Century Gothic"/>
                      </a:endParaRPr>
                    </a:p>
                  </a:txBody>
                  <a:tcPr marL="0" marR="0" marT="73025" marB="0">
                    <a:noFill/>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noFill/>
                  </a:tcPr>
                </a:tc>
                <a:tc>
                  <a:txBody>
                    <a:bodyPr/>
                    <a:lstStyle/>
                    <a:p>
                      <a:pPr marL="67945">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89535" algn="r">
                        <a:lnSpc>
                          <a:spcPct val="100000"/>
                        </a:lnSpc>
                        <a:spcBef>
                          <a:spcPts val="110"/>
                        </a:spcBef>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nSpc>
                          <a:spcPct val="100000"/>
                        </a:lnSpc>
                        <a:spcBef>
                          <a:spcPts val="110"/>
                        </a:spcBef>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gn="ctr">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2413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extLst>
                  <a:ext uri="{0D108BD9-81ED-4DB2-BD59-A6C34878D82A}">
                    <a16:rowId xmlns:a16="http://schemas.microsoft.com/office/drawing/2014/main" val="10001"/>
                  </a:ext>
                </a:extLst>
              </a:tr>
              <a:tr h="213226">
                <a:tc gridSpan="3">
                  <a:txBody>
                    <a:bodyPr/>
                    <a:lstStyle/>
                    <a:p>
                      <a:pPr marL="422275">
                        <a:lnSpc>
                          <a:spcPct val="100000"/>
                        </a:lnSpc>
                        <a:spcBef>
                          <a:spcPts val="60"/>
                        </a:spcBef>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762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231F20"/>
                          </a:solidFill>
                          <a:latin typeface="Lucida Sans Typewriter"/>
                          <a:cs typeface="Lucida Sans Typewriter"/>
                        </a:rPr>
                        <a:t>0,</a:t>
                      </a:r>
                      <a:endParaRPr sz="1250">
                        <a:latin typeface="Lucida Sans Typewriter"/>
                        <a:cs typeface="Lucida Sans Typewriter"/>
                      </a:endParaRPr>
                    </a:p>
                  </a:txBody>
                  <a:tcPr marL="0" marR="0" marT="7620" marB="0">
                    <a:noFill/>
                  </a:tcPr>
                </a:tc>
                <a:tc hMerge="1">
                  <a:txBody>
                    <a:bodyPr/>
                    <a:lstStyle/>
                    <a:p>
                      <a:endParaRPr/>
                    </a:p>
                  </a:txBody>
                  <a:tcPr marL="0" marR="0" marT="0" marB="0"/>
                </a:tc>
                <a:tc>
                  <a:txBody>
                    <a:bodyPr/>
                    <a:lstStyle/>
                    <a:p>
                      <a:pPr marR="216535" algn="r">
                        <a:lnSpc>
                          <a:spcPct val="100000"/>
                        </a:lnSpc>
                        <a:spcBef>
                          <a:spcPts val="60"/>
                        </a:spcBef>
                      </a:pPr>
                      <a:r>
                        <a:rPr sz="1250" dirty="0">
                          <a:solidFill>
                            <a:srgbClr val="BF311A"/>
                          </a:solidFill>
                          <a:latin typeface="Lucida Sans Typewriter"/>
                          <a:cs typeface="Lucida Sans Typewriter"/>
                        </a:rPr>
                        <a:t>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a:txBody>
                    <a:bodyPr/>
                    <a:lstStyle/>
                    <a:p>
                      <a:pPr marL="67945">
                        <a:lnSpc>
                          <a:spcPct val="100000"/>
                        </a:lnSpc>
                        <a:spcBef>
                          <a:spcPts val="6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R="89535" algn="r">
                        <a:lnSpc>
                          <a:spcPct val="100000"/>
                        </a:lnSpc>
                        <a:spcBef>
                          <a:spcPts val="60"/>
                        </a:spcBef>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L="97155">
                        <a:lnSpc>
                          <a:spcPct val="100000"/>
                        </a:lnSpc>
                        <a:spcBef>
                          <a:spcPts val="60"/>
                        </a:spcBef>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7620" marB="0">
                    <a:noFill/>
                  </a:tcPr>
                </a:tc>
                <a:tc>
                  <a:txBody>
                    <a:bodyPr/>
                    <a:lstStyle/>
                    <a:p>
                      <a:pPr marL="97155" algn="ctr">
                        <a:lnSpc>
                          <a:spcPct val="100000"/>
                        </a:lnSpc>
                        <a:spcBef>
                          <a:spcPts val="60"/>
                        </a:spcBef>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7620" marB="0">
                    <a:noFill/>
                  </a:tcPr>
                </a:tc>
                <a:tc>
                  <a:txBody>
                    <a:bodyPr/>
                    <a:lstStyle/>
                    <a:p>
                      <a:pPr marR="24130"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extLst>
                  <a:ext uri="{0D108BD9-81ED-4DB2-BD59-A6C34878D82A}">
                    <a16:rowId xmlns:a16="http://schemas.microsoft.com/office/drawing/2014/main" val="10002"/>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3"/>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4"/>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6</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6,</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7</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5"/>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8,</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9</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6"/>
                  </a:ext>
                </a:extLst>
              </a:tr>
              <a:tr h="203067">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10,</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7"/>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8"/>
                  </a:ext>
                </a:extLst>
              </a:tr>
              <a:tr h="219494">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9"/>
                  </a:ext>
                </a:extLst>
              </a:tr>
              <a:tr h="194237">
                <a:tc>
                  <a:txBody>
                    <a:bodyPr/>
                    <a:lstStyle/>
                    <a:p>
                      <a:pPr marL="210820">
                        <a:lnSpc>
                          <a:spcPts val="1265"/>
                        </a:lnSpc>
                        <a:spcBef>
                          <a:spcPts val="16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2</a:t>
                      </a:r>
                      <a:endParaRPr sz="1100">
                        <a:latin typeface="Century Gothic"/>
                        <a:cs typeface="Century Gothic"/>
                      </a:endParaRPr>
                    </a:p>
                  </a:txBody>
                  <a:tcPr marL="0" marR="0" marT="20320" marB="0">
                    <a:noFill/>
                  </a:tcPr>
                </a:tc>
                <a:tc>
                  <a:txBody>
                    <a:bodyPr/>
                    <a:lstStyle/>
                    <a:p>
                      <a:pPr marR="3175">
                        <a:lnSpc>
                          <a:spcPct val="100000"/>
                        </a:lnSpc>
                      </a:pPr>
                      <a:endParaRPr sz="1100">
                        <a:latin typeface="Times New Roman"/>
                        <a:cs typeface="Times New Roman"/>
                      </a:endParaRPr>
                    </a:p>
                  </a:txBody>
                  <a:tcPr marL="0" marR="0" marT="0" marB="0">
                    <a:noFill/>
                  </a:tcPr>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extLst>
                  <a:ext uri="{0D108BD9-81ED-4DB2-BD59-A6C34878D82A}">
                    <a16:rowId xmlns:a16="http://schemas.microsoft.com/office/drawing/2014/main" val="10010"/>
                  </a:ext>
                </a:extLst>
              </a:tr>
              <a:tr h="195481">
                <a:tc>
                  <a:txBody>
                    <a:bodyPr/>
                    <a:lstStyle/>
                    <a:p>
                      <a:pPr marR="41275" algn="r">
                        <a:lnSpc>
                          <a:spcPts val="142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2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25"/>
                        </a:lnSpc>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231F20"/>
                          </a:solidFill>
                          <a:latin typeface="Lucida Sans Typewriter"/>
                          <a:cs typeface="Lucida Sans Typewriter"/>
                        </a:rPr>
                        <a:t>1,</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BF311A"/>
                          </a:solidFill>
                          <a:latin typeface="Lucida Sans Typewriter"/>
                          <a:cs typeface="Lucida Sans Typewriter"/>
                        </a:rPr>
                        <a:t>3</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2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2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2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2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1"/>
                  </a:ext>
                </a:extLst>
              </a:tr>
              <a:tr h="203072">
                <a:tc>
                  <a:txBody>
                    <a:bodyPr/>
                    <a:lstStyle/>
                    <a:p>
                      <a:pPr marR="41275"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5,</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2"/>
                  </a:ext>
                </a:extLst>
              </a:tr>
              <a:tr h="203072">
                <a:tc>
                  <a:txBody>
                    <a:bodyPr/>
                    <a:lstStyle/>
                    <a:p>
                      <a:pPr marR="40640"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9,</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11</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3"/>
                  </a:ext>
                </a:extLst>
              </a:tr>
              <a:tr h="197224">
                <a:tc>
                  <a:txBody>
                    <a:bodyPr/>
                    <a:lstStyle/>
                    <a:p>
                      <a:pPr marR="41910" algn="r">
                        <a:lnSpc>
                          <a:spcPts val="145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5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97155">
                        <a:lnSpc>
                          <a:spcPts val="145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231F20"/>
                          </a:solidFill>
                          <a:latin typeface="Lucida Sans Typewriter"/>
                          <a:cs typeface="Lucida Sans Typewriter"/>
                        </a:rPr>
                        <a:t>13,</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4"/>
                  </a:ext>
                </a:extLst>
              </a:tr>
              <a:tr h="226679">
                <a:tc>
                  <a:txBody>
                    <a:bodyPr/>
                    <a:lstStyle/>
                    <a:p>
                      <a:pPr marL="28575">
                        <a:lnSpc>
                          <a:spcPts val="1185"/>
                        </a:lnSpc>
                        <a:spcBef>
                          <a:spcPts val="49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4</a:t>
                      </a:r>
                      <a:endParaRPr sz="1100">
                        <a:latin typeface="Century Gothic"/>
                        <a:cs typeface="Century Gothic"/>
                      </a:endParaRPr>
                    </a:p>
                  </a:txBody>
                  <a:tcPr marL="0" marR="0" marT="62865" marB="0">
                    <a:noFill/>
                  </a:tcPr>
                </a:tc>
                <a:tc>
                  <a:txBody>
                    <a:bodyPr/>
                    <a:lstStyle/>
                    <a:p>
                      <a:pPr marR="3175">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extLst>
                  <a:ext uri="{0D108BD9-81ED-4DB2-BD59-A6C34878D82A}">
                    <a16:rowId xmlns:a16="http://schemas.microsoft.com/office/drawing/2014/main" val="10015"/>
                  </a:ext>
                </a:extLst>
              </a:tr>
              <a:tr h="185314">
                <a:tc gridSpan="2">
                  <a:txBody>
                    <a:bodyPr/>
                    <a:lstStyle/>
                    <a:p>
                      <a:pPr marL="31750" marR="3175">
                        <a:lnSpc>
                          <a:spcPts val="143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35"/>
                        </a:lnSpc>
                        <a:tabLst>
                          <a:tab pos="390525" algn="l"/>
                          <a:tab pos="78168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3,	</a:t>
                      </a: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3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3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3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6"/>
                  </a:ext>
                </a:extLst>
              </a:tr>
              <a:tr h="197224">
                <a:tc gridSpan="2">
                  <a:txBody>
                    <a:bodyPr/>
                    <a:lstStyle/>
                    <a:p>
                      <a:pPr marL="31750" marR="3175">
                        <a:lnSpc>
                          <a:spcPts val="145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5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 11,</a:t>
                      </a:r>
                      <a:r>
                        <a:rPr sz="1250" spc="-6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X</a:t>
                      </a:r>
                      <a:endParaRPr sz="1250" dirty="0">
                        <a:latin typeface="Lucida Sans Typewriter"/>
                        <a:cs typeface="Lucida Sans Typewriter"/>
                      </a:endParaRPr>
                    </a:p>
                  </a:txBody>
                  <a:tcPr marL="0" marR="0" marT="0" marB="0">
                    <a:noFill/>
                  </a:tcPr>
                </a:tc>
                <a:extLst>
                  <a:ext uri="{0D108BD9-81ED-4DB2-BD59-A6C34878D82A}">
                    <a16:rowId xmlns:a16="http://schemas.microsoft.com/office/drawing/2014/main" val="10017"/>
                  </a:ext>
                </a:extLst>
              </a:tr>
            </a:tbl>
          </a:graphicData>
        </a:graphic>
      </p:graphicFrame>
      <p:sp>
        <p:nvSpPr>
          <p:cNvPr id="8" name="object 3">
            <a:extLst>
              <a:ext uri="{FF2B5EF4-FFF2-40B4-BE49-F238E27FC236}">
                <a16:creationId xmlns:a16="http://schemas.microsoft.com/office/drawing/2014/main" id="{35139DC8-1B5F-BF48-8ABC-71CD2A74B94A}"/>
              </a:ext>
            </a:extLst>
          </p:cNvPr>
          <p:cNvSpPr txBox="1"/>
          <p:nvPr/>
        </p:nvSpPr>
        <p:spPr>
          <a:xfrm>
            <a:off x="802454" y="1298738"/>
            <a:ext cx="5850890" cy="946413"/>
          </a:xfrm>
          <a:prstGeom prst="rect">
            <a:avLst/>
          </a:prstGeom>
        </p:spPr>
        <p:txBody>
          <a:bodyPr vert="horz" wrap="square" lIns="0" tIns="12700" rIns="0" bIns="0" rtlCol="0">
            <a:spAutoFit/>
          </a:bodyPr>
          <a:lstStyle/>
          <a:p>
            <a:pPr marL="12700">
              <a:spcBef>
                <a:spcPts val="200"/>
              </a:spcBef>
              <a:spcAft>
                <a:spcPts val="200"/>
              </a:spcAft>
            </a:pPr>
            <a:r>
              <a:rPr dirty="0">
                <a:solidFill>
                  <a:srgbClr val="005493"/>
                </a:solidFill>
                <a:latin typeface="Times New Roman" panose="02020603050405020304" pitchFamily="18" charset="0"/>
                <a:cs typeface="Times New Roman" panose="02020603050405020304" pitchFamily="18" charset="0"/>
              </a:rPr>
              <a:t>Basic</a:t>
            </a:r>
            <a:r>
              <a:rPr spc="-5" dirty="0">
                <a:solidFill>
                  <a:srgbClr val="005493"/>
                </a:solidFill>
                <a:latin typeface="Times New Roman" panose="02020603050405020304" pitchFamily="18" charset="0"/>
                <a:cs typeface="Times New Roman" panose="02020603050405020304" pitchFamily="18" charset="0"/>
              </a:rPr>
              <a:t> </a:t>
            </a:r>
            <a:r>
              <a:rPr dirty="0">
                <a:solidFill>
                  <a:srgbClr val="005493"/>
                </a:solidFill>
                <a:latin typeface="Times New Roman" panose="02020603050405020304" pitchFamily="18" charset="0"/>
                <a:cs typeface="Times New Roman" panose="02020603050405020304" pitchFamily="18" charset="0"/>
              </a:rPr>
              <a:t>plan.</a:t>
            </a:r>
            <a:endParaRPr lang="en-US" dirty="0">
              <a:solidFill>
                <a:srgbClr val="005493"/>
              </a:solidFill>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Pass</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array,</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merging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Repeat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4,</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8, 16,</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6D9F3248-8709-E441-94F5-862C824D2CEC}"/>
              </a:ext>
            </a:extLst>
          </p:cNvPr>
          <p:cNvSpPr/>
          <p:nvPr/>
        </p:nvSpPr>
        <p:spPr>
          <a:xfrm>
            <a:off x="5197645" y="2140963"/>
            <a:ext cx="913070" cy="369332"/>
          </a:xfrm>
          <a:prstGeom prst="rect">
            <a:avLst/>
          </a:prstGeom>
        </p:spPr>
        <p:txBody>
          <a:bodyPr wrap="none">
            <a:spAutoFit/>
          </a:bodyPr>
          <a:lstStyle/>
          <a:p>
            <a:pPr marR="396240" algn="r">
              <a:spcBef>
                <a:spcPts val="200"/>
              </a:spcBef>
              <a:spcAft>
                <a:spcPts val="200"/>
              </a:spcAft>
            </a:pPr>
            <a:r>
              <a:rPr lang="en-US" spc="15" dirty="0">
                <a:solidFill>
                  <a:srgbClr val="231F20"/>
                </a:solidFill>
                <a:latin typeface="Times New Roman" panose="02020603050405020304" pitchFamily="18" charset="0"/>
                <a:cs typeface="Times New Roman" panose="02020603050405020304" pitchFamily="18" charset="0"/>
              </a:rPr>
              <a:t>a[</a:t>
            </a:r>
            <a:r>
              <a:rPr lang="en-US" spc="15" dirty="0" err="1">
                <a:solidFill>
                  <a:srgbClr val="231F20"/>
                </a:solidFill>
                <a:latin typeface="Times New Roman" panose="02020603050405020304" pitchFamily="18" charset="0"/>
                <a:cs typeface="Times New Roman" panose="02020603050405020304" pitchFamily="18" charset="0"/>
              </a:rPr>
              <a:t>i</a:t>
            </a:r>
            <a:r>
              <a:rPr lang="en-US" spc="15" dirty="0">
                <a:solidFill>
                  <a:srgbClr val="231F2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71B8FC6-27E7-5647-B150-F0A6C9FEFA77}"/>
              </a:ext>
            </a:extLst>
          </p:cNvPr>
          <p:cNvSpPr/>
          <p:nvPr/>
        </p:nvSpPr>
        <p:spPr>
          <a:xfrm>
            <a:off x="5898767" y="1258724"/>
            <a:ext cx="3133287"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Simple and </a:t>
            </a:r>
            <a:r>
              <a:rPr lang="en-US" sz="1400" spc="5" dirty="0">
                <a:latin typeface="Times New Roman" panose="02020603050405020304" pitchFamily="18" charset="0"/>
                <a:cs typeface="Times New Roman" panose="02020603050405020304" pitchFamily="18" charset="0"/>
              </a:rPr>
              <a:t>non-recursive </a:t>
            </a:r>
            <a:r>
              <a:rPr lang="en-US" sz="1400" spc="10" dirty="0">
                <a:latin typeface="Times New Roman" panose="02020603050405020304" pitchFamily="18" charset="0"/>
                <a:cs typeface="Times New Roman" panose="02020603050405020304" pitchFamily="18" charset="0"/>
              </a:rPr>
              <a:t>version </a:t>
            </a:r>
            <a:r>
              <a:rPr lang="en-US" sz="1400" dirty="0">
                <a:latin typeface="Times New Roman" panose="02020603050405020304" pitchFamily="18" charset="0"/>
                <a:cs typeface="Times New Roman" panose="02020603050405020304" pitchFamily="18" charset="0"/>
              </a:rPr>
              <a:t>of</a:t>
            </a:r>
            <a:r>
              <a:rPr lang="en-US" sz="1400" spc="-3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but about 10% </a:t>
            </a:r>
            <a:r>
              <a:rPr lang="en-US" sz="1400" spc="10" dirty="0">
                <a:latin typeface="Times New Roman" panose="02020603050405020304" pitchFamily="18" charset="0"/>
                <a:cs typeface="Times New Roman" panose="02020603050405020304" pitchFamily="18" charset="0"/>
              </a:rPr>
              <a:t>slower </a:t>
            </a:r>
            <a:r>
              <a:rPr lang="en-US" sz="1400" dirty="0">
                <a:latin typeface="Times New Roman" panose="02020603050405020304" pitchFamily="18" charset="0"/>
                <a:cs typeface="Times New Roman" panose="02020603050405020304" pitchFamily="18" charset="0"/>
              </a:rPr>
              <a:t>than </a:t>
            </a:r>
            <a:r>
              <a:rPr lang="en-US" sz="1400" spc="5" dirty="0">
                <a:latin typeface="Times New Roman" panose="02020603050405020304" pitchFamily="18" charset="0"/>
                <a:cs typeface="Times New Roman" panose="02020603050405020304" pitchFamily="18" charset="0"/>
              </a:rPr>
              <a:t>recursive,  </a:t>
            </a:r>
            <a:r>
              <a:rPr lang="en-US" sz="1400" spc="10" dirty="0">
                <a:solidFill>
                  <a:schemeClr val="accent6"/>
                </a:solidFill>
                <a:latin typeface="Times New Roman" panose="02020603050405020304" pitchFamily="18" charset="0"/>
                <a:cs typeface="Times New Roman" panose="02020603050405020304" pitchFamily="18" charset="0"/>
              </a:rPr>
              <a:t>top-down</a:t>
            </a:r>
            <a:r>
              <a:rPr lang="en-US" sz="1400" spc="1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a:t>
            </a:r>
            <a:r>
              <a:rPr lang="en-US" sz="1400" spc="5" dirty="0">
                <a:latin typeface="Times New Roman" panose="02020603050405020304" pitchFamily="18" charset="0"/>
                <a:cs typeface="Times New Roman" panose="02020603050405020304" pitchFamily="18" charset="0"/>
              </a:rPr>
              <a:t>typical</a:t>
            </a:r>
            <a:r>
              <a:rPr lang="en-US" sz="1400" spc="-1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6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t>Stable Sorting Algorithm </a:t>
            </a:r>
            <a:endParaRPr lang="en-SE" dirty="0"/>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p:txBody>
          <a:bodyPr>
            <a:normAutofit lnSpcReduction="10000"/>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144842328"/>
              </p:ext>
            </p:extLst>
          </p:nvPr>
        </p:nvGraphicFramePr>
        <p:xfrm>
          <a:off x="704118" y="1840564"/>
          <a:ext cx="7982681" cy="412208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err="1">
                          <a:latin typeface="Times New Roman"/>
                          <a:cs typeface="Times New Roman"/>
                        </a:rPr>
                        <a:t>lg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Visual How (min heap, max heap)</a:t>
            </a:r>
          </a:p>
          <a:p>
            <a:pPr lvl="1">
              <a:lnSpc>
                <a:spcPct val="120000"/>
              </a:lnSpc>
            </a:pPr>
            <a:r>
              <a:rPr lang="en-GB" dirty="0">
                <a:hlinkClick r:id="rId4"/>
              </a:rPr>
              <a:t>https://www.youtube.com/@visualhow/videos</a:t>
            </a:r>
            <a:r>
              <a:rPr lang="en-GB" dirty="0"/>
              <a:t> </a:t>
            </a:r>
          </a:p>
          <a:p>
            <a:pPr>
              <a:lnSpc>
                <a:spcPct val="120000"/>
              </a:lnSpc>
            </a:pPr>
            <a:r>
              <a:rPr lang="en-GB" dirty="0"/>
              <a:t>10 Sorting Algorithms Easily Explained</a:t>
            </a:r>
          </a:p>
          <a:p>
            <a:pPr lvl="1">
              <a:lnSpc>
                <a:spcPct val="120000"/>
              </a:lnSpc>
            </a:pPr>
            <a:r>
              <a:rPr lang="en-US" dirty="0">
                <a:hlinkClick r:id="rId5"/>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600200"/>
            <a:ext cx="8229600" cy="4820697"/>
          </a:xfrm>
        </p:spPr>
        <p:txBody>
          <a:bodyPr>
            <a:normAutofit fontScale="77500" lnSpcReduction="20000"/>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latin typeface="Times New Roman"/>
                <a:cs typeface="Times New Roman"/>
              </a:rPr>
              <a:t>Binary Min 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r>
              <a:rPr lang="en-GB" dirty="0"/>
              <a:t>HEAP SORT | Sorting Algorithms | DSA | </a:t>
            </a:r>
            <a:r>
              <a:rPr lang="en-GB" dirty="0" err="1"/>
              <a:t>GeeksforGeeks</a:t>
            </a:r>
            <a:endParaRPr lang="en-GB" dirty="0"/>
          </a:p>
          <a:p>
            <a:pPr lvl="2"/>
            <a:r>
              <a:rPr lang="en-GB" dirty="0">
                <a:hlinkClick r:id="rId5"/>
              </a:rPr>
              <a:t>https://www.youtube.com/watch?v=MtQL_ll5KhQ</a:t>
            </a:r>
            <a:endParaRPr lang="en-GB" dirty="0"/>
          </a:p>
          <a:p>
            <a:pPr lvl="1"/>
            <a:r>
              <a:rPr lang="en-GB" dirty="0"/>
              <a:t>2.6.3 Heap - Heap Sort - </a:t>
            </a:r>
            <a:r>
              <a:rPr lang="en-GB" dirty="0" err="1"/>
              <a:t>Heapify</a:t>
            </a:r>
            <a:r>
              <a:rPr lang="en-GB" dirty="0"/>
              <a:t> - Priority Queues</a:t>
            </a:r>
          </a:p>
          <a:p>
            <a:pPr lvl="2"/>
            <a:r>
              <a:rPr lang="en-GB" dirty="0">
                <a:hlinkClick r:id="rId6"/>
              </a:rPr>
              <a:t>https://www.youtube.com/watch?v=HqPJF2L5h9U&amp;list=PLDN4rrl48XKpZkf03iYFl-O29szjTrs_O&amp;index=32</a:t>
            </a:r>
            <a:r>
              <a:rPr lang="en-GB" dirty="0"/>
              <a:t> </a:t>
            </a:r>
          </a:p>
          <a:p>
            <a:r>
              <a:rPr lang="en-GB" dirty="0"/>
              <a:t>Quick Sort</a:t>
            </a:r>
          </a:p>
          <a:p>
            <a:pPr lvl="1"/>
            <a:r>
              <a:rPr lang="en-GB" dirty="0"/>
              <a:t>Quick sort in 4 minutes</a:t>
            </a:r>
          </a:p>
          <a:p>
            <a:pPr lvl="2"/>
            <a:r>
              <a:rPr lang="en-GB" dirty="0">
                <a:hlinkClick r:id="rId7"/>
              </a:rPr>
              <a:t>https://www.youtube.com/watch?v=Hoixgm4-P4M&amp;t=19s</a:t>
            </a:r>
            <a:r>
              <a:rPr lang="en-GB" dirty="0"/>
              <a:t> </a:t>
            </a:r>
          </a:p>
          <a:p>
            <a:pPr lvl="1"/>
            <a:r>
              <a:rPr lang="en-GB" dirty="0"/>
              <a:t>Quicksort Algorithm: A Step-by-Step Visualization</a:t>
            </a:r>
          </a:p>
          <a:p>
            <a:pPr lvl="2"/>
            <a:r>
              <a:rPr lang="en-GB" dirty="0">
                <a:hlinkClick r:id="rId8"/>
              </a:rPr>
              <a:t>https://www.youtube.com/watch?v=bZkzH5x0SKU</a:t>
            </a:r>
            <a:endParaRPr lang="en-GB" dirty="0"/>
          </a:p>
          <a:p>
            <a:pPr lvl="1"/>
            <a:r>
              <a:rPr lang="en-GB" dirty="0"/>
              <a:t>Visualization of Quick sort (HD)</a:t>
            </a:r>
          </a:p>
          <a:p>
            <a:pPr lvl="2"/>
            <a:r>
              <a:rPr lang="en-GB" dirty="0">
                <a:hlinkClick r:id="rId9"/>
              </a:rPr>
              <a:t>https://www.youtube.com/watch?v=aXXWXz5rF64</a:t>
            </a:r>
            <a:r>
              <a:rPr lang="en-GB" dirty="0"/>
              <a:t> </a:t>
            </a:r>
          </a:p>
          <a:p>
            <a:r>
              <a:rPr lang="en-GB" dirty="0"/>
              <a:t>Merge Sort </a:t>
            </a:r>
          </a:p>
          <a:p>
            <a:pPr lvl="1"/>
            <a:r>
              <a:rPr lang="en-GB" dirty="0"/>
              <a:t>Merge sort in 3 minutes</a:t>
            </a:r>
          </a:p>
          <a:p>
            <a:pPr lvl="1"/>
            <a:r>
              <a:rPr lang="en-GB" dirty="0">
                <a:hlinkClick r:id="rId10"/>
              </a:rPr>
              <a:t>https://www.youtube.com/watch?v=4VqmGXwpLqc</a:t>
            </a:r>
            <a:r>
              <a:rPr lang="en-GB" dirty="0"/>
              <a:t> </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p>
          <a:p>
            <a:pPr lvl="1"/>
            <a:endParaRPr lang="en-GB" dirty="0"/>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t>Bubble Sort </a:t>
            </a:r>
            <a:r>
              <a:rPr lang="en-US" altLang="zh-CN" dirty="0"/>
              <a:t>Example</a:t>
            </a:r>
            <a:endParaRPr lang="en-SE" dirty="0"/>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t>Selection Sort</a:t>
            </a:r>
            <a:endParaRPr lang="en-SE" dirty="0"/>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4611757"/>
          </a:xfrm>
        </p:spPr>
        <p:txBody>
          <a:bodyPr>
            <a:normAutofit fontScale="92500" lnSpcReduction="2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https://www.youtube.com/watch?v=xWBP4lzkoyM</a:t>
            </a:r>
            <a:r>
              <a:rPr lang="en-GB" dirty="0"/>
              <a:t> </a:t>
            </a:r>
            <a:endParaRPr lang="en-SE" dirty="0"/>
          </a:p>
        </p:txBody>
      </p:sp>
    </p:spTree>
    <p:extLst>
      <p:ext uri="{BB962C8B-B14F-4D97-AF65-F5344CB8AC3E}">
        <p14:creationId xmlns:p14="http://schemas.microsoft.com/office/powerpoint/2010/main" val="6306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4F2B-77E5-F8D7-A5D5-71DCB8689E4F}"/>
              </a:ext>
            </a:extLst>
          </p:cNvPr>
          <p:cNvSpPr>
            <a:spLocks noGrp="1"/>
          </p:cNvSpPr>
          <p:nvPr>
            <p:ph type="title"/>
          </p:nvPr>
        </p:nvSpPr>
        <p:spPr/>
        <p:txBody>
          <a:bodyPr/>
          <a:lstStyle/>
          <a:p>
            <a:r>
              <a:rPr lang="en-GB" dirty="0"/>
              <a:t>Insertion Sort</a:t>
            </a:r>
            <a:endParaRPr lang="en-SE" dirty="0"/>
          </a:p>
        </p:txBody>
      </p:sp>
      <p:sp>
        <p:nvSpPr>
          <p:cNvPr id="3" name="Content Placeholder 2">
            <a:extLst>
              <a:ext uri="{FF2B5EF4-FFF2-40B4-BE49-F238E27FC236}">
                <a16:creationId xmlns:a16="http://schemas.microsoft.com/office/drawing/2014/main" id="{B0CEA05E-AD34-7173-1B5E-129FF0147C4D}"/>
              </a:ext>
            </a:extLst>
          </p:cNvPr>
          <p:cNvSpPr>
            <a:spLocks noGrp="1"/>
          </p:cNvSpPr>
          <p:nvPr>
            <p:ph idx="1"/>
          </p:nvPr>
        </p:nvSpPr>
        <p:spPr>
          <a:xfrm>
            <a:off x="457200" y="1600200"/>
            <a:ext cx="8229600" cy="5108713"/>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Tree>
    <p:extLst>
      <p:ext uri="{BB962C8B-B14F-4D97-AF65-F5344CB8AC3E}">
        <p14:creationId xmlns:p14="http://schemas.microsoft.com/office/powerpoint/2010/main" val="299680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t>Insertion Sort Example 1</a:t>
            </a:r>
            <a:endParaRPr lang="en-SE" dirty="0"/>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34941</TotalTime>
  <Words>8191</Words>
  <Application>Microsoft Office PowerPoint</Application>
  <PresentationFormat>On-screen Show (4:3)</PresentationFormat>
  <Paragraphs>2532</Paragraphs>
  <Slides>46</Slides>
  <Notes>11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46</vt:i4>
      </vt:variant>
    </vt:vector>
  </HeadingPairs>
  <TitlesOfParts>
    <vt:vector size="64" baseType="lpstr">
      <vt:lpstr>DejaVu Sans Mono</vt:lpstr>
      <vt:lpstr>Droid Sans Fallback</vt:lpstr>
      <vt:lpstr>Menlo</vt:lpstr>
      <vt:lpstr>MS UI Gothic</vt:lpstr>
      <vt:lpstr>Arial</vt:lpstr>
      <vt:lpstr>Book Antiqua</vt:lpstr>
      <vt:lpstr>Calibri</vt:lpstr>
      <vt:lpstr>Cambria Math</vt:lpstr>
      <vt:lpstr>Century Gothic</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Bubble Sort</vt:lpstr>
      <vt:lpstr>Bubble Sort Time Complexity</vt:lpstr>
      <vt:lpstr>Bubble Sort Example</vt:lpstr>
      <vt:lpstr>Selection Sort</vt:lpstr>
      <vt:lpstr>PowerPoint Presentation</vt:lpstr>
      <vt:lpstr>Insertion Sort</vt:lpstr>
      <vt:lpstr>Insertion Sort Example 1</vt:lpstr>
      <vt:lpstr>Insertion Sort Example 2</vt:lpstr>
      <vt:lpstr>Heapsort: Binary Heap</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Binary Heap:  Practical improvements</vt:lpstr>
      <vt:lpstr>Heapsort Algorithm</vt:lpstr>
      <vt:lpstr>Heapsort: Heap Construction</vt:lpstr>
      <vt:lpstr>Heapsort: Sortdown</vt:lpstr>
      <vt:lpstr>Heapsort: Java Implementation</vt:lpstr>
      <vt:lpstr>Heapsort: Trace</vt:lpstr>
      <vt:lpstr>Binary Heap vs. Binary Search Tree</vt:lpstr>
      <vt:lpstr>Quicksort</vt:lpstr>
      <vt:lpstr>Quicksort Time Complexity</vt:lpstr>
      <vt:lpstr>Quicksort</vt:lpstr>
      <vt:lpstr>Partition Operation</vt:lpstr>
      <vt:lpstr>Partition Operation: Java Implementation</vt:lpstr>
      <vt:lpstr>Quicksort: Java Implementation</vt:lpstr>
      <vt:lpstr>Quicksort: Trace</vt:lpstr>
      <vt:lpstr>Quicksort: Best-case Analysis</vt:lpstr>
      <vt:lpstr>Quicksort: Worst-case Analysis</vt:lpstr>
      <vt:lpstr>Quicksort: Practical Improvements</vt:lpstr>
      <vt:lpstr>Mergesort Algorithm</vt:lpstr>
      <vt:lpstr>Merge Operation</vt:lpstr>
      <vt:lpstr>Merge Operation: Java Implementation</vt:lpstr>
      <vt:lpstr>Mergesort: Java implementation</vt:lpstr>
      <vt:lpstr>Mergesort: Trace</vt:lpstr>
      <vt:lpstr>Mergesort: Practical Improvement</vt:lpstr>
      <vt:lpstr>Mergesort: Practical Improvement</vt:lpstr>
      <vt:lpstr>Bottom-up Mergesort</vt:lpstr>
      <vt:lpstr>Stable Sorting Algorithm </vt:lpstr>
      <vt:lpstr>Summary</vt:lpstr>
      <vt:lpstr>Video Tutorials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1060</cp:revision>
  <dcterms:created xsi:type="dcterms:W3CDTF">2018-08-13T22:58:39Z</dcterms:created>
  <dcterms:modified xsi:type="dcterms:W3CDTF">2024-12-02T14:34:03Z</dcterms:modified>
</cp:coreProperties>
</file>