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8" r:id="rId6"/>
    <p:sldId id="1113" r:id="rId7"/>
    <p:sldId id="1165" r:id="rId8"/>
    <p:sldId id="1163" r:id="rId9"/>
    <p:sldId id="894" r:id="rId10"/>
    <p:sldId id="257" r:id="rId11"/>
    <p:sldId id="389" r:id="rId12"/>
    <p:sldId id="104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30" d="100"/>
          <a:sy n="130" d="100"/>
        </p:scale>
        <p:origin x="1110"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9</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endParaRPr lang="en-SE" dirty="0"/>
          </a:p>
        </p:txBody>
      </p:sp>
    </p:spTree>
    <p:extLst>
      <p:ext uri="{BB962C8B-B14F-4D97-AF65-F5344CB8AC3E}">
        <p14:creationId xmlns:p14="http://schemas.microsoft.com/office/powerpoint/2010/main" val="323460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3</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4</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6</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8</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TemplateTight</Template>
  <TotalTime>14</TotalTime>
  <Words>976</Words>
  <Application>Microsoft Office PowerPoint</Application>
  <PresentationFormat>On-screen Show (4:3)</PresentationFormat>
  <Paragraphs>115</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 Math</vt:lpstr>
      <vt:lpstr>_Template</vt:lpstr>
      <vt:lpstr>PowerPoint Presentation</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9</cp:revision>
  <dcterms:created xsi:type="dcterms:W3CDTF">2020-06-02T02:14:44Z</dcterms:created>
  <dcterms:modified xsi:type="dcterms:W3CDTF">2021-05-21T15:43:23Z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