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040" r:id="rId16"/>
    <p:sldId id="1041" r:id="rId17"/>
    <p:sldId id="1165" r:id="rId18"/>
    <p:sldId id="1043" r:id="rId19"/>
    <p:sldId id="1015" r:id="rId20"/>
    <p:sldId id="1063" r:id="rId21"/>
    <p:sldId id="1002" r:id="rId22"/>
    <p:sldId id="115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040"/>
            <p14:sldId id="1041"/>
            <p14:sldId id="1165"/>
            <p14:sldId id="1043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7848" autoAdjust="0"/>
  </p:normalViewPr>
  <p:slideViewPr>
    <p:cSldViewPr>
      <p:cViewPr varScale="1">
        <p:scale>
          <a:sx n="111" d="100"/>
          <a:sy n="111" d="100"/>
        </p:scale>
        <p:origin x="1134" y="9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.png"/><Relationship Id="rId3" Type="http://schemas.openxmlformats.org/officeDocument/2006/relationships/image" Target="../media/image201.pn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5" Type="http://schemas.openxmlformats.org/officeDocument/2006/relationships/image" Target="../media/image3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200.png"/><Relationship Id="rId21" Type="http://schemas.openxmlformats.org/officeDocument/2006/relationships/image" Target="../media/image51.emf"/><Relationship Id="rId7" Type="http://schemas.openxmlformats.org/officeDocument/2006/relationships/image" Target="../media/image250.png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41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45.emf"/><Relationship Id="rId23" Type="http://schemas.openxmlformats.org/officeDocument/2006/relationships/image" Target="../media/image510.png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210.png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Markov Decision Process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84361"/>
            <a:ext cx="3619500" cy="2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63A635-1F6E-B3E1-DBC2-57D881B6A883}"/>
              </a:ext>
            </a:extLst>
          </p:cNvPr>
          <p:cNvSpPr txBox="1">
            <a:spLocks/>
          </p:cNvSpPr>
          <p:nvPr/>
        </p:nvSpPr>
        <p:spPr>
          <a:xfrm>
            <a:off x="1371600" y="5531315"/>
            <a:ext cx="6484189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and preference of short-term to long-term rewards, and vice versa</a:t>
                </a: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(Can have both </a:t>
                </a:r>
                <a:r>
                  <a:rPr lang="en-US" dirty="0"/>
                  <a:t>finite horizon and discount factor)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912" r="-593" b="-2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=0.5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([1, 2, 3]) = 1∗1 + 0.5∗2 + 0.25∗3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([3, 2, 1])=1∗3 + 0.5∗2 + 0.25∗1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45221DD-EAAA-6CED-FD8D-8ADD65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131239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131239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131239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302689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D2A2710-EF41-5E43-7384-78DA0B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each state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018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9868"/>
                <a:ext cx="8229600" cy="374313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for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9868"/>
                <a:ext cx="8229600" cy="3743132"/>
              </a:xfrm>
              <a:blipFill>
                <a:blip r:embed="rId3"/>
                <a:stretch>
                  <a:fillRect l="-889" t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8200"/>
            <a:ext cx="6403954" cy="214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3954" y="4733731"/>
                <a:ext cx="2889748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3954" y="4733731"/>
                <a:ext cx="2889748" cy="1897710"/>
              </a:xfrm>
              <a:prstGeom prst="rect">
                <a:avLst/>
              </a:prstGeom>
              <a:blipFill>
                <a:blip r:embed="rId5"/>
                <a:stretch>
                  <a:fillRect l="-2110" t="-6431" b="-327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Bellman Exp 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2"/>
                <a:stretch>
                  <a:fillRect l="-741" t="-16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known MDP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  <a:blipFill>
                <a:blip r:embed="rId4"/>
                <a:stretch>
                  <a:fillRect l="-1193" t="-2410" r="-18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0.25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</a:t>
                </a:r>
              </a:p>
              <a:p>
                <a:r>
                  <a:rPr lang="en-US" dirty="0"/>
                  <a:t>We can redefine the MDP’ extended state to include the last action as part of it, then 3) is a valid policy for the new MDP</a:t>
                </a:r>
              </a:p>
              <a:p>
                <a:endParaRPr lang="en-S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667" t="-26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6" y="4083464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Weighted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car costs 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different actions may be taken for the same state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the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due to non-determinism in the environment (sudden strong wind), or faulty steering wheels of </a:t>
                </a:r>
                <a:r>
                  <a:rPr lang="en-US">
                    <a:ea typeface="ＭＳ Ｐゴシック" pitchFamily="34" charset="-128"/>
                    <a:cs typeface="Calibri"/>
                  </a:rPr>
                  <a:t>the robot</a:t>
                </a:r>
                <a:endParaRPr lang="en-US" dirty="0">
                  <a:ea typeface="ＭＳ Ｐゴシック" pitchFamily="34" charset="-128"/>
                  <a:cs typeface="Calibri"/>
                </a:endParaRPr>
              </a:p>
            </p:txBody>
          </p:sp>
        </mc:Choice>
        <mc:Fallback xmlns=""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798" t="-3696" r="-3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4C642-E8A3-25A5-23C1-E23DCC7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3351</Words>
  <Application>Microsoft Office PowerPoint</Application>
  <PresentationFormat>On-screen Show (4:3)</PresentationFormat>
  <Paragraphs>339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cmmi10</vt:lpstr>
      <vt:lpstr>Helvetica Neue</vt:lpstr>
      <vt:lpstr>Tahoma</vt:lpstr>
      <vt:lpstr>Default Design</vt:lpstr>
      <vt:lpstr>L7.1  Markov Decision Process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Bellman Expectation Equations</vt:lpstr>
      <vt:lpstr>Bellman Optimality Equations</vt:lpstr>
      <vt:lpstr>Bellman Equations written with Expectation Symbols</vt:lpstr>
      <vt:lpstr>Backup Diagrams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296</cp:revision>
  <dcterms:created xsi:type="dcterms:W3CDTF">2020-05-13T19:01:03Z</dcterms:created>
  <dcterms:modified xsi:type="dcterms:W3CDTF">2023-12-13T14:26:02Z</dcterms:modified>
</cp:coreProperties>
</file>