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1378" r:id="rId3"/>
    <p:sldId id="1371" r:id="rId4"/>
    <p:sldId id="266" r:id="rId5"/>
    <p:sldId id="1375" r:id="rId6"/>
    <p:sldId id="260" r:id="rId7"/>
    <p:sldId id="1376" r:id="rId8"/>
    <p:sldId id="262" r:id="rId9"/>
    <p:sldId id="1373" r:id="rId10"/>
    <p:sldId id="1377" r:id="rId11"/>
    <p:sldId id="1379" r:id="rId12"/>
    <p:sldId id="1380" r:id="rId13"/>
    <p:sldId id="351" r:id="rId14"/>
    <p:sldId id="263" r:id="rId15"/>
    <p:sldId id="270" r:id="rId16"/>
    <p:sldId id="267" r:id="rId17"/>
    <p:sldId id="272" r:id="rId18"/>
    <p:sldId id="1368" r:id="rId19"/>
    <p:sldId id="269" r:id="rId20"/>
    <p:sldId id="271" r:id="rId21"/>
    <p:sldId id="1369" r:id="rId22"/>
    <p:sldId id="1372" r:id="rId23"/>
    <p:sldId id="264" r:id="rId24"/>
    <p:sldId id="265" r:id="rId25"/>
    <p:sldId id="261" r:id="rId26"/>
    <p:sldId id="259" r:id="rId27"/>
    <p:sldId id="257" r:id="rId28"/>
    <p:sldId id="258" r:id="rId29"/>
    <p:sldId id="1370" r:id="rId30"/>
    <p:sldId id="1381" r:id="rId31"/>
    <p:sldId id="1374" r:id="rId32"/>
    <p:sldId id="1366" r:id="rId33"/>
    <p:sldId id="1367" r:id="rId34"/>
    <p:sldId id="273" r:id="rId35"/>
    <p:sldId id="274" r:id="rId36"/>
    <p:sldId id="26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1634" autoAdjust="0"/>
  </p:normalViewPr>
  <p:slideViewPr>
    <p:cSldViewPr snapToGrid="0" snapToObjects="1">
      <p:cViewPr varScale="1">
        <p:scale>
          <a:sx n="75" d="100"/>
          <a:sy n="75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2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{2,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{2, 4}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Final Exam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EEA4-51DF-7D93-0FB8-FBBE7EC4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 Prim Kruskal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F689-1B3E-7B5C-80F6-92C52E9A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5A379-DC16-884E-C5F2-DE9C7C335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32" y="1868169"/>
            <a:ext cx="5758932" cy="444055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6B19C-4BC3-0611-8DA4-1FBEE93B50B9}"/>
              </a:ext>
            </a:extLst>
          </p:cNvPr>
          <p:cNvSpPr txBox="1"/>
          <p:nvPr/>
        </p:nvSpPr>
        <p:spPr>
          <a:xfrm>
            <a:off x="5344160" y="458692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5B6A6-00AE-1BCF-A0FB-84EE79AB81D0}"/>
              </a:ext>
            </a:extLst>
          </p:cNvPr>
          <p:cNvSpPr txBox="1"/>
          <p:nvPr/>
        </p:nvSpPr>
        <p:spPr>
          <a:xfrm>
            <a:off x="3703119" y="511970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16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7097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482AF-6E16-4531-1FEF-C4FF5868A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300A-C14D-4836-B8CD-C4827C2F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 Prim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59D4-EBE9-1CC7-B516-E1516E06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AD, AF, BF, BC, CG. CE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245A6-B13C-88E6-37EE-0D2238A90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32" y="2274569"/>
            <a:ext cx="5758932" cy="444055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46C04-8061-E002-8A45-0B3C16C873DF}"/>
              </a:ext>
            </a:extLst>
          </p:cNvPr>
          <p:cNvSpPr txBox="1"/>
          <p:nvPr/>
        </p:nvSpPr>
        <p:spPr>
          <a:xfrm>
            <a:off x="5344160" y="499332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F1C11-FBA4-0A08-66A2-7FD84F103427}"/>
              </a:ext>
            </a:extLst>
          </p:cNvPr>
          <p:cNvSpPr txBox="1"/>
          <p:nvPr/>
        </p:nvSpPr>
        <p:spPr>
          <a:xfrm>
            <a:off x="3703119" y="552610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16</a:t>
            </a:r>
            <a:endParaRPr lang="en-SE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29C931-4F4F-2F75-4D67-C9D131F2B824}"/>
              </a:ext>
            </a:extLst>
          </p:cNvPr>
          <p:cNvCxnSpPr/>
          <p:nvPr/>
        </p:nvCxnSpPr>
        <p:spPr>
          <a:xfrm flipH="1">
            <a:off x="1209040" y="3271520"/>
            <a:ext cx="81280" cy="2540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6EE98F-8F70-BD68-E58B-20FB28DFC9A2}"/>
              </a:ext>
            </a:extLst>
          </p:cNvPr>
          <p:cNvCxnSpPr>
            <a:cxnSpLocks/>
          </p:cNvCxnSpPr>
          <p:nvPr/>
        </p:nvCxnSpPr>
        <p:spPr>
          <a:xfrm>
            <a:off x="1551839" y="3169920"/>
            <a:ext cx="944880" cy="132492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58C9E2-FDF2-A754-524C-262EC9724D2A}"/>
              </a:ext>
            </a:extLst>
          </p:cNvPr>
          <p:cNvCxnSpPr>
            <a:cxnSpLocks/>
          </p:cNvCxnSpPr>
          <p:nvPr/>
        </p:nvCxnSpPr>
        <p:spPr>
          <a:xfrm flipH="1">
            <a:off x="3062404" y="3763187"/>
            <a:ext cx="468830" cy="7316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487467-B979-7101-EB28-871E3F2D2003}"/>
              </a:ext>
            </a:extLst>
          </p:cNvPr>
          <p:cNvCxnSpPr>
            <a:cxnSpLocks/>
          </p:cNvCxnSpPr>
          <p:nvPr/>
        </p:nvCxnSpPr>
        <p:spPr>
          <a:xfrm flipH="1">
            <a:off x="4124960" y="2804090"/>
            <a:ext cx="1559358" cy="6249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C859E1-BD1B-7CCE-3BBE-8FDD344871FC}"/>
              </a:ext>
            </a:extLst>
          </p:cNvPr>
          <p:cNvCxnSpPr>
            <a:cxnSpLocks/>
          </p:cNvCxnSpPr>
          <p:nvPr/>
        </p:nvCxnSpPr>
        <p:spPr>
          <a:xfrm flipH="1">
            <a:off x="5048568" y="2986652"/>
            <a:ext cx="779679" cy="15548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A57B1E-2C0C-FA15-C70C-8022209276E5}"/>
              </a:ext>
            </a:extLst>
          </p:cNvPr>
          <p:cNvCxnSpPr>
            <a:cxnSpLocks/>
          </p:cNvCxnSpPr>
          <p:nvPr/>
        </p:nvCxnSpPr>
        <p:spPr>
          <a:xfrm flipH="1" flipV="1">
            <a:off x="5048568" y="4958699"/>
            <a:ext cx="779679" cy="10290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8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11F79-A713-B80E-517F-C6912A1B4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52C9-26D7-386D-D95C-58D307D9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 Kruskal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9517-691F-9D98-A0BB-AC9078A0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EG, BF, CG, AD, AF, BC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83D8C-177C-DD64-7FDB-9002370E1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32" y="2274569"/>
            <a:ext cx="5758932" cy="444055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D113F-BBB2-F2BC-2A01-291F7FB7AD22}"/>
              </a:ext>
            </a:extLst>
          </p:cNvPr>
          <p:cNvSpPr txBox="1"/>
          <p:nvPr/>
        </p:nvSpPr>
        <p:spPr>
          <a:xfrm>
            <a:off x="5344160" y="499332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790E5-79FE-8692-A4D1-E5FD3E102E46}"/>
              </a:ext>
            </a:extLst>
          </p:cNvPr>
          <p:cNvSpPr txBox="1"/>
          <p:nvPr/>
        </p:nvSpPr>
        <p:spPr>
          <a:xfrm>
            <a:off x="3703119" y="552610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16</a:t>
            </a:r>
            <a:endParaRPr lang="en-SE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ECA7E4-AD7C-D612-6DDB-3025D08F2236}"/>
              </a:ext>
            </a:extLst>
          </p:cNvPr>
          <p:cNvCxnSpPr/>
          <p:nvPr/>
        </p:nvCxnSpPr>
        <p:spPr>
          <a:xfrm flipH="1">
            <a:off x="1209040" y="3271520"/>
            <a:ext cx="81280" cy="2540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399944-B2EE-A229-2ACF-669BDEA0D5E0}"/>
              </a:ext>
            </a:extLst>
          </p:cNvPr>
          <p:cNvCxnSpPr>
            <a:cxnSpLocks/>
          </p:cNvCxnSpPr>
          <p:nvPr/>
        </p:nvCxnSpPr>
        <p:spPr>
          <a:xfrm>
            <a:off x="1551839" y="3169920"/>
            <a:ext cx="944880" cy="132492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FD889B-0AF3-4D2E-E516-C6FAB97D6944}"/>
              </a:ext>
            </a:extLst>
          </p:cNvPr>
          <p:cNvCxnSpPr>
            <a:cxnSpLocks/>
          </p:cNvCxnSpPr>
          <p:nvPr/>
        </p:nvCxnSpPr>
        <p:spPr>
          <a:xfrm flipH="1">
            <a:off x="3062404" y="3763187"/>
            <a:ext cx="468830" cy="7316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1D2DB8-E88D-8244-A4E1-13FC26152CBB}"/>
              </a:ext>
            </a:extLst>
          </p:cNvPr>
          <p:cNvCxnSpPr>
            <a:cxnSpLocks/>
          </p:cNvCxnSpPr>
          <p:nvPr/>
        </p:nvCxnSpPr>
        <p:spPr>
          <a:xfrm flipH="1">
            <a:off x="4124960" y="2804090"/>
            <a:ext cx="1559358" cy="62491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7B31768-052B-54B4-09BD-26F8DD122A32}"/>
              </a:ext>
            </a:extLst>
          </p:cNvPr>
          <p:cNvCxnSpPr>
            <a:cxnSpLocks/>
          </p:cNvCxnSpPr>
          <p:nvPr/>
        </p:nvCxnSpPr>
        <p:spPr>
          <a:xfrm flipH="1">
            <a:off x="5048568" y="2986652"/>
            <a:ext cx="779679" cy="15548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15A80D-C4A5-CA71-763C-30670823CF31}"/>
              </a:ext>
            </a:extLst>
          </p:cNvPr>
          <p:cNvCxnSpPr>
            <a:cxnSpLocks/>
          </p:cNvCxnSpPr>
          <p:nvPr/>
        </p:nvCxnSpPr>
        <p:spPr>
          <a:xfrm flipH="1" flipV="1">
            <a:off x="5048568" y="4958699"/>
            <a:ext cx="779679" cy="10290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72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97EC-1B42-89DE-A04C-9D339FDF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Binary Tree or Not?</a:t>
            </a:r>
            <a:endParaRPr lang="en-SE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51DF34E-0DB4-CCCE-F654-950C5DDE137C}"/>
              </a:ext>
            </a:extLst>
          </p:cNvPr>
          <p:cNvSpPr/>
          <p:nvPr/>
        </p:nvSpPr>
        <p:spPr>
          <a:xfrm>
            <a:off x="2028426" y="153378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CE7275D-D6FB-55E8-C395-87A1F1FDDD4B}"/>
              </a:ext>
            </a:extLst>
          </p:cNvPr>
          <p:cNvSpPr/>
          <p:nvPr/>
        </p:nvSpPr>
        <p:spPr>
          <a:xfrm>
            <a:off x="1500632" y="159215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27E4505-C779-45CB-3CA2-EDEF6F600514}"/>
              </a:ext>
            </a:extLst>
          </p:cNvPr>
          <p:cNvSpPr/>
          <p:nvPr/>
        </p:nvSpPr>
        <p:spPr>
          <a:xfrm>
            <a:off x="2708285" y="198027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4C3EAB2-B5A3-C191-C4D2-B8F2FFC9734E}"/>
              </a:ext>
            </a:extLst>
          </p:cNvPr>
          <p:cNvSpPr/>
          <p:nvPr/>
        </p:nvSpPr>
        <p:spPr>
          <a:xfrm>
            <a:off x="2167411" y="198080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FCEFA62-B9BE-AF16-637E-C948EE537DD7}"/>
              </a:ext>
            </a:extLst>
          </p:cNvPr>
          <p:cNvSpPr/>
          <p:nvPr/>
        </p:nvSpPr>
        <p:spPr>
          <a:xfrm>
            <a:off x="2620191" y="18653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9782655-DE1D-8AB5-0413-5CA2239F1C2E}"/>
              </a:ext>
            </a:extLst>
          </p:cNvPr>
          <p:cNvSpPr/>
          <p:nvPr/>
        </p:nvSpPr>
        <p:spPr>
          <a:xfrm>
            <a:off x="2620191" y="18653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C51340A-E154-DDF1-6C8B-229BDFF85060}"/>
              </a:ext>
            </a:extLst>
          </p:cNvPr>
          <p:cNvSpPr/>
          <p:nvPr/>
        </p:nvSpPr>
        <p:spPr>
          <a:xfrm>
            <a:off x="1385576" y="198027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868FA24-458F-0C5F-1F5D-DED6736D6C45}"/>
              </a:ext>
            </a:extLst>
          </p:cNvPr>
          <p:cNvSpPr/>
          <p:nvPr/>
        </p:nvSpPr>
        <p:spPr>
          <a:xfrm>
            <a:off x="844703" y="198080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CA1BB6C-A404-30EC-69CA-A678C4E25A3F}"/>
              </a:ext>
            </a:extLst>
          </p:cNvPr>
          <p:cNvSpPr/>
          <p:nvPr/>
        </p:nvSpPr>
        <p:spPr>
          <a:xfrm>
            <a:off x="1806474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D5EDDC4-8107-757E-B370-194FDF48FA30}"/>
              </a:ext>
            </a:extLst>
          </p:cNvPr>
          <p:cNvSpPr/>
          <p:nvPr/>
        </p:nvSpPr>
        <p:spPr>
          <a:xfrm>
            <a:off x="1806475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6F059D49-17AF-D3BC-C66A-15825B482A5C}"/>
              </a:ext>
            </a:extLst>
          </p:cNvPr>
          <p:cNvSpPr/>
          <p:nvPr/>
        </p:nvSpPr>
        <p:spPr>
          <a:xfrm>
            <a:off x="3147042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73928146-CA3F-4488-806E-58D1C3813C59}"/>
              </a:ext>
            </a:extLst>
          </p:cNvPr>
          <p:cNvSpPr/>
          <p:nvPr/>
        </p:nvSpPr>
        <p:spPr>
          <a:xfrm>
            <a:off x="3147042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2B8E2128-83B5-3097-21E8-2CC37C7BA8F3}"/>
              </a:ext>
            </a:extLst>
          </p:cNvPr>
          <p:cNvSpPr/>
          <p:nvPr/>
        </p:nvSpPr>
        <p:spPr>
          <a:xfrm>
            <a:off x="734912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CAF38579-1A32-AA89-F379-81D3695BE18F}"/>
              </a:ext>
            </a:extLst>
          </p:cNvPr>
          <p:cNvSpPr/>
          <p:nvPr/>
        </p:nvSpPr>
        <p:spPr>
          <a:xfrm>
            <a:off x="734912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49">
            <a:extLst>
              <a:ext uri="{FF2B5EF4-FFF2-40B4-BE49-F238E27FC236}">
                <a16:creationId xmlns:a16="http://schemas.microsoft.com/office/drawing/2014/main" id="{BC7AAA84-952A-A463-11B1-917DA65B4D60}"/>
              </a:ext>
            </a:extLst>
          </p:cNvPr>
          <p:cNvSpPr/>
          <p:nvPr/>
        </p:nvSpPr>
        <p:spPr>
          <a:xfrm>
            <a:off x="1297482" y="18653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50">
            <a:extLst>
              <a:ext uri="{FF2B5EF4-FFF2-40B4-BE49-F238E27FC236}">
                <a16:creationId xmlns:a16="http://schemas.microsoft.com/office/drawing/2014/main" id="{4371D1E0-3F5E-F462-1130-F673C67CBC86}"/>
              </a:ext>
            </a:extLst>
          </p:cNvPr>
          <p:cNvSpPr/>
          <p:nvPr/>
        </p:nvSpPr>
        <p:spPr>
          <a:xfrm>
            <a:off x="1297483" y="18653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51">
            <a:extLst>
              <a:ext uri="{FF2B5EF4-FFF2-40B4-BE49-F238E27FC236}">
                <a16:creationId xmlns:a16="http://schemas.microsoft.com/office/drawing/2014/main" id="{AB010FC1-62E8-0504-CACA-5927DB8B0B1C}"/>
              </a:ext>
            </a:extLst>
          </p:cNvPr>
          <p:cNvSpPr/>
          <p:nvPr/>
        </p:nvSpPr>
        <p:spPr>
          <a:xfrm>
            <a:off x="1940332" y="14189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52">
            <a:extLst>
              <a:ext uri="{FF2B5EF4-FFF2-40B4-BE49-F238E27FC236}">
                <a16:creationId xmlns:a16="http://schemas.microsoft.com/office/drawing/2014/main" id="{BF2B9355-1CEB-BE09-0B5C-246FB6C7702F}"/>
              </a:ext>
            </a:extLst>
          </p:cNvPr>
          <p:cNvSpPr/>
          <p:nvPr/>
        </p:nvSpPr>
        <p:spPr>
          <a:xfrm>
            <a:off x="1940333" y="14189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55">
            <a:extLst>
              <a:ext uri="{FF2B5EF4-FFF2-40B4-BE49-F238E27FC236}">
                <a16:creationId xmlns:a16="http://schemas.microsoft.com/office/drawing/2014/main" id="{B466E987-9AA4-B602-B4F0-4A5861BA94BC}"/>
              </a:ext>
            </a:extLst>
          </p:cNvPr>
          <p:cNvSpPr/>
          <p:nvPr/>
        </p:nvSpPr>
        <p:spPr>
          <a:xfrm>
            <a:off x="2066550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56">
            <a:extLst>
              <a:ext uri="{FF2B5EF4-FFF2-40B4-BE49-F238E27FC236}">
                <a16:creationId xmlns:a16="http://schemas.microsoft.com/office/drawing/2014/main" id="{A25D4760-1FD4-C599-39E0-8E508FF040DC}"/>
              </a:ext>
            </a:extLst>
          </p:cNvPr>
          <p:cNvSpPr/>
          <p:nvPr/>
        </p:nvSpPr>
        <p:spPr>
          <a:xfrm>
            <a:off x="2066550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D0164F81-40C9-B913-0D7D-F87AFD3427C9}"/>
              </a:ext>
            </a:extLst>
          </p:cNvPr>
          <p:cNvSpPr/>
          <p:nvPr/>
        </p:nvSpPr>
        <p:spPr>
          <a:xfrm>
            <a:off x="4843204" y="155963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E4E7E3E8-9EF8-36D2-8262-438501A0AB9D}"/>
              </a:ext>
            </a:extLst>
          </p:cNvPr>
          <p:cNvSpPr/>
          <p:nvPr/>
        </p:nvSpPr>
        <p:spPr>
          <a:xfrm>
            <a:off x="4315410" y="161800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2E0C9B84-A3F2-7F99-5FEF-D1C68D211A73}"/>
              </a:ext>
            </a:extLst>
          </p:cNvPr>
          <p:cNvSpPr/>
          <p:nvPr/>
        </p:nvSpPr>
        <p:spPr>
          <a:xfrm>
            <a:off x="4982189" y="200665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0FA15F1F-2B83-47C1-6274-CB5D47E2416A}"/>
              </a:ext>
            </a:extLst>
          </p:cNvPr>
          <p:cNvSpPr/>
          <p:nvPr/>
        </p:nvSpPr>
        <p:spPr>
          <a:xfrm>
            <a:off x="5434969" y="18912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9B0D391-7F99-E077-19E3-E15437709163}"/>
              </a:ext>
            </a:extLst>
          </p:cNvPr>
          <p:cNvSpPr/>
          <p:nvPr/>
        </p:nvSpPr>
        <p:spPr>
          <a:xfrm>
            <a:off x="5434969" y="18912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FD1E64E1-031B-188A-D673-3C04E3F3CC7A}"/>
              </a:ext>
            </a:extLst>
          </p:cNvPr>
          <p:cNvSpPr/>
          <p:nvPr/>
        </p:nvSpPr>
        <p:spPr>
          <a:xfrm>
            <a:off x="4200354" y="200612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82072DD5-200F-B4F8-10A2-15DC7C8CC054}"/>
              </a:ext>
            </a:extLst>
          </p:cNvPr>
          <p:cNvSpPr/>
          <p:nvPr/>
        </p:nvSpPr>
        <p:spPr>
          <a:xfrm>
            <a:off x="3659481" y="200665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E99A5DE2-A935-7525-5C51-86218DFEE6C2}"/>
              </a:ext>
            </a:extLst>
          </p:cNvPr>
          <p:cNvSpPr/>
          <p:nvPr/>
        </p:nvSpPr>
        <p:spPr>
          <a:xfrm>
            <a:off x="4621252" y="23377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197662A5-C196-29C1-B301-0422DAF9257C}"/>
              </a:ext>
            </a:extLst>
          </p:cNvPr>
          <p:cNvSpPr/>
          <p:nvPr/>
        </p:nvSpPr>
        <p:spPr>
          <a:xfrm>
            <a:off x="4621253" y="23377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22">
            <a:extLst>
              <a:ext uri="{FF2B5EF4-FFF2-40B4-BE49-F238E27FC236}">
                <a16:creationId xmlns:a16="http://schemas.microsoft.com/office/drawing/2014/main" id="{6CD97809-C29C-AA1D-A415-3902818C0A7A}"/>
              </a:ext>
            </a:extLst>
          </p:cNvPr>
          <p:cNvSpPr/>
          <p:nvPr/>
        </p:nvSpPr>
        <p:spPr>
          <a:xfrm>
            <a:off x="3549690" y="23377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6DE77CAE-D0BF-23F2-CAA0-9EF0D93ADB46}"/>
              </a:ext>
            </a:extLst>
          </p:cNvPr>
          <p:cNvSpPr/>
          <p:nvPr/>
        </p:nvSpPr>
        <p:spPr>
          <a:xfrm>
            <a:off x="3549690" y="23377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2F5326F7-092E-5399-7B43-026D3534FD34}"/>
              </a:ext>
            </a:extLst>
          </p:cNvPr>
          <p:cNvSpPr/>
          <p:nvPr/>
        </p:nvSpPr>
        <p:spPr>
          <a:xfrm>
            <a:off x="4112260" y="18912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82BEF1E9-30F7-9A00-C5B0-18E0FEE6E100}"/>
              </a:ext>
            </a:extLst>
          </p:cNvPr>
          <p:cNvSpPr/>
          <p:nvPr/>
        </p:nvSpPr>
        <p:spPr>
          <a:xfrm>
            <a:off x="4112261" y="18912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63320F5C-8871-D232-616F-99ACC2CAF18A}"/>
              </a:ext>
            </a:extLst>
          </p:cNvPr>
          <p:cNvSpPr/>
          <p:nvPr/>
        </p:nvSpPr>
        <p:spPr>
          <a:xfrm>
            <a:off x="4755110" y="14447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C02F95CE-6FD2-0A46-4FD3-362FB7F1A6E2}"/>
              </a:ext>
            </a:extLst>
          </p:cNvPr>
          <p:cNvSpPr/>
          <p:nvPr/>
        </p:nvSpPr>
        <p:spPr>
          <a:xfrm>
            <a:off x="4755111" y="14447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55">
            <a:extLst>
              <a:ext uri="{FF2B5EF4-FFF2-40B4-BE49-F238E27FC236}">
                <a16:creationId xmlns:a16="http://schemas.microsoft.com/office/drawing/2014/main" id="{80339916-D0B2-66A9-9AFA-B4ECC6C6535E}"/>
              </a:ext>
            </a:extLst>
          </p:cNvPr>
          <p:cNvSpPr/>
          <p:nvPr/>
        </p:nvSpPr>
        <p:spPr>
          <a:xfrm>
            <a:off x="4881328" y="23377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56">
            <a:extLst>
              <a:ext uri="{FF2B5EF4-FFF2-40B4-BE49-F238E27FC236}">
                <a16:creationId xmlns:a16="http://schemas.microsoft.com/office/drawing/2014/main" id="{AD39A520-E226-2C22-3B92-BF5FFD576C96}"/>
              </a:ext>
            </a:extLst>
          </p:cNvPr>
          <p:cNvSpPr/>
          <p:nvPr/>
        </p:nvSpPr>
        <p:spPr>
          <a:xfrm>
            <a:off x="4881328" y="23377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327758B2-4C69-9272-6842-1617D6FD45CD}"/>
              </a:ext>
            </a:extLst>
          </p:cNvPr>
          <p:cNvSpPr/>
          <p:nvPr/>
        </p:nvSpPr>
        <p:spPr>
          <a:xfrm>
            <a:off x="7214155" y="157976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BECCBB04-26C6-53F8-CA1F-5DB11767FAF3}"/>
              </a:ext>
            </a:extLst>
          </p:cNvPr>
          <p:cNvSpPr/>
          <p:nvPr/>
        </p:nvSpPr>
        <p:spPr>
          <a:xfrm>
            <a:off x="6686361" y="163813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8">
            <a:extLst>
              <a:ext uri="{FF2B5EF4-FFF2-40B4-BE49-F238E27FC236}">
                <a16:creationId xmlns:a16="http://schemas.microsoft.com/office/drawing/2014/main" id="{8CB3A0C6-CBF9-081D-4586-C12645355104}"/>
              </a:ext>
            </a:extLst>
          </p:cNvPr>
          <p:cNvSpPr/>
          <p:nvPr/>
        </p:nvSpPr>
        <p:spPr>
          <a:xfrm>
            <a:off x="7805920" y="19113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11">
            <a:extLst>
              <a:ext uri="{FF2B5EF4-FFF2-40B4-BE49-F238E27FC236}">
                <a16:creationId xmlns:a16="http://schemas.microsoft.com/office/drawing/2014/main" id="{BCBA4E91-F467-3295-ECCB-A733BE2BF5FC}"/>
              </a:ext>
            </a:extLst>
          </p:cNvPr>
          <p:cNvSpPr/>
          <p:nvPr/>
        </p:nvSpPr>
        <p:spPr>
          <a:xfrm>
            <a:off x="6030432" y="202678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22">
            <a:extLst>
              <a:ext uri="{FF2B5EF4-FFF2-40B4-BE49-F238E27FC236}">
                <a16:creationId xmlns:a16="http://schemas.microsoft.com/office/drawing/2014/main" id="{61164A78-8035-72F4-DC3E-A6FC0FA1E749}"/>
              </a:ext>
            </a:extLst>
          </p:cNvPr>
          <p:cNvSpPr/>
          <p:nvPr/>
        </p:nvSpPr>
        <p:spPr>
          <a:xfrm>
            <a:off x="5920641" y="23578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FF7AD0B9-3D5D-8B23-DF67-20ED2D6581CD}"/>
              </a:ext>
            </a:extLst>
          </p:cNvPr>
          <p:cNvSpPr/>
          <p:nvPr/>
        </p:nvSpPr>
        <p:spPr>
          <a:xfrm>
            <a:off x="5920641" y="235785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49">
            <a:extLst>
              <a:ext uri="{FF2B5EF4-FFF2-40B4-BE49-F238E27FC236}">
                <a16:creationId xmlns:a16="http://schemas.microsoft.com/office/drawing/2014/main" id="{62062678-E72A-F73C-4684-BDDBF275D7F3}"/>
              </a:ext>
            </a:extLst>
          </p:cNvPr>
          <p:cNvSpPr/>
          <p:nvPr/>
        </p:nvSpPr>
        <p:spPr>
          <a:xfrm>
            <a:off x="6483211" y="19113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50">
            <a:extLst>
              <a:ext uri="{FF2B5EF4-FFF2-40B4-BE49-F238E27FC236}">
                <a16:creationId xmlns:a16="http://schemas.microsoft.com/office/drawing/2014/main" id="{76394943-8BED-F644-CC9D-0781A5220DD8}"/>
              </a:ext>
            </a:extLst>
          </p:cNvPr>
          <p:cNvSpPr/>
          <p:nvPr/>
        </p:nvSpPr>
        <p:spPr>
          <a:xfrm>
            <a:off x="6483212" y="19113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51">
            <a:extLst>
              <a:ext uri="{FF2B5EF4-FFF2-40B4-BE49-F238E27FC236}">
                <a16:creationId xmlns:a16="http://schemas.microsoft.com/office/drawing/2014/main" id="{E9453A7F-B489-7CA3-5DC7-C326E641076A}"/>
              </a:ext>
            </a:extLst>
          </p:cNvPr>
          <p:cNvSpPr/>
          <p:nvPr/>
        </p:nvSpPr>
        <p:spPr>
          <a:xfrm>
            <a:off x="7126061" y="14648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3" name="object 52">
            <a:extLst>
              <a:ext uri="{FF2B5EF4-FFF2-40B4-BE49-F238E27FC236}">
                <a16:creationId xmlns:a16="http://schemas.microsoft.com/office/drawing/2014/main" id="{B39CD63F-4B25-7B63-F26E-AB4A78D028AD}"/>
              </a:ext>
            </a:extLst>
          </p:cNvPr>
          <p:cNvSpPr/>
          <p:nvPr/>
        </p:nvSpPr>
        <p:spPr>
          <a:xfrm>
            <a:off x="7126062" y="14648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653C10F8-0DD9-F9F5-65FF-A3C946611E1C}"/>
              </a:ext>
            </a:extLst>
          </p:cNvPr>
          <p:cNvSpPr/>
          <p:nvPr/>
        </p:nvSpPr>
        <p:spPr>
          <a:xfrm>
            <a:off x="2231576" y="297396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ADE8D7B3-DE7C-9C07-EC6B-7B6DC64DF563}"/>
              </a:ext>
            </a:extLst>
          </p:cNvPr>
          <p:cNvSpPr/>
          <p:nvPr/>
        </p:nvSpPr>
        <p:spPr>
          <a:xfrm>
            <a:off x="1703782" y="303232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8" name="object 8">
            <a:extLst>
              <a:ext uri="{FF2B5EF4-FFF2-40B4-BE49-F238E27FC236}">
                <a16:creationId xmlns:a16="http://schemas.microsoft.com/office/drawing/2014/main" id="{2291D40F-52F1-6376-1117-C19CBCBE810C}"/>
              </a:ext>
            </a:extLst>
          </p:cNvPr>
          <p:cNvSpPr/>
          <p:nvPr/>
        </p:nvSpPr>
        <p:spPr>
          <a:xfrm>
            <a:off x="2823341" y="3305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14488AA2-D1EE-2D6F-6F41-64ADB050E93C}"/>
              </a:ext>
            </a:extLst>
          </p:cNvPr>
          <p:cNvSpPr/>
          <p:nvPr/>
        </p:nvSpPr>
        <p:spPr>
          <a:xfrm>
            <a:off x="2823341" y="3305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AC89E074-CD2C-17A7-2563-569E3DD2A2DB}"/>
              </a:ext>
            </a:extLst>
          </p:cNvPr>
          <p:cNvSpPr/>
          <p:nvPr/>
        </p:nvSpPr>
        <p:spPr>
          <a:xfrm>
            <a:off x="1047853" y="342097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4" name="object 22">
            <a:extLst>
              <a:ext uri="{FF2B5EF4-FFF2-40B4-BE49-F238E27FC236}">
                <a16:creationId xmlns:a16="http://schemas.microsoft.com/office/drawing/2014/main" id="{273338BA-A344-1841-221F-CD5B99CA572F}"/>
              </a:ext>
            </a:extLst>
          </p:cNvPr>
          <p:cNvSpPr/>
          <p:nvPr/>
        </p:nvSpPr>
        <p:spPr>
          <a:xfrm>
            <a:off x="938062" y="3752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5" name="object 23">
            <a:extLst>
              <a:ext uri="{FF2B5EF4-FFF2-40B4-BE49-F238E27FC236}">
                <a16:creationId xmlns:a16="http://schemas.microsoft.com/office/drawing/2014/main" id="{F012F2AE-6C6A-009A-BC06-3B030898A8C2}"/>
              </a:ext>
            </a:extLst>
          </p:cNvPr>
          <p:cNvSpPr/>
          <p:nvPr/>
        </p:nvSpPr>
        <p:spPr>
          <a:xfrm>
            <a:off x="938062" y="375204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6" name="object 49">
            <a:extLst>
              <a:ext uri="{FF2B5EF4-FFF2-40B4-BE49-F238E27FC236}">
                <a16:creationId xmlns:a16="http://schemas.microsoft.com/office/drawing/2014/main" id="{34556B46-E765-68C9-91A2-968607645DCF}"/>
              </a:ext>
            </a:extLst>
          </p:cNvPr>
          <p:cNvSpPr/>
          <p:nvPr/>
        </p:nvSpPr>
        <p:spPr>
          <a:xfrm>
            <a:off x="1500632" y="3305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7" name="object 50">
            <a:extLst>
              <a:ext uri="{FF2B5EF4-FFF2-40B4-BE49-F238E27FC236}">
                <a16:creationId xmlns:a16="http://schemas.microsoft.com/office/drawing/2014/main" id="{C9AFD2D3-527D-3750-CB3A-DA2FCB007612}"/>
              </a:ext>
            </a:extLst>
          </p:cNvPr>
          <p:cNvSpPr/>
          <p:nvPr/>
        </p:nvSpPr>
        <p:spPr>
          <a:xfrm>
            <a:off x="1500633" y="3305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8" name="object 51">
            <a:extLst>
              <a:ext uri="{FF2B5EF4-FFF2-40B4-BE49-F238E27FC236}">
                <a16:creationId xmlns:a16="http://schemas.microsoft.com/office/drawing/2014/main" id="{9BE21F27-C165-3440-F54B-678276D2406D}"/>
              </a:ext>
            </a:extLst>
          </p:cNvPr>
          <p:cNvSpPr/>
          <p:nvPr/>
        </p:nvSpPr>
        <p:spPr>
          <a:xfrm>
            <a:off x="2143482" y="2859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9" name="object 52">
            <a:extLst>
              <a:ext uri="{FF2B5EF4-FFF2-40B4-BE49-F238E27FC236}">
                <a16:creationId xmlns:a16="http://schemas.microsoft.com/office/drawing/2014/main" id="{A93531F0-078E-60CC-70BA-CDCACF68850C}"/>
              </a:ext>
            </a:extLst>
          </p:cNvPr>
          <p:cNvSpPr/>
          <p:nvPr/>
        </p:nvSpPr>
        <p:spPr>
          <a:xfrm>
            <a:off x="2143483" y="2859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E0CD1802-4418-70DC-BBDA-5DB1897732C1}"/>
              </a:ext>
            </a:extLst>
          </p:cNvPr>
          <p:cNvSpPr/>
          <p:nvPr/>
        </p:nvSpPr>
        <p:spPr>
          <a:xfrm>
            <a:off x="2793898" y="490675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BBEBD917-9E57-88F0-F039-A6406E91B3BA}"/>
              </a:ext>
            </a:extLst>
          </p:cNvPr>
          <p:cNvSpPr/>
          <p:nvPr/>
        </p:nvSpPr>
        <p:spPr>
          <a:xfrm>
            <a:off x="2266104" y="496511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2" name="object 8">
            <a:extLst>
              <a:ext uri="{FF2B5EF4-FFF2-40B4-BE49-F238E27FC236}">
                <a16:creationId xmlns:a16="http://schemas.microsoft.com/office/drawing/2014/main" id="{7FA42FEE-722A-E2C0-728B-1D52C99AC09C}"/>
              </a:ext>
            </a:extLst>
          </p:cNvPr>
          <p:cNvSpPr/>
          <p:nvPr/>
        </p:nvSpPr>
        <p:spPr>
          <a:xfrm>
            <a:off x="3385663" y="523835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3" name="object 9">
            <a:extLst>
              <a:ext uri="{FF2B5EF4-FFF2-40B4-BE49-F238E27FC236}">
                <a16:creationId xmlns:a16="http://schemas.microsoft.com/office/drawing/2014/main" id="{970E007A-9BA0-BA08-15A4-DBC9DFA58055}"/>
              </a:ext>
            </a:extLst>
          </p:cNvPr>
          <p:cNvSpPr/>
          <p:nvPr/>
        </p:nvSpPr>
        <p:spPr>
          <a:xfrm>
            <a:off x="3385663" y="523835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FB09A3E3-BE4C-30A9-608F-61444A8A1804}"/>
              </a:ext>
            </a:extLst>
          </p:cNvPr>
          <p:cNvSpPr/>
          <p:nvPr/>
        </p:nvSpPr>
        <p:spPr>
          <a:xfrm>
            <a:off x="2835593" y="540163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4D3EE43D-119A-0A54-D4EA-871E3107741F}"/>
              </a:ext>
            </a:extLst>
          </p:cNvPr>
          <p:cNvSpPr/>
          <p:nvPr/>
        </p:nvSpPr>
        <p:spPr>
          <a:xfrm>
            <a:off x="2725802" y="57327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6" name="object 23">
            <a:extLst>
              <a:ext uri="{FF2B5EF4-FFF2-40B4-BE49-F238E27FC236}">
                <a16:creationId xmlns:a16="http://schemas.microsoft.com/office/drawing/2014/main" id="{631AD6F7-90CE-C7AD-6A9A-2FE22F810E29}"/>
              </a:ext>
            </a:extLst>
          </p:cNvPr>
          <p:cNvSpPr/>
          <p:nvPr/>
        </p:nvSpPr>
        <p:spPr>
          <a:xfrm>
            <a:off x="2725802" y="57327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7" name="object 49">
            <a:extLst>
              <a:ext uri="{FF2B5EF4-FFF2-40B4-BE49-F238E27FC236}">
                <a16:creationId xmlns:a16="http://schemas.microsoft.com/office/drawing/2014/main" id="{856108BC-4E36-B1AA-E21E-43D521174B23}"/>
              </a:ext>
            </a:extLst>
          </p:cNvPr>
          <p:cNvSpPr/>
          <p:nvPr/>
        </p:nvSpPr>
        <p:spPr>
          <a:xfrm>
            <a:off x="2062954" y="523835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8" name="object 50">
            <a:extLst>
              <a:ext uri="{FF2B5EF4-FFF2-40B4-BE49-F238E27FC236}">
                <a16:creationId xmlns:a16="http://schemas.microsoft.com/office/drawing/2014/main" id="{2AF95C3E-4231-B58A-B2E6-5EB501687570}"/>
              </a:ext>
            </a:extLst>
          </p:cNvPr>
          <p:cNvSpPr/>
          <p:nvPr/>
        </p:nvSpPr>
        <p:spPr>
          <a:xfrm>
            <a:off x="2062955" y="523835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9" name="object 51">
            <a:extLst>
              <a:ext uri="{FF2B5EF4-FFF2-40B4-BE49-F238E27FC236}">
                <a16:creationId xmlns:a16="http://schemas.microsoft.com/office/drawing/2014/main" id="{04AB2A03-1979-8E18-617F-129434087991}"/>
              </a:ext>
            </a:extLst>
          </p:cNvPr>
          <p:cNvSpPr/>
          <p:nvPr/>
        </p:nvSpPr>
        <p:spPr>
          <a:xfrm>
            <a:off x="2705804" y="47918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0" name="object 52">
            <a:extLst>
              <a:ext uri="{FF2B5EF4-FFF2-40B4-BE49-F238E27FC236}">
                <a16:creationId xmlns:a16="http://schemas.microsoft.com/office/drawing/2014/main" id="{94F6F716-0055-E84A-748A-77BE7242650D}"/>
              </a:ext>
            </a:extLst>
          </p:cNvPr>
          <p:cNvSpPr/>
          <p:nvPr/>
        </p:nvSpPr>
        <p:spPr>
          <a:xfrm>
            <a:off x="2705805" y="47918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54130D70-EBCA-3024-BEF0-CD860542C223}"/>
              </a:ext>
            </a:extLst>
          </p:cNvPr>
          <p:cNvSpPr/>
          <p:nvPr/>
        </p:nvSpPr>
        <p:spPr>
          <a:xfrm>
            <a:off x="4490410" y="4915210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2" name="object 5">
            <a:extLst>
              <a:ext uri="{FF2B5EF4-FFF2-40B4-BE49-F238E27FC236}">
                <a16:creationId xmlns:a16="http://schemas.microsoft.com/office/drawing/2014/main" id="{38060095-30C0-255A-B6FE-669B2E325F8D}"/>
              </a:ext>
            </a:extLst>
          </p:cNvPr>
          <p:cNvSpPr/>
          <p:nvPr/>
        </p:nvSpPr>
        <p:spPr>
          <a:xfrm>
            <a:off x="3962616" y="4973572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3" name="object 8">
            <a:extLst>
              <a:ext uri="{FF2B5EF4-FFF2-40B4-BE49-F238E27FC236}">
                <a16:creationId xmlns:a16="http://schemas.microsoft.com/office/drawing/2014/main" id="{B31CC493-087E-731D-C9B8-4064D983D0D4}"/>
              </a:ext>
            </a:extLst>
          </p:cNvPr>
          <p:cNvSpPr/>
          <p:nvPr/>
        </p:nvSpPr>
        <p:spPr>
          <a:xfrm>
            <a:off x="5082175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145F28FD-41A3-6F64-2D90-E0826175F392}"/>
              </a:ext>
            </a:extLst>
          </p:cNvPr>
          <p:cNvSpPr/>
          <p:nvPr/>
        </p:nvSpPr>
        <p:spPr>
          <a:xfrm>
            <a:off x="5082175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8" name="object 49">
            <a:extLst>
              <a:ext uri="{FF2B5EF4-FFF2-40B4-BE49-F238E27FC236}">
                <a16:creationId xmlns:a16="http://schemas.microsoft.com/office/drawing/2014/main" id="{F31DD153-CA67-3341-351B-22142E2E66B2}"/>
              </a:ext>
            </a:extLst>
          </p:cNvPr>
          <p:cNvSpPr/>
          <p:nvPr/>
        </p:nvSpPr>
        <p:spPr>
          <a:xfrm>
            <a:off x="3759466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9" name="object 50">
            <a:extLst>
              <a:ext uri="{FF2B5EF4-FFF2-40B4-BE49-F238E27FC236}">
                <a16:creationId xmlns:a16="http://schemas.microsoft.com/office/drawing/2014/main" id="{8A1ABF2E-E876-1472-D119-02D6C41A38B1}"/>
              </a:ext>
            </a:extLst>
          </p:cNvPr>
          <p:cNvSpPr/>
          <p:nvPr/>
        </p:nvSpPr>
        <p:spPr>
          <a:xfrm>
            <a:off x="3759467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0" name="object 51">
            <a:extLst>
              <a:ext uri="{FF2B5EF4-FFF2-40B4-BE49-F238E27FC236}">
                <a16:creationId xmlns:a16="http://schemas.microsoft.com/office/drawing/2014/main" id="{99473454-F7FB-02B2-2B31-8D17F47C9A5F}"/>
              </a:ext>
            </a:extLst>
          </p:cNvPr>
          <p:cNvSpPr/>
          <p:nvPr/>
        </p:nvSpPr>
        <p:spPr>
          <a:xfrm>
            <a:off x="4402316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1" name="object 52">
            <a:extLst>
              <a:ext uri="{FF2B5EF4-FFF2-40B4-BE49-F238E27FC236}">
                <a16:creationId xmlns:a16="http://schemas.microsoft.com/office/drawing/2014/main" id="{64EF885B-EA4A-0E40-6724-0AD6D5DD40F1}"/>
              </a:ext>
            </a:extLst>
          </p:cNvPr>
          <p:cNvSpPr/>
          <p:nvPr/>
        </p:nvSpPr>
        <p:spPr>
          <a:xfrm>
            <a:off x="4402317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5" name="object 6">
            <a:extLst>
              <a:ext uri="{FF2B5EF4-FFF2-40B4-BE49-F238E27FC236}">
                <a16:creationId xmlns:a16="http://schemas.microsoft.com/office/drawing/2014/main" id="{6CB916AC-53AD-175D-6C7B-36EF6E7765CD}"/>
              </a:ext>
            </a:extLst>
          </p:cNvPr>
          <p:cNvSpPr/>
          <p:nvPr/>
        </p:nvSpPr>
        <p:spPr>
          <a:xfrm>
            <a:off x="5270934" y="5414836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6" name="object 18">
            <a:extLst>
              <a:ext uri="{FF2B5EF4-FFF2-40B4-BE49-F238E27FC236}">
                <a16:creationId xmlns:a16="http://schemas.microsoft.com/office/drawing/2014/main" id="{F5016805-1D4D-7229-8FA0-2EAC6ED87DE3}"/>
              </a:ext>
            </a:extLst>
          </p:cNvPr>
          <p:cNvSpPr/>
          <p:nvPr/>
        </p:nvSpPr>
        <p:spPr>
          <a:xfrm>
            <a:off x="5709691" y="574643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7" name="object 19">
            <a:extLst>
              <a:ext uri="{FF2B5EF4-FFF2-40B4-BE49-F238E27FC236}">
                <a16:creationId xmlns:a16="http://schemas.microsoft.com/office/drawing/2014/main" id="{D29902A8-8588-000E-BAA6-6FD6524A4D01}"/>
              </a:ext>
            </a:extLst>
          </p:cNvPr>
          <p:cNvSpPr/>
          <p:nvPr/>
        </p:nvSpPr>
        <p:spPr>
          <a:xfrm>
            <a:off x="5709691" y="574643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8" name="object 4">
            <a:extLst>
              <a:ext uri="{FF2B5EF4-FFF2-40B4-BE49-F238E27FC236}">
                <a16:creationId xmlns:a16="http://schemas.microsoft.com/office/drawing/2014/main" id="{D8174AA7-03D7-DE67-7013-C1B57A22AD1A}"/>
              </a:ext>
            </a:extLst>
          </p:cNvPr>
          <p:cNvSpPr/>
          <p:nvPr/>
        </p:nvSpPr>
        <p:spPr>
          <a:xfrm>
            <a:off x="7994393" y="454196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9" name="object 5">
            <a:extLst>
              <a:ext uri="{FF2B5EF4-FFF2-40B4-BE49-F238E27FC236}">
                <a16:creationId xmlns:a16="http://schemas.microsoft.com/office/drawing/2014/main" id="{CEA0BBD7-54BE-E5FC-A5CC-C1310014348C}"/>
              </a:ext>
            </a:extLst>
          </p:cNvPr>
          <p:cNvSpPr/>
          <p:nvPr/>
        </p:nvSpPr>
        <p:spPr>
          <a:xfrm>
            <a:off x="7466599" y="460032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2" name="object 8">
            <a:extLst>
              <a:ext uri="{FF2B5EF4-FFF2-40B4-BE49-F238E27FC236}">
                <a16:creationId xmlns:a16="http://schemas.microsoft.com/office/drawing/2014/main" id="{747C1286-0E7F-B596-8CE9-C5E5DF272C1D}"/>
              </a:ext>
            </a:extLst>
          </p:cNvPr>
          <p:cNvSpPr/>
          <p:nvPr/>
        </p:nvSpPr>
        <p:spPr>
          <a:xfrm>
            <a:off x="8586158" y="4873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3" name="object 9">
            <a:extLst>
              <a:ext uri="{FF2B5EF4-FFF2-40B4-BE49-F238E27FC236}">
                <a16:creationId xmlns:a16="http://schemas.microsoft.com/office/drawing/2014/main" id="{FF467147-E30B-DDD3-70DB-B9BFD09FEDEE}"/>
              </a:ext>
            </a:extLst>
          </p:cNvPr>
          <p:cNvSpPr/>
          <p:nvPr/>
        </p:nvSpPr>
        <p:spPr>
          <a:xfrm>
            <a:off x="8586158" y="4873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4" name="object 10">
            <a:extLst>
              <a:ext uri="{FF2B5EF4-FFF2-40B4-BE49-F238E27FC236}">
                <a16:creationId xmlns:a16="http://schemas.microsoft.com/office/drawing/2014/main" id="{0BD9FE84-4D30-8160-15D0-D23A85D6EC06}"/>
              </a:ext>
            </a:extLst>
          </p:cNvPr>
          <p:cNvSpPr/>
          <p:nvPr/>
        </p:nvSpPr>
        <p:spPr>
          <a:xfrm>
            <a:off x="7351543" y="498844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5" name="object 11">
            <a:extLst>
              <a:ext uri="{FF2B5EF4-FFF2-40B4-BE49-F238E27FC236}">
                <a16:creationId xmlns:a16="http://schemas.microsoft.com/office/drawing/2014/main" id="{3A51DB8A-E466-FFA8-65AC-B1CAC7B594E3}"/>
              </a:ext>
            </a:extLst>
          </p:cNvPr>
          <p:cNvSpPr/>
          <p:nvPr/>
        </p:nvSpPr>
        <p:spPr>
          <a:xfrm>
            <a:off x="6810670" y="498897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6" name="object 14">
            <a:extLst>
              <a:ext uri="{FF2B5EF4-FFF2-40B4-BE49-F238E27FC236}">
                <a16:creationId xmlns:a16="http://schemas.microsoft.com/office/drawing/2014/main" id="{71974E6E-1864-22B9-7E7A-BA02487F3B50}"/>
              </a:ext>
            </a:extLst>
          </p:cNvPr>
          <p:cNvSpPr/>
          <p:nvPr/>
        </p:nvSpPr>
        <p:spPr>
          <a:xfrm>
            <a:off x="7772441" y="5320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7" name="object 15">
            <a:extLst>
              <a:ext uri="{FF2B5EF4-FFF2-40B4-BE49-F238E27FC236}">
                <a16:creationId xmlns:a16="http://schemas.microsoft.com/office/drawing/2014/main" id="{396AD576-4015-DAAB-C4B8-7CF12EB9E6ED}"/>
              </a:ext>
            </a:extLst>
          </p:cNvPr>
          <p:cNvSpPr/>
          <p:nvPr/>
        </p:nvSpPr>
        <p:spPr>
          <a:xfrm>
            <a:off x="7772442" y="532004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0" name="object 22">
            <a:extLst>
              <a:ext uri="{FF2B5EF4-FFF2-40B4-BE49-F238E27FC236}">
                <a16:creationId xmlns:a16="http://schemas.microsoft.com/office/drawing/2014/main" id="{84342756-BAE6-2B28-797A-36F4444571B6}"/>
              </a:ext>
            </a:extLst>
          </p:cNvPr>
          <p:cNvSpPr/>
          <p:nvPr/>
        </p:nvSpPr>
        <p:spPr>
          <a:xfrm>
            <a:off x="6700879" y="5320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2" name="object 49">
            <a:extLst>
              <a:ext uri="{FF2B5EF4-FFF2-40B4-BE49-F238E27FC236}">
                <a16:creationId xmlns:a16="http://schemas.microsoft.com/office/drawing/2014/main" id="{A0BB471C-30CA-A3A6-60F5-EEE33A8905DE}"/>
              </a:ext>
            </a:extLst>
          </p:cNvPr>
          <p:cNvSpPr/>
          <p:nvPr/>
        </p:nvSpPr>
        <p:spPr>
          <a:xfrm>
            <a:off x="7263449" y="4873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3" name="object 50">
            <a:extLst>
              <a:ext uri="{FF2B5EF4-FFF2-40B4-BE49-F238E27FC236}">
                <a16:creationId xmlns:a16="http://schemas.microsoft.com/office/drawing/2014/main" id="{40A1C43E-DD94-F250-3E19-89AF77985884}"/>
              </a:ext>
            </a:extLst>
          </p:cNvPr>
          <p:cNvSpPr/>
          <p:nvPr/>
        </p:nvSpPr>
        <p:spPr>
          <a:xfrm>
            <a:off x="7263450" y="4873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4" name="object 51">
            <a:extLst>
              <a:ext uri="{FF2B5EF4-FFF2-40B4-BE49-F238E27FC236}">
                <a16:creationId xmlns:a16="http://schemas.microsoft.com/office/drawing/2014/main" id="{A3320AA3-5E10-574C-4A4E-D24CCBC4D32A}"/>
              </a:ext>
            </a:extLst>
          </p:cNvPr>
          <p:cNvSpPr/>
          <p:nvPr/>
        </p:nvSpPr>
        <p:spPr>
          <a:xfrm>
            <a:off x="7906299" y="4427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5" name="object 52">
            <a:extLst>
              <a:ext uri="{FF2B5EF4-FFF2-40B4-BE49-F238E27FC236}">
                <a16:creationId xmlns:a16="http://schemas.microsoft.com/office/drawing/2014/main" id="{7D86F2D6-EB93-A925-AB5C-8A0429E3D01F}"/>
              </a:ext>
            </a:extLst>
          </p:cNvPr>
          <p:cNvSpPr/>
          <p:nvPr/>
        </p:nvSpPr>
        <p:spPr>
          <a:xfrm>
            <a:off x="7906300" y="4427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6" name="object 55">
            <a:extLst>
              <a:ext uri="{FF2B5EF4-FFF2-40B4-BE49-F238E27FC236}">
                <a16:creationId xmlns:a16="http://schemas.microsoft.com/office/drawing/2014/main" id="{0CF326F4-4F4D-4A39-6A4A-AB316DA9E7F3}"/>
              </a:ext>
            </a:extLst>
          </p:cNvPr>
          <p:cNvSpPr/>
          <p:nvPr/>
        </p:nvSpPr>
        <p:spPr>
          <a:xfrm>
            <a:off x="8032517" y="5320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8" name="object 10">
            <a:extLst>
              <a:ext uri="{FF2B5EF4-FFF2-40B4-BE49-F238E27FC236}">
                <a16:creationId xmlns:a16="http://schemas.microsoft.com/office/drawing/2014/main" id="{1EFBB98B-ECA0-3638-2710-7787746CCBD2}"/>
              </a:ext>
            </a:extLst>
          </p:cNvPr>
          <p:cNvSpPr/>
          <p:nvPr/>
        </p:nvSpPr>
        <p:spPr>
          <a:xfrm>
            <a:off x="6766320" y="545415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9" name="object 11">
            <a:extLst>
              <a:ext uri="{FF2B5EF4-FFF2-40B4-BE49-F238E27FC236}">
                <a16:creationId xmlns:a16="http://schemas.microsoft.com/office/drawing/2014/main" id="{FD0FAC07-D2AE-0CC3-94C0-81CA630BCA0F}"/>
              </a:ext>
            </a:extLst>
          </p:cNvPr>
          <p:cNvSpPr/>
          <p:nvPr/>
        </p:nvSpPr>
        <p:spPr>
          <a:xfrm>
            <a:off x="6225447" y="545469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0" name="object 14">
            <a:extLst>
              <a:ext uri="{FF2B5EF4-FFF2-40B4-BE49-F238E27FC236}">
                <a16:creationId xmlns:a16="http://schemas.microsoft.com/office/drawing/2014/main" id="{E920DAA4-FE7B-2FAF-8E55-DCF554D86223}"/>
              </a:ext>
            </a:extLst>
          </p:cNvPr>
          <p:cNvSpPr/>
          <p:nvPr/>
        </p:nvSpPr>
        <p:spPr>
          <a:xfrm>
            <a:off x="7187218" y="578576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1" name="object 15">
            <a:extLst>
              <a:ext uri="{FF2B5EF4-FFF2-40B4-BE49-F238E27FC236}">
                <a16:creationId xmlns:a16="http://schemas.microsoft.com/office/drawing/2014/main" id="{146CFA27-63DD-0D77-ADC6-4F9E8AFBAEEC}"/>
              </a:ext>
            </a:extLst>
          </p:cNvPr>
          <p:cNvSpPr/>
          <p:nvPr/>
        </p:nvSpPr>
        <p:spPr>
          <a:xfrm>
            <a:off x="7187219" y="578576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2" name="object 22">
            <a:extLst>
              <a:ext uri="{FF2B5EF4-FFF2-40B4-BE49-F238E27FC236}">
                <a16:creationId xmlns:a16="http://schemas.microsoft.com/office/drawing/2014/main" id="{4521AF5E-8FD4-6031-64C7-A1F686CE689E}"/>
              </a:ext>
            </a:extLst>
          </p:cNvPr>
          <p:cNvSpPr/>
          <p:nvPr/>
        </p:nvSpPr>
        <p:spPr>
          <a:xfrm>
            <a:off x="6115656" y="578576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3" name="object 23">
            <a:extLst>
              <a:ext uri="{FF2B5EF4-FFF2-40B4-BE49-F238E27FC236}">
                <a16:creationId xmlns:a16="http://schemas.microsoft.com/office/drawing/2014/main" id="{738BB8EC-7BD5-7100-F704-1D4E9A20E94F}"/>
              </a:ext>
            </a:extLst>
          </p:cNvPr>
          <p:cNvSpPr/>
          <p:nvPr/>
        </p:nvSpPr>
        <p:spPr>
          <a:xfrm>
            <a:off x="6115656" y="578576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4" name="object 49">
            <a:extLst>
              <a:ext uri="{FF2B5EF4-FFF2-40B4-BE49-F238E27FC236}">
                <a16:creationId xmlns:a16="http://schemas.microsoft.com/office/drawing/2014/main" id="{5ED3AF1E-CB2F-AABC-B270-807D6536DAE7}"/>
              </a:ext>
            </a:extLst>
          </p:cNvPr>
          <p:cNvSpPr/>
          <p:nvPr/>
        </p:nvSpPr>
        <p:spPr>
          <a:xfrm>
            <a:off x="6678226" y="53392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6" name="object 55">
            <a:extLst>
              <a:ext uri="{FF2B5EF4-FFF2-40B4-BE49-F238E27FC236}">
                <a16:creationId xmlns:a16="http://schemas.microsoft.com/office/drawing/2014/main" id="{6F44017D-972F-21C5-B778-2C2588A3A7A8}"/>
              </a:ext>
            </a:extLst>
          </p:cNvPr>
          <p:cNvSpPr/>
          <p:nvPr/>
        </p:nvSpPr>
        <p:spPr>
          <a:xfrm>
            <a:off x="7447294" y="578576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1" name="object 23">
            <a:extLst>
              <a:ext uri="{FF2B5EF4-FFF2-40B4-BE49-F238E27FC236}">
                <a16:creationId xmlns:a16="http://schemas.microsoft.com/office/drawing/2014/main" id="{00C9C87B-A21C-E6D6-DCFD-27CF43ECF5B2}"/>
              </a:ext>
            </a:extLst>
          </p:cNvPr>
          <p:cNvSpPr/>
          <p:nvPr/>
        </p:nvSpPr>
        <p:spPr>
          <a:xfrm>
            <a:off x="6700879" y="532004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9" name="object 4">
            <a:extLst>
              <a:ext uri="{FF2B5EF4-FFF2-40B4-BE49-F238E27FC236}">
                <a16:creationId xmlns:a16="http://schemas.microsoft.com/office/drawing/2014/main" id="{3D9D6460-99D5-61AA-DC9B-46A8869CE74D}"/>
              </a:ext>
            </a:extLst>
          </p:cNvPr>
          <p:cNvSpPr/>
          <p:nvPr/>
        </p:nvSpPr>
        <p:spPr>
          <a:xfrm>
            <a:off x="847305" y="4915210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0" name="object 5">
            <a:extLst>
              <a:ext uri="{FF2B5EF4-FFF2-40B4-BE49-F238E27FC236}">
                <a16:creationId xmlns:a16="http://schemas.microsoft.com/office/drawing/2014/main" id="{EA147FFC-F25C-24A1-34CA-1D7889F348C8}"/>
              </a:ext>
            </a:extLst>
          </p:cNvPr>
          <p:cNvSpPr/>
          <p:nvPr/>
        </p:nvSpPr>
        <p:spPr>
          <a:xfrm>
            <a:off x="319511" y="4973572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1" name="object 8">
            <a:extLst>
              <a:ext uri="{FF2B5EF4-FFF2-40B4-BE49-F238E27FC236}">
                <a16:creationId xmlns:a16="http://schemas.microsoft.com/office/drawing/2014/main" id="{09C0E46E-EDF7-A892-A5DC-6F5D5335C8BB}"/>
              </a:ext>
            </a:extLst>
          </p:cNvPr>
          <p:cNvSpPr/>
          <p:nvPr/>
        </p:nvSpPr>
        <p:spPr>
          <a:xfrm>
            <a:off x="1439070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2" name="object 9">
            <a:extLst>
              <a:ext uri="{FF2B5EF4-FFF2-40B4-BE49-F238E27FC236}">
                <a16:creationId xmlns:a16="http://schemas.microsoft.com/office/drawing/2014/main" id="{7DFAD4C3-B2E1-9CA9-8659-AB2F189663A9}"/>
              </a:ext>
            </a:extLst>
          </p:cNvPr>
          <p:cNvSpPr/>
          <p:nvPr/>
        </p:nvSpPr>
        <p:spPr>
          <a:xfrm>
            <a:off x="1439070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3" name="object 10">
            <a:extLst>
              <a:ext uri="{FF2B5EF4-FFF2-40B4-BE49-F238E27FC236}">
                <a16:creationId xmlns:a16="http://schemas.microsoft.com/office/drawing/2014/main" id="{AB99952B-5AD1-6390-0919-43F2D04282A0}"/>
              </a:ext>
            </a:extLst>
          </p:cNvPr>
          <p:cNvSpPr/>
          <p:nvPr/>
        </p:nvSpPr>
        <p:spPr>
          <a:xfrm>
            <a:off x="204455" y="536169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4" name="object 14">
            <a:extLst>
              <a:ext uri="{FF2B5EF4-FFF2-40B4-BE49-F238E27FC236}">
                <a16:creationId xmlns:a16="http://schemas.microsoft.com/office/drawing/2014/main" id="{FCE9332A-47D0-87BD-B1C7-F9BF155FB92C}"/>
              </a:ext>
            </a:extLst>
          </p:cNvPr>
          <p:cNvSpPr/>
          <p:nvPr/>
        </p:nvSpPr>
        <p:spPr>
          <a:xfrm>
            <a:off x="625353" y="56932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5" name="object 15">
            <a:extLst>
              <a:ext uri="{FF2B5EF4-FFF2-40B4-BE49-F238E27FC236}">
                <a16:creationId xmlns:a16="http://schemas.microsoft.com/office/drawing/2014/main" id="{9A3D8B22-3A6D-5E60-0DF8-44618B1AA7AF}"/>
              </a:ext>
            </a:extLst>
          </p:cNvPr>
          <p:cNvSpPr/>
          <p:nvPr/>
        </p:nvSpPr>
        <p:spPr>
          <a:xfrm>
            <a:off x="625354" y="56932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6" name="object 49">
            <a:extLst>
              <a:ext uri="{FF2B5EF4-FFF2-40B4-BE49-F238E27FC236}">
                <a16:creationId xmlns:a16="http://schemas.microsoft.com/office/drawing/2014/main" id="{22D34E62-2264-5FE3-99DD-D6690107CA31}"/>
              </a:ext>
            </a:extLst>
          </p:cNvPr>
          <p:cNvSpPr/>
          <p:nvPr/>
        </p:nvSpPr>
        <p:spPr>
          <a:xfrm>
            <a:off x="116361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7" name="object 50">
            <a:extLst>
              <a:ext uri="{FF2B5EF4-FFF2-40B4-BE49-F238E27FC236}">
                <a16:creationId xmlns:a16="http://schemas.microsoft.com/office/drawing/2014/main" id="{09F6163B-11C9-40E7-9767-7B49C613DFB9}"/>
              </a:ext>
            </a:extLst>
          </p:cNvPr>
          <p:cNvSpPr/>
          <p:nvPr/>
        </p:nvSpPr>
        <p:spPr>
          <a:xfrm>
            <a:off x="116362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8" name="object 51">
            <a:extLst>
              <a:ext uri="{FF2B5EF4-FFF2-40B4-BE49-F238E27FC236}">
                <a16:creationId xmlns:a16="http://schemas.microsoft.com/office/drawing/2014/main" id="{92FD4A81-88BF-64BB-3C13-3DA4372C5E4A}"/>
              </a:ext>
            </a:extLst>
          </p:cNvPr>
          <p:cNvSpPr/>
          <p:nvPr/>
        </p:nvSpPr>
        <p:spPr>
          <a:xfrm>
            <a:off x="759211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9" name="object 52">
            <a:extLst>
              <a:ext uri="{FF2B5EF4-FFF2-40B4-BE49-F238E27FC236}">
                <a16:creationId xmlns:a16="http://schemas.microsoft.com/office/drawing/2014/main" id="{6EEF1C4F-0BAD-E6D6-BEBC-591015EA30D7}"/>
              </a:ext>
            </a:extLst>
          </p:cNvPr>
          <p:cNvSpPr/>
          <p:nvPr/>
        </p:nvSpPr>
        <p:spPr>
          <a:xfrm>
            <a:off x="759212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36E3B44-C65B-EA40-C05C-5670377372FA}"/>
              </a:ext>
            </a:extLst>
          </p:cNvPr>
          <p:cNvCxnSpPr/>
          <p:nvPr/>
        </p:nvCxnSpPr>
        <p:spPr>
          <a:xfrm flipV="1">
            <a:off x="255512" y="4054562"/>
            <a:ext cx="8469796" cy="3841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A30187C-BB23-9FF3-380C-84EAFD133B25}"/>
              </a:ext>
            </a:extLst>
          </p:cNvPr>
          <p:cNvSpPr txBox="1"/>
          <p:nvPr/>
        </p:nvSpPr>
        <p:spPr>
          <a:xfrm>
            <a:off x="4928611" y="3702646"/>
            <a:ext cx="308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Above: c</a:t>
            </a:r>
            <a:r>
              <a:rPr lang="en-US" altLang="zh-CN" dirty="0"/>
              <a:t>omplete binary trees  </a:t>
            </a:r>
            <a:endParaRPr lang="en-SE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80F0FB4-3AA9-A594-8994-369AAF758D0C}"/>
              </a:ext>
            </a:extLst>
          </p:cNvPr>
          <p:cNvSpPr txBox="1"/>
          <p:nvPr/>
        </p:nvSpPr>
        <p:spPr>
          <a:xfrm>
            <a:off x="4671436" y="4003957"/>
            <a:ext cx="34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Below: not c</a:t>
            </a:r>
            <a:r>
              <a:rPr lang="en-US" altLang="zh-CN" dirty="0"/>
              <a:t>omplete binary trees  </a:t>
            </a:r>
            <a:endParaRPr lang="en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3C6EE-9A0D-FB6E-1452-FCD4D898EA1F}"/>
              </a:ext>
            </a:extLst>
          </p:cNvPr>
          <p:cNvSpPr txBox="1"/>
          <p:nvPr/>
        </p:nvSpPr>
        <p:spPr>
          <a:xfrm>
            <a:off x="1596254" y="6144869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Leaf level is not filled from left to right.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24A80-47E4-0622-A15A-835EB3213BB6}"/>
              </a:ext>
            </a:extLst>
          </p:cNvPr>
          <p:cNvSpPr txBox="1"/>
          <p:nvPr/>
        </p:nvSpPr>
        <p:spPr>
          <a:xfrm>
            <a:off x="6775838" y="6260196"/>
            <a:ext cx="23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Non-leaf level is not completely filled.</a:t>
            </a:r>
            <a:endParaRPr lang="en-SE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91031ED4-CB79-93F3-8080-D5BE9FB8B139}"/>
              </a:ext>
            </a:extLst>
          </p:cNvPr>
          <p:cNvSpPr/>
          <p:nvPr/>
        </p:nvSpPr>
        <p:spPr>
          <a:xfrm>
            <a:off x="7315389" y="548344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72204629-C940-0347-5237-021FB90BE561}"/>
              </a:ext>
            </a:extLst>
          </p:cNvPr>
          <p:cNvSpPr/>
          <p:nvPr/>
        </p:nvSpPr>
        <p:spPr>
          <a:xfrm>
            <a:off x="7205598" y="581451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D001385D-1C3A-9C8D-5584-7537AF984C94}"/>
              </a:ext>
            </a:extLst>
          </p:cNvPr>
          <p:cNvSpPr/>
          <p:nvPr/>
        </p:nvSpPr>
        <p:spPr>
          <a:xfrm>
            <a:off x="7994393" y="2094389"/>
            <a:ext cx="516308" cy="393847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375F3289-16D3-C12F-3021-46A7CD99C4BA}"/>
              </a:ext>
            </a:extLst>
          </p:cNvPr>
          <p:cNvSpPr/>
          <p:nvPr/>
        </p:nvSpPr>
        <p:spPr>
          <a:xfrm>
            <a:off x="8338932" y="238516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5E7CC57E-D4DC-9261-D8A5-F8D7AB4CFE71}"/>
              </a:ext>
            </a:extLst>
          </p:cNvPr>
          <p:cNvSpPr/>
          <p:nvPr/>
        </p:nvSpPr>
        <p:spPr>
          <a:xfrm>
            <a:off x="8338933" y="238516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9">
            <a:extLst>
              <a:ext uri="{FF2B5EF4-FFF2-40B4-BE49-F238E27FC236}">
                <a16:creationId xmlns:a16="http://schemas.microsoft.com/office/drawing/2014/main" id="{AB495115-FCFA-AF3A-4D4C-E0A8C7BB0634}"/>
              </a:ext>
            </a:extLst>
          </p:cNvPr>
          <p:cNvSpPr/>
          <p:nvPr/>
        </p:nvSpPr>
        <p:spPr>
          <a:xfrm>
            <a:off x="7805920" y="19113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id="{974948EE-D3F8-0884-9EDC-9E67E7B18986}"/>
              </a:ext>
            </a:extLst>
          </p:cNvPr>
          <p:cNvSpPr/>
          <p:nvPr/>
        </p:nvSpPr>
        <p:spPr>
          <a:xfrm>
            <a:off x="6645875" y="2094390"/>
            <a:ext cx="516308" cy="393847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E1B44E67-6B42-2A5D-DA3A-EF69DABE5AB2}"/>
              </a:ext>
            </a:extLst>
          </p:cNvPr>
          <p:cNvSpPr/>
          <p:nvPr/>
        </p:nvSpPr>
        <p:spPr>
          <a:xfrm>
            <a:off x="6990414" y="238516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15">
            <a:extLst>
              <a:ext uri="{FF2B5EF4-FFF2-40B4-BE49-F238E27FC236}">
                <a16:creationId xmlns:a16="http://schemas.microsoft.com/office/drawing/2014/main" id="{7092436A-576A-3290-ADA7-EEBC8CBE7B66}"/>
              </a:ext>
            </a:extLst>
          </p:cNvPr>
          <p:cNvSpPr/>
          <p:nvPr/>
        </p:nvSpPr>
        <p:spPr>
          <a:xfrm>
            <a:off x="6990415" y="238516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353591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9F2047-B575-6758-4BFB-44D3B1CF3019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5439-1E97-6BFC-3334-10FEDD27DAB5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1E7AC-C838-5FD2-E795-F29BC15E9128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933EC-82A8-9D6A-C30F-8FCF8011C3C4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638D8E-07F5-5E00-CF0A-92D1F8897B8E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DF21B-8AF9-0849-C830-0B70C424F1D3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D017E8-B655-2DAB-A46C-688ECD6C95B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774D6-E278-E55D-FB8C-86C68843484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D8B0C1-B04E-4518-1F6D-9F9EA989B090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B866F50-4BB6-3D31-D6C0-D1EB5D4124E0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9C1D-E990-7B51-E0F2-D15C8CCC021C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B94BC5-9925-8F71-91B1-08C664A2A5E2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CA4B181C-FBF0-C78D-82E5-F5EE5FF51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C0924756-C6EB-6905-AEB3-6190F4DD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AF6EEA42-C2D2-9C16-A029-074AAF0E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B621BB0-D540-CBCB-C6E5-50DAA8FBA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618CDB60-9675-244D-64E0-C4CBCA6153EA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25E8B8-3211-E678-6838-B46FDAD2F07E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C207B2D7-3BB7-22D7-44DA-374274E47F3C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1BDF52-4117-E85A-E711-9010EA7BF90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C6008B75-7C9A-E53B-9718-FDDDE67DCAB9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44FD64-F23B-4B10-1BD2-386812369DFA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70F43669-CADD-A995-9118-325B6FA17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327553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A08A0DD2-C868-0AD9-6496-265BC2356F1F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FB2A174-67F6-E996-A3D2-BA1890FE23A5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A023A-5F30-F693-8530-534D808957C3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B544A2-BD20-1762-48E5-EDE0A788F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391730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52EE320D-7070-3AAF-598F-EF6B9357EBD6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DABFE53-FB26-7513-1879-372E9B96A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35260"/>
              </p:ext>
            </p:extLst>
          </p:nvPr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B4BCE49D-7C0C-EBCB-E6BA-86A764128F68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0159929A-AD63-4487-400A-A72B31A1F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70547"/>
              </p:ext>
            </p:extLst>
          </p:nvPr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50D53B65-C6C7-4594-C564-DB18ED5DC88B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36AD4579-100C-E678-EED0-8F68624FB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30742"/>
              </p:ext>
            </p:extLst>
          </p:nvPr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C88D2FBD-C385-A533-CBF1-E1859F88F246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0A46074E-A08C-16AD-A562-9C1442B003A1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0FD72815-D102-439C-D995-08CE9E84D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003549"/>
              </p:ext>
            </p:extLst>
          </p:nvPr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626FDE-09F2-5202-7E0A-41D033F532CA}"/>
              </a:ext>
            </a:extLst>
          </p:cNvPr>
          <p:cNvSpPr txBox="1"/>
          <p:nvPr/>
        </p:nvSpPr>
        <p:spPr>
          <a:xfrm>
            <a:off x="137940" y="7700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48A2-F41F-AD29-1E5F-341C5065D921}"/>
              </a:ext>
            </a:extLst>
          </p:cNvPr>
          <p:cNvSpPr txBox="1"/>
          <p:nvPr/>
        </p:nvSpPr>
        <p:spPr>
          <a:xfrm>
            <a:off x="2511268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9BC21-3121-1F87-1BF5-66935DD65967}"/>
              </a:ext>
            </a:extLst>
          </p:cNvPr>
          <p:cNvSpPr txBox="1"/>
          <p:nvPr/>
        </p:nvSpPr>
        <p:spPr>
          <a:xfrm>
            <a:off x="4916954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711DE-5C3F-0126-1FE8-7B24A34B8747}"/>
              </a:ext>
            </a:extLst>
          </p:cNvPr>
          <p:cNvSpPr txBox="1"/>
          <p:nvPr/>
        </p:nvSpPr>
        <p:spPr>
          <a:xfrm>
            <a:off x="7380052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317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9C73-8FE7-2A47-0C74-9DDB00693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8AE09AD8-8101-B789-C256-695715A4A43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25F8C802-DD14-5A19-6860-67CE24A35EC9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3AFB55-7524-8C95-A285-E1591B8C977B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BBB0994-6910-756E-E0ED-0040C72DF52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7EB3D7ED-9E11-4204-12E1-79300610737E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055311-CDB7-416B-46AE-9D4F6FE4F52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EC829094-0678-9042-B011-91F9F08BD80D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268F93-192D-E2CE-14DA-1E011C773183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D50ACCD1-6718-FA06-F0BC-1048226BC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160121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F07B3FE5-07A9-F56C-BE66-31A1AAC5247C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B03ABD0-8676-E3C1-3C3D-3076F4426D0C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378FAE-602C-A4F4-10A9-C058C8B9E67D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31BB42C2-6554-E812-C325-96C07E17B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21408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D55E622-D890-3703-75C7-CE1540C82F0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36499CF4-D57B-DFF5-0AC5-A531B226627B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BE0338C2-EA33-D8E7-E6A1-32B5404AE355}"/>
              </a:ext>
            </a:extLst>
          </p:cNvPr>
          <p:cNvGraphicFramePr>
            <a:graphicFrameLocks/>
          </p:cNvGraphicFramePr>
          <p:nvPr/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C56E3A3B-3222-15C1-9D7B-8F5B554B5802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16F8520F-FCE2-0297-5EB8-DC47C3FF0E74}"/>
              </a:ext>
            </a:extLst>
          </p:cNvPr>
          <p:cNvGraphicFramePr>
            <a:graphicFrameLocks/>
          </p:cNvGraphicFramePr>
          <p:nvPr/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871F78E4-0F3A-76D2-F8CB-5548F2158590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F7B6B26B-D0C7-2D4A-CD93-C43949DD4067}"/>
              </a:ext>
            </a:extLst>
          </p:cNvPr>
          <p:cNvGraphicFramePr>
            <a:graphicFrameLocks/>
          </p:cNvGraphicFramePr>
          <p:nvPr/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A5F4C4CF-0147-BB74-E1F3-5751347D0795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26EC787E-D3D5-A1BB-41F6-CFDF53DEC7D8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4018F56E-0E11-3BF4-0562-A6681D9F0351}"/>
              </a:ext>
            </a:extLst>
          </p:cNvPr>
          <p:cNvGraphicFramePr>
            <a:graphicFrameLocks/>
          </p:cNvGraphicFramePr>
          <p:nvPr/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2342286-54E3-6056-6CEF-297A1402660B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F9C4F-E71A-BA0E-369F-5725A0696FDA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171A2-B15C-31B0-D7C3-C08F5506966D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32F24-2A2C-391C-E2B8-E7C45B0575AD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3B3BFB-85AA-2F31-38F9-0549C10DCB1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6CC8C-DA35-86A7-104B-FE83963FA051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4BC709-F710-1A9A-C402-0D523CF9FC2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103A11-CF28-2B70-F1AD-F07148E609B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D3CF8B-8CFE-E1AD-FA4F-D277B9B6CECB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7A5094-AAB2-B633-037E-C050706AF6F7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3A5A6-2570-21A4-84C4-495DAC286565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EE6FDB-6409-9E4E-A76D-824A889C8E43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28">
            <a:extLst>
              <a:ext uri="{FF2B5EF4-FFF2-40B4-BE49-F238E27FC236}">
                <a16:creationId xmlns:a16="http://schemas.microsoft.com/office/drawing/2014/main" id="{AE67044C-5CC5-0910-118E-71DA778D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6" y="264329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336ACD1A-0081-B7EC-E895-47943D5B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48A840-536E-AB28-D57A-45322DA90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0C9A872F-2C78-886A-1375-7EE92027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840" y="346520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48A783-F8FF-77A8-2283-269EAB7888A6}"/>
              </a:ext>
            </a:extLst>
          </p:cNvPr>
          <p:cNvSpPr txBox="1"/>
          <p:nvPr/>
        </p:nvSpPr>
        <p:spPr>
          <a:xfrm>
            <a:off x="128678" y="78132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BD2AA-A594-0A45-28BC-1C5C63890A85}"/>
              </a:ext>
            </a:extLst>
          </p:cNvPr>
          <p:cNvSpPr txBox="1"/>
          <p:nvPr/>
        </p:nvSpPr>
        <p:spPr>
          <a:xfrm>
            <a:off x="2502006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4F24A0-E470-A6A9-70C3-1311F505E51B}"/>
              </a:ext>
            </a:extLst>
          </p:cNvPr>
          <p:cNvSpPr txBox="1"/>
          <p:nvPr/>
        </p:nvSpPr>
        <p:spPr>
          <a:xfrm>
            <a:off x="4907692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34EB83-0DFB-B150-1749-4AB1CFE5926B}"/>
              </a:ext>
            </a:extLst>
          </p:cNvPr>
          <p:cNvSpPr txBox="1"/>
          <p:nvPr/>
        </p:nvSpPr>
        <p:spPr>
          <a:xfrm>
            <a:off x="7370790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30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8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DFED-0C74-D3C2-8329-7E014438D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01C567-1FF0-874A-83A5-4D99B4B6DD45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93D00-0D1A-27AA-6BB3-8F1D7E817C83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E2C6F9-13B7-5F7A-3C6A-0CC9B88C497E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F1697-3EB3-29FC-6A1F-166A2434FAD7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3D590A-3353-17E1-7BEA-3F83E69B48C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EA19A-12D6-3513-E8C7-7950E4F0C0A9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D2EF51-342E-D19B-0BC4-E0898F5A1BD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933A5-DBD9-6954-94E0-674E457B9C71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CA570B-D898-216D-1C77-A4CA0C6375EC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38294C4-96D3-845F-5DF2-FA79A3494CDF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99352-1E7C-BFF9-A221-8905A5561D5D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DA0776-939D-F1C7-409B-DEEABA3D8BA4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3CB2460B-BAE4-81DC-6E1A-48CC43BD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189711BA-1375-0948-B73A-E63AA3C55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72F08A2D-0411-AACB-619C-27401AE0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0870585-283E-3442-2487-636D41078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29384BD9-9268-1037-DF45-F033E2B85491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8182DF5D-2424-636C-FC58-5D4D6E365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289829"/>
              </p:ext>
            </p:extLst>
          </p:nvPr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70A29039-8913-B1B1-5E8E-2199EB3957F5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C73E33E7-DC75-8E4E-CBB7-88F0379D0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384702"/>
              </p:ext>
            </p:extLst>
          </p:nvPr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AF263D1E-1179-DE58-A187-1B1C22F17F59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20C4D82C-2553-8680-1040-0551FF8C2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718181"/>
              </p:ext>
            </p:extLst>
          </p:nvPr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357C3AA7-124A-106B-1949-FFE06A91B7AD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3677D649-6A11-4271-9F55-2CAB6EFA558A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7088B188-3F6A-AAF3-3F40-CA4CB09A6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473817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2CEBCD7-11DA-29DF-9434-D37D569A7D84}"/>
              </a:ext>
            </a:extLst>
          </p:cNvPr>
          <p:cNvSpPr/>
          <p:nvPr/>
        </p:nvSpPr>
        <p:spPr>
          <a:xfrm>
            <a:off x="2043299" y="306686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04BF9-4FB6-F81E-15C0-AC18FB94D9D8}"/>
              </a:ext>
            </a:extLst>
          </p:cNvPr>
          <p:cNvSpPr txBox="1"/>
          <p:nvPr/>
        </p:nvSpPr>
        <p:spPr>
          <a:xfrm>
            <a:off x="2076416" y="306826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A3B4E-CA21-759E-B046-3AD719B6368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16115" y="297143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316AFC-49B5-6190-A770-0A1A62797D46}"/>
              </a:ext>
            </a:extLst>
          </p:cNvPr>
          <p:cNvCxnSpPr>
            <a:cxnSpLocks/>
          </p:cNvCxnSpPr>
          <p:nvPr/>
        </p:nvCxnSpPr>
        <p:spPr>
          <a:xfrm flipH="1">
            <a:off x="1732768" y="337692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AE9F1C59-A099-D637-DE0B-043B8763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154" y="279717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BF09B652-8D32-0FBE-33BB-4F8D94ACB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601" y="34273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BD0C8-A8B5-6E57-E735-3E5815DFAC46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C8FE5C-240A-1C5A-E4DE-4217A3816544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C5FE4-3043-5568-B1CF-D1DDE7BE0F1D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0853CF-AFEA-A8A9-1990-8303D178455A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03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D56-9B29-ADAB-1FE2-D242E886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334B9448-3AE8-5534-F146-A26D9B81B9CE}"/>
              </a:ext>
            </a:extLst>
          </p:cNvPr>
          <p:cNvSpPr/>
          <p:nvPr/>
        </p:nvSpPr>
        <p:spPr>
          <a:xfrm>
            <a:off x="475806" y="2829598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32691E-420A-B94D-5638-C2B7659D0843}"/>
              </a:ext>
            </a:extLst>
          </p:cNvPr>
          <p:cNvSpPr txBox="1"/>
          <p:nvPr/>
        </p:nvSpPr>
        <p:spPr>
          <a:xfrm>
            <a:off x="458107" y="2527540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DA5C89F-2471-C491-95A5-37A9ABAFBF29}"/>
              </a:ext>
            </a:extLst>
          </p:cNvPr>
          <p:cNvSpPr/>
          <p:nvPr/>
        </p:nvSpPr>
        <p:spPr>
          <a:xfrm>
            <a:off x="2798918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447A22-42B4-2C31-F28A-01EA6AB67F61}"/>
              </a:ext>
            </a:extLst>
          </p:cNvPr>
          <p:cNvSpPr txBox="1"/>
          <p:nvPr/>
        </p:nvSpPr>
        <p:spPr>
          <a:xfrm>
            <a:off x="2773205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655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707E515A-D9D1-3D83-F2A4-015C41403B9B}"/>
              </a:ext>
            </a:extLst>
          </p:cNvPr>
          <p:cNvSpPr/>
          <p:nvPr/>
        </p:nvSpPr>
        <p:spPr>
          <a:xfrm>
            <a:off x="5282769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6B225C-E217-59A9-85CA-9DA2F77CBEB5}"/>
              </a:ext>
            </a:extLst>
          </p:cNvPr>
          <p:cNvSpPr txBox="1"/>
          <p:nvPr/>
        </p:nvSpPr>
        <p:spPr>
          <a:xfrm>
            <a:off x="5257056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82984195-4AD1-E4DD-6B9D-C56D98EE5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230839"/>
              </p:ext>
            </p:extLst>
          </p:nvPr>
        </p:nvGraphicFramePr>
        <p:xfrm>
          <a:off x="6228168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9341E672-91E8-34EA-6F1C-49CE7B479E43}"/>
              </a:ext>
            </a:extLst>
          </p:cNvPr>
          <p:cNvSpPr txBox="1">
            <a:spLocks/>
          </p:cNvSpPr>
          <p:nvPr/>
        </p:nvSpPr>
        <p:spPr>
          <a:xfrm>
            <a:off x="759078" y="2266325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AA9BBEFF-CBA1-00C9-FF6B-A54F2C89DF02}"/>
              </a:ext>
            </a:extLst>
          </p:cNvPr>
          <p:cNvSpPr/>
          <p:nvPr/>
        </p:nvSpPr>
        <p:spPr>
          <a:xfrm>
            <a:off x="7717326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02673E-33BD-B895-7DB9-74D3A4C5AA65}"/>
              </a:ext>
            </a:extLst>
          </p:cNvPr>
          <p:cNvSpPr txBox="1"/>
          <p:nvPr/>
        </p:nvSpPr>
        <p:spPr>
          <a:xfrm>
            <a:off x="7691613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F0BDFB-76FA-C982-8C04-9DF6BF973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605491"/>
              </p:ext>
            </p:extLst>
          </p:nvPr>
        </p:nvGraphicFramePr>
        <p:xfrm>
          <a:off x="8662725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BF5625FC-198B-5AEC-08D1-47C7C364A904}"/>
              </a:ext>
            </a:extLst>
          </p:cNvPr>
          <p:cNvSpPr/>
          <p:nvPr/>
        </p:nvSpPr>
        <p:spPr>
          <a:xfrm>
            <a:off x="-947494" y="5299689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0B2B5-0662-FD31-5B10-A3204452C73C}"/>
              </a:ext>
            </a:extLst>
          </p:cNvPr>
          <p:cNvSpPr txBox="1"/>
          <p:nvPr/>
        </p:nvSpPr>
        <p:spPr>
          <a:xfrm>
            <a:off x="-973207" y="49976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5</a:t>
            </a:r>
            <a:endParaRPr lang="en-SE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9A2AC827-7DAB-CB28-4645-7813A9B57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158222"/>
              </p:ext>
            </p:extLst>
          </p:nvPr>
        </p:nvGraphicFramePr>
        <p:xfrm>
          <a:off x="-33900" y="46121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A99FA7A-FD61-CB95-AFD7-46C7F5CBD067}"/>
              </a:ext>
            </a:extLst>
          </p:cNvPr>
          <p:cNvSpPr/>
          <p:nvPr/>
        </p:nvSpPr>
        <p:spPr>
          <a:xfrm>
            <a:off x="3870673" y="5250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233D7-5846-6C7B-CE74-1844339EB3BF}"/>
              </a:ext>
            </a:extLst>
          </p:cNvPr>
          <p:cNvSpPr txBox="1"/>
          <p:nvPr/>
        </p:nvSpPr>
        <p:spPr>
          <a:xfrm>
            <a:off x="3903790" y="5264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6C9893-101F-7A5B-50F6-8B50FE79811B}"/>
              </a:ext>
            </a:extLst>
          </p:cNvPr>
          <p:cNvSpPr/>
          <p:nvPr/>
        </p:nvSpPr>
        <p:spPr>
          <a:xfrm>
            <a:off x="3870673" y="11604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14453-7C9A-1C9F-6DA8-4E59AC82EC64}"/>
              </a:ext>
            </a:extLst>
          </p:cNvPr>
          <p:cNvSpPr txBox="1"/>
          <p:nvPr/>
        </p:nvSpPr>
        <p:spPr>
          <a:xfrm>
            <a:off x="3903790" y="11618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77F8BC-186B-5356-B8EE-707448282453}"/>
              </a:ext>
            </a:extLst>
          </p:cNvPr>
          <p:cNvSpPr/>
          <p:nvPr/>
        </p:nvSpPr>
        <p:spPr>
          <a:xfrm>
            <a:off x="4716493" y="5403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7D76E-4A50-BA12-CB3A-F4EA6C8F01C1}"/>
              </a:ext>
            </a:extLst>
          </p:cNvPr>
          <p:cNvSpPr txBox="1"/>
          <p:nvPr/>
        </p:nvSpPr>
        <p:spPr>
          <a:xfrm>
            <a:off x="4749610" y="5417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33540-D6F0-74F6-A078-6F91CC3291F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256128" y="7164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22EEF8-6A84-F4AA-F144-4327BCB20515}"/>
              </a:ext>
            </a:extLst>
          </p:cNvPr>
          <p:cNvCxnSpPr>
            <a:cxnSpLocks/>
          </p:cNvCxnSpPr>
          <p:nvPr/>
        </p:nvCxnSpPr>
        <p:spPr>
          <a:xfrm flipH="1" flipV="1">
            <a:off x="4071603" y="8874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E64447-0FCD-EBEF-8F62-BDE00957BC56}"/>
              </a:ext>
            </a:extLst>
          </p:cNvPr>
          <p:cNvCxnSpPr>
            <a:cxnSpLocks/>
          </p:cNvCxnSpPr>
          <p:nvPr/>
        </p:nvCxnSpPr>
        <p:spPr>
          <a:xfrm flipH="1">
            <a:off x="4241530" y="86431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29190B-E852-28FE-1864-EAB1BCFBBC82}"/>
              </a:ext>
            </a:extLst>
          </p:cNvPr>
          <p:cNvSpPr/>
          <p:nvPr/>
        </p:nvSpPr>
        <p:spPr>
          <a:xfrm>
            <a:off x="4699319" y="11741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933DCC-AC12-EB25-BD47-F13EA6385DFF}"/>
              </a:ext>
            </a:extLst>
          </p:cNvPr>
          <p:cNvSpPr txBox="1"/>
          <p:nvPr/>
        </p:nvSpPr>
        <p:spPr>
          <a:xfrm>
            <a:off x="4732436" y="11755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2183EB-3E75-E852-6A40-188891E2DDDB}"/>
              </a:ext>
            </a:extLst>
          </p:cNvPr>
          <p:cNvCxnSpPr>
            <a:cxnSpLocks/>
          </p:cNvCxnSpPr>
          <p:nvPr/>
        </p:nvCxnSpPr>
        <p:spPr>
          <a:xfrm flipH="1">
            <a:off x="4241530" y="133108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6878F479-7B63-DA53-BFB6-3DC84154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049" y="4555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14D51E2-1054-CC59-39E6-12C129E1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316" y="8640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407F5964-869E-A101-0E63-F0494BD7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290" y="88672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55846A4-6DDC-1833-A223-946A45F65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658" y="12731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EB3EA-2F74-4AED-8A05-6FD9C8C5F23B}"/>
              </a:ext>
            </a:extLst>
          </p:cNvPr>
          <p:cNvSpPr/>
          <p:nvPr/>
        </p:nvSpPr>
        <p:spPr>
          <a:xfrm>
            <a:off x="5359141" y="87887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7DE0A3-BB07-5E3E-9023-2D7564F98CCA}"/>
              </a:ext>
            </a:extLst>
          </p:cNvPr>
          <p:cNvSpPr txBox="1"/>
          <p:nvPr/>
        </p:nvSpPr>
        <p:spPr>
          <a:xfrm>
            <a:off x="5392258" y="88027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D228E7-8896-01FD-9549-7DF08BC9CA0A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031957" y="78344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3D5930-D97A-47A9-D120-72D80ACBAEE1}"/>
              </a:ext>
            </a:extLst>
          </p:cNvPr>
          <p:cNvCxnSpPr>
            <a:cxnSpLocks/>
          </p:cNvCxnSpPr>
          <p:nvPr/>
        </p:nvCxnSpPr>
        <p:spPr>
          <a:xfrm flipH="1">
            <a:off x="5048610" y="118893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8">
            <a:extLst>
              <a:ext uri="{FF2B5EF4-FFF2-40B4-BE49-F238E27FC236}">
                <a16:creationId xmlns:a16="http://schemas.microsoft.com/office/drawing/2014/main" id="{1A0EBE3C-C912-5F7B-4798-89D31EF6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996" y="60918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" name="Text Box 28">
            <a:extLst>
              <a:ext uri="{FF2B5EF4-FFF2-40B4-BE49-F238E27FC236}">
                <a16:creationId xmlns:a16="http://schemas.microsoft.com/office/drawing/2014/main" id="{6621EEB4-3D21-0116-D9B8-41C68A40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443" y="12393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956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7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3EB-5D09-088C-8A0D-929E3624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Entries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7EF4-E742-8CA2-4F0D-6461E680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3ECECF7-EDDE-2B8A-D8C7-33D853CDD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511130"/>
              </p:ext>
            </p:extLst>
          </p:nvPr>
        </p:nvGraphicFramePr>
        <p:xfrm>
          <a:off x="1743717" y="32913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9DFA0A9-CB71-EFA8-FFD8-388EA3DC2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696418"/>
              </p:ext>
            </p:extLst>
          </p:nvPr>
        </p:nvGraphicFramePr>
        <p:xfrm>
          <a:off x="5726437" y="3290876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706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27BCB-D5EE-B60F-650E-CA5DB1FB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F49B349-9C77-DBFF-08FA-91355F76A1E8}"/>
              </a:ext>
            </a:extLst>
          </p:cNvPr>
          <p:cNvSpPr/>
          <p:nvPr/>
        </p:nvSpPr>
        <p:spPr>
          <a:xfrm>
            <a:off x="4533715" y="60810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49FBE-5B44-8AB0-834D-BA3155C87CE4}"/>
              </a:ext>
            </a:extLst>
          </p:cNvPr>
          <p:cNvSpPr txBox="1"/>
          <p:nvPr/>
        </p:nvSpPr>
        <p:spPr>
          <a:xfrm>
            <a:off x="4566832" y="60824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FD4FF2-8526-8E59-146C-76AFDE449B0B}"/>
              </a:ext>
            </a:extLst>
          </p:cNvPr>
          <p:cNvSpPr/>
          <p:nvPr/>
        </p:nvSpPr>
        <p:spPr>
          <a:xfrm>
            <a:off x="4533715" y="67163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1C539-EBDE-58CC-D85B-F49B7F3F3B0A}"/>
              </a:ext>
            </a:extLst>
          </p:cNvPr>
          <p:cNvSpPr txBox="1"/>
          <p:nvPr/>
        </p:nvSpPr>
        <p:spPr>
          <a:xfrm>
            <a:off x="4566832" y="671777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46266-E2AC-9F8C-C5CF-C02E633F2A43}"/>
              </a:ext>
            </a:extLst>
          </p:cNvPr>
          <p:cNvSpPr/>
          <p:nvPr/>
        </p:nvSpPr>
        <p:spPr>
          <a:xfrm>
            <a:off x="5379535" y="609628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703AE-76B3-30D8-E194-F3B7F4CE5BF9}"/>
              </a:ext>
            </a:extLst>
          </p:cNvPr>
          <p:cNvSpPr txBox="1"/>
          <p:nvPr/>
        </p:nvSpPr>
        <p:spPr>
          <a:xfrm>
            <a:off x="5412652" y="609768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3E87EE-E27B-13F6-BAFA-3382D88D05A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19170" y="6272457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4C16E-9EAD-F56F-4A47-A647766C9E7E}"/>
              </a:ext>
            </a:extLst>
          </p:cNvPr>
          <p:cNvCxnSpPr>
            <a:cxnSpLocks/>
          </p:cNvCxnSpPr>
          <p:nvPr/>
        </p:nvCxnSpPr>
        <p:spPr>
          <a:xfrm flipH="1" flipV="1">
            <a:off x="4734645" y="6443385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CFDF4F-B2EE-EB63-6C98-E150BCC9C072}"/>
              </a:ext>
            </a:extLst>
          </p:cNvPr>
          <p:cNvCxnSpPr>
            <a:cxnSpLocks/>
          </p:cNvCxnSpPr>
          <p:nvPr/>
        </p:nvCxnSpPr>
        <p:spPr>
          <a:xfrm flipH="1">
            <a:off x="4904572" y="6420274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C9D8DA-451B-CB1D-E2D5-F60D56B01238}"/>
              </a:ext>
            </a:extLst>
          </p:cNvPr>
          <p:cNvSpPr/>
          <p:nvPr/>
        </p:nvSpPr>
        <p:spPr>
          <a:xfrm>
            <a:off x="5362361" y="67301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6E470-0F09-ADE4-1EF9-B59E39D8987A}"/>
              </a:ext>
            </a:extLst>
          </p:cNvPr>
          <p:cNvSpPr txBox="1"/>
          <p:nvPr/>
        </p:nvSpPr>
        <p:spPr>
          <a:xfrm>
            <a:off x="5395478" y="67315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44BBF3-1C86-F624-2CE8-D5ABFC820061}"/>
              </a:ext>
            </a:extLst>
          </p:cNvPr>
          <p:cNvCxnSpPr>
            <a:cxnSpLocks/>
          </p:cNvCxnSpPr>
          <p:nvPr/>
        </p:nvCxnSpPr>
        <p:spPr>
          <a:xfrm flipH="1">
            <a:off x="4904572" y="688704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6FF8668A-D5E0-6788-6ABD-E77DF1B5E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410" y="6011263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81698A46-23A9-83C1-576B-4813019F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58" y="642002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B76397DE-AC85-5970-7F7F-F273C343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332" y="6442691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F4119586-855C-CE1E-2CCA-53F07EA1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724" y="6833181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E7873ADF-1334-0A35-EC50-60B97F0B71CB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964935-F2F0-EFE8-040C-D306873F5675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C997046-62A9-3538-0C81-CB9BF5D9030B}"/>
              </a:ext>
            </a:extLst>
          </p:cNvPr>
          <p:cNvGraphicFramePr>
            <a:graphicFrameLocks/>
          </p:cNvGraphicFramePr>
          <p:nvPr/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F4F150E7-FA08-167D-CCA8-97506D99A3B8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39E13C9B-9160-29F3-355C-559A1E19F10B}"/>
              </a:ext>
            </a:extLst>
          </p:cNvPr>
          <p:cNvGraphicFramePr>
            <a:graphicFrameLocks/>
          </p:cNvGraphicFramePr>
          <p:nvPr/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6D72D7D4-F0F7-1A71-5BBF-3D0D62BBA6FD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5AA91CAB-259C-57E8-C3AA-01D78D41A0AE}"/>
              </a:ext>
            </a:extLst>
          </p:cNvPr>
          <p:cNvGraphicFramePr>
            <a:graphicFrameLocks/>
          </p:cNvGraphicFramePr>
          <p:nvPr/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B3EF13D1-2C34-4F50-3E5B-2EFAD3CFCE0C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E52B8856-94F4-6931-A343-EC7A672C9B37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18B5C38F-D19A-1D87-E340-0309FF2289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E62BEAF6-C134-D772-23A7-C9D49913DAF2}"/>
              </a:ext>
            </a:extLst>
          </p:cNvPr>
          <p:cNvSpPr/>
          <p:nvPr/>
        </p:nvSpPr>
        <p:spPr>
          <a:xfrm>
            <a:off x="6022183" y="64348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CB9C1-FB59-2F88-2320-1445687B82DC}"/>
              </a:ext>
            </a:extLst>
          </p:cNvPr>
          <p:cNvSpPr txBox="1"/>
          <p:nvPr/>
        </p:nvSpPr>
        <p:spPr>
          <a:xfrm>
            <a:off x="6055300" y="643623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9363AA-4EC3-BA45-7822-7037DFD54C00}"/>
              </a:ext>
            </a:extLst>
          </p:cNvPr>
          <p:cNvCxnSpPr>
            <a:cxnSpLocks/>
          </p:cNvCxnSpPr>
          <p:nvPr/>
        </p:nvCxnSpPr>
        <p:spPr>
          <a:xfrm flipH="1" flipV="1">
            <a:off x="5694999" y="6354643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A2DB9A-FC09-4EEA-C42C-99B67DCDFBD1}"/>
              </a:ext>
            </a:extLst>
          </p:cNvPr>
          <p:cNvCxnSpPr>
            <a:cxnSpLocks/>
          </p:cNvCxnSpPr>
          <p:nvPr/>
        </p:nvCxnSpPr>
        <p:spPr>
          <a:xfrm flipH="1">
            <a:off x="5711652" y="6744902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32A488AF-42D0-A9E9-74C2-38926D91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038" y="616515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B27E5ED-56ED-1D87-E6E2-B0C80589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85" y="679529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74BF6-D8E2-D41E-98D0-67364BE3DE12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A2843-16B5-3A44-C715-88D626AD9EC5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66BED-98BE-97E8-EBC7-9505C10C99CC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6FDF230-B2B3-9134-5CDB-909DCBABC076}"/>
              </a:ext>
            </a:extLst>
          </p:cNvPr>
          <p:cNvSpPr/>
          <p:nvPr/>
        </p:nvSpPr>
        <p:spPr>
          <a:xfrm>
            <a:off x="-1239381" y="324873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CC00A430-3119-59E0-B65A-90F35DC3C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-293982" y="2765571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42AB99E-0AFB-9FB9-F6BB-9463E6DB0B60}"/>
              </a:ext>
            </a:extLst>
          </p:cNvPr>
          <p:cNvSpPr txBox="1"/>
          <p:nvPr/>
        </p:nvSpPr>
        <p:spPr>
          <a:xfrm>
            <a:off x="-1323980" y="29167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779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81EB-A791-74C0-EEBF-B962F6B7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51CCFC-1F8B-7616-B045-211D7859D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921" y="2560637"/>
            <a:ext cx="2276792" cy="3617031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484FE73-59DB-DDB7-8EBB-3C8873007E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B48A9-CAE4-60E2-6713-25483AF7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042" y="608013"/>
            <a:ext cx="2733675" cy="161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E5F391-4162-0BDC-4BD4-1A407B766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46" y="1067437"/>
            <a:ext cx="2724150" cy="161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76BAD7-AC08-00F0-34AD-6F515E65D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350" y="2987992"/>
            <a:ext cx="21717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47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F840-2F31-9A2C-E402-205EDB1E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D2B502C3-0187-14F4-7F37-E85B14968DE4}"/>
              </a:ext>
            </a:extLst>
          </p:cNvPr>
          <p:cNvSpPr/>
          <p:nvPr/>
        </p:nvSpPr>
        <p:spPr>
          <a:xfrm>
            <a:off x="499881" y="2165516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642787-2D4F-0FCD-F649-9EC617547D74}"/>
              </a:ext>
            </a:extLst>
          </p:cNvPr>
          <p:cNvSpPr txBox="1"/>
          <p:nvPr/>
        </p:nvSpPr>
        <p:spPr>
          <a:xfrm>
            <a:off x="482182" y="1863458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7F5B58-09B4-3508-F3B7-016204B3725D}"/>
              </a:ext>
            </a:extLst>
          </p:cNvPr>
          <p:cNvSpPr/>
          <p:nvPr/>
        </p:nvSpPr>
        <p:spPr>
          <a:xfrm>
            <a:off x="2822993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C960F4-0CFE-80F8-E39E-8435B66458DD}"/>
              </a:ext>
            </a:extLst>
          </p:cNvPr>
          <p:cNvSpPr txBox="1"/>
          <p:nvPr/>
        </p:nvSpPr>
        <p:spPr>
          <a:xfrm>
            <a:off x="2797280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55F561C7-B120-9989-E720-305B3DC53809}"/>
              </a:ext>
            </a:extLst>
          </p:cNvPr>
          <p:cNvSpPr/>
          <p:nvPr/>
        </p:nvSpPr>
        <p:spPr>
          <a:xfrm>
            <a:off x="5306844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8CB429-726F-E436-2655-8FCEF0548156}"/>
              </a:ext>
            </a:extLst>
          </p:cNvPr>
          <p:cNvSpPr txBox="1"/>
          <p:nvPr/>
        </p:nvSpPr>
        <p:spPr>
          <a:xfrm>
            <a:off x="5281131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B89827CE-067D-3F29-AE80-912F2613F8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920893"/>
              </p:ext>
            </p:extLst>
          </p:nvPr>
        </p:nvGraphicFramePr>
        <p:xfrm>
          <a:off x="6252243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318C4256-7F4D-C8AC-A03C-F25A9BE9B45A}"/>
              </a:ext>
            </a:extLst>
          </p:cNvPr>
          <p:cNvSpPr txBox="1">
            <a:spLocks/>
          </p:cNvSpPr>
          <p:nvPr/>
        </p:nvSpPr>
        <p:spPr>
          <a:xfrm>
            <a:off x="783153" y="1602243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7F904160-0F49-EC2F-4305-42C2DCBC810C}"/>
              </a:ext>
            </a:extLst>
          </p:cNvPr>
          <p:cNvSpPr/>
          <p:nvPr/>
        </p:nvSpPr>
        <p:spPr>
          <a:xfrm>
            <a:off x="7741401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0FC8E5-4206-CDCD-136E-4CE66C9D6FF4}"/>
              </a:ext>
            </a:extLst>
          </p:cNvPr>
          <p:cNvSpPr txBox="1"/>
          <p:nvPr/>
        </p:nvSpPr>
        <p:spPr>
          <a:xfrm>
            <a:off x="7715688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19A00AEA-E26F-7D3D-2009-B70271580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78293"/>
              </p:ext>
            </p:extLst>
          </p:nvPr>
        </p:nvGraphicFramePr>
        <p:xfrm>
          <a:off x="8686800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C77CC75B-79C4-FA07-76B2-53EDC3968AEC}"/>
              </a:ext>
            </a:extLst>
          </p:cNvPr>
          <p:cNvSpPr/>
          <p:nvPr/>
        </p:nvSpPr>
        <p:spPr>
          <a:xfrm>
            <a:off x="-970812" y="463342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E7EE6-88E5-7071-B3B4-54D5779175D5}"/>
              </a:ext>
            </a:extLst>
          </p:cNvPr>
          <p:cNvSpPr txBox="1"/>
          <p:nvPr/>
        </p:nvSpPr>
        <p:spPr>
          <a:xfrm>
            <a:off x="-996525" y="43313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5</a:t>
            </a:r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B07AAF3-6CFC-B50F-E0EC-FE18BD278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743367"/>
              </p:ext>
            </p:extLst>
          </p:nvPr>
        </p:nvGraphicFramePr>
        <p:xfrm>
          <a:off x="-25413" y="4150261"/>
          <a:ext cx="144584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79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B1E638D-0BE9-EF19-8882-EEE964F7A188}"/>
              </a:ext>
            </a:extLst>
          </p:cNvPr>
          <p:cNvSpPr/>
          <p:nvPr/>
        </p:nvSpPr>
        <p:spPr>
          <a:xfrm>
            <a:off x="4739860" y="52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57EAB-162D-9B54-1377-76384F1E6712}"/>
              </a:ext>
            </a:extLst>
          </p:cNvPr>
          <p:cNvSpPr txBox="1"/>
          <p:nvPr/>
        </p:nvSpPr>
        <p:spPr>
          <a:xfrm>
            <a:off x="4772977" y="66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7156C-54F5-BDC8-E3BC-0CF4B7EED9C9}"/>
              </a:ext>
            </a:extLst>
          </p:cNvPr>
          <p:cNvSpPr/>
          <p:nvPr/>
        </p:nvSpPr>
        <p:spPr>
          <a:xfrm>
            <a:off x="4739860" y="6405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8D71F-7DF9-069C-6F31-73C1056C3FD2}"/>
              </a:ext>
            </a:extLst>
          </p:cNvPr>
          <p:cNvSpPr txBox="1"/>
          <p:nvPr/>
        </p:nvSpPr>
        <p:spPr>
          <a:xfrm>
            <a:off x="4772977" y="6419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D33D19-5BF4-1174-AA57-97D304834CC3}"/>
              </a:ext>
            </a:extLst>
          </p:cNvPr>
          <p:cNvSpPr/>
          <p:nvPr/>
        </p:nvSpPr>
        <p:spPr>
          <a:xfrm>
            <a:off x="5585680" y="205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32D791-0AEB-2F78-18A5-1C7946076804}"/>
              </a:ext>
            </a:extLst>
          </p:cNvPr>
          <p:cNvSpPr txBox="1"/>
          <p:nvPr/>
        </p:nvSpPr>
        <p:spPr>
          <a:xfrm>
            <a:off x="5618797" y="219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2A13B8-CA9B-7932-77CA-2919E4449C2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125315" y="1966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2F10DB-78B8-70CF-64A0-79A4886FE172}"/>
              </a:ext>
            </a:extLst>
          </p:cNvPr>
          <p:cNvCxnSpPr>
            <a:cxnSpLocks/>
          </p:cNvCxnSpPr>
          <p:nvPr/>
        </p:nvCxnSpPr>
        <p:spPr>
          <a:xfrm flipH="1" flipV="1">
            <a:off x="4940790" y="3676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D09757-5044-952F-4439-8264383A8996}"/>
              </a:ext>
            </a:extLst>
          </p:cNvPr>
          <p:cNvCxnSpPr>
            <a:cxnSpLocks/>
          </p:cNvCxnSpPr>
          <p:nvPr/>
        </p:nvCxnSpPr>
        <p:spPr>
          <a:xfrm flipH="1">
            <a:off x="5110717" y="3444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B6BFA37-0CA0-C60A-15C0-09B3E2AB0AC0}"/>
              </a:ext>
            </a:extLst>
          </p:cNvPr>
          <p:cNvSpPr/>
          <p:nvPr/>
        </p:nvSpPr>
        <p:spPr>
          <a:xfrm>
            <a:off x="5568506" y="6543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F951C-7410-5175-970E-3C25E2C9FA4D}"/>
              </a:ext>
            </a:extLst>
          </p:cNvPr>
          <p:cNvSpPr txBox="1"/>
          <p:nvPr/>
        </p:nvSpPr>
        <p:spPr>
          <a:xfrm>
            <a:off x="5601623" y="6557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F6B6A2-CCA8-7A00-37BE-A87F4796B715}"/>
              </a:ext>
            </a:extLst>
          </p:cNvPr>
          <p:cNvCxnSpPr>
            <a:cxnSpLocks/>
          </p:cNvCxnSpPr>
          <p:nvPr/>
        </p:nvCxnSpPr>
        <p:spPr>
          <a:xfrm flipH="1">
            <a:off x="5110717" y="8112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28">
            <a:extLst>
              <a:ext uri="{FF2B5EF4-FFF2-40B4-BE49-F238E27FC236}">
                <a16:creationId xmlns:a16="http://schemas.microsoft.com/office/drawing/2014/main" id="{2582D142-45B6-42CE-452B-803769F8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555" y="-6452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4E13522-1E2A-B143-B7EA-6814608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503" y="34423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Text Box 28">
            <a:extLst>
              <a:ext uri="{FF2B5EF4-FFF2-40B4-BE49-F238E27FC236}">
                <a16:creationId xmlns:a16="http://schemas.microsoft.com/office/drawing/2014/main" id="{EA7AA112-9247-777F-804E-67658E70F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477" y="36690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" name="Text Box 28">
            <a:extLst>
              <a:ext uri="{FF2B5EF4-FFF2-40B4-BE49-F238E27FC236}">
                <a16:creationId xmlns:a16="http://schemas.microsoft.com/office/drawing/2014/main" id="{5128E636-D0BC-8A30-54E3-060D56E31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869" y="75739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794849-681B-BAC6-AA2F-585EAFAE8D91}"/>
              </a:ext>
            </a:extLst>
          </p:cNvPr>
          <p:cNvSpPr/>
          <p:nvPr/>
        </p:nvSpPr>
        <p:spPr>
          <a:xfrm>
            <a:off x="6228328" y="35905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AB8BE9-9A43-9B9B-7F6E-2CD95C45B587}"/>
              </a:ext>
            </a:extLst>
          </p:cNvPr>
          <p:cNvSpPr txBox="1"/>
          <p:nvPr/>
        </p:nvSpPr>
        <p:spPr>
          <a:xfrm>
            <a:off x="6261445" y="360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79E050-FD53-4A24-92A7-49149B208AD9}"/>
              </a:ext>
            </a:extLst>
          </p:cNvPr>
          <p:cNvCxnSpPr>
            <a:cxnSpLocks/>
          </p:cNvCxnSpPr>
          <p:nvPr/>
        </p:nvCxnSpPr>
        <p:spPr>
          <a:xfrm flipH="1" flipV="1">
            <a:off x="5901144" y="278860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5236BC-1BF1-BE08-9C62-0C4B110F55D4}"/>
              </a:ext>
            </a:extLst>
          </p:cNvPr>
          <p:cNvCxnSpPr>
            <a:cxnSpLocks/>
          </p:cNvCxnSpPr>
          <p:nvPr/>
        </p:nvCxnSpPr>
        <p:spPr>
          <a:xfrm flipH="1">
            <a:off x="5917797" y="669119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Box 28">
            <a:extLst>
              <a:ext uri="{FF2B5EF4-FFF2-40B4-BE49-F238E27FC236}">
                <a16:creationId xmlns:a16="http://schemas.microsoft.com/office/drawing/2014/main" id="{DFB0E6A7-F95F-9D80-CC6D-CA302417E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183" y="89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9" name="Text Box 28">
            <a:extLst>
              <a:ext uri="{FF2B5EF4-FFF2-40B4-BE49-F238E27FC236}">
                <a16:creationId xmlns:a16="http://schemas.microsoft.com/office/drawing/2014/main" id="{4FEDD096-2067-49F8-2CBF-3DD412F3D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630" y="71950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43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2" grpId="0" animBg="1"/>
      <p:bldP spid="37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9C70-4B44-0289-21B2-C129D61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121-1495-62C5-9C67-DF2269B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E0AA-E135-9E39-7FB4-8FF54737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686" y="0"/>
            <a:ext cx="888169" cy="6823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769F8-C2BA-0747-166B-E9B7A191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23" y="23433"/>
            <a:ext cx="900052" cy="6926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C7121-879A-5BE5-C11F-19702FA0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91" y="2243931"/>
            <a:ext cx="2724150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489BE-CEB3-3ABC-FB7B-F65448AAF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683" y="2456815"/>
            <a:ext cx="2733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5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64-6FE8-0113-5FEB-9DB1BA3D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Johnson’s Algorithm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D03D-EB19-3358-E0AC-0FF6F0FB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E1698D-FB10-4E03-1AD3-E3D0A1CA6DAF}"/>
              </a:ext>
            </a:extLst>
          </p:cNvPr>
          <p:cNvSpPr/>
          <p:nvPr/>
        </p:nvSpPr>
        <p:spPr>
          <a:xfrm>
            <a:off x="678016" y="50718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A6F2C-EE54-0711-2A1E-3ACBEB04BBDB}"/>
              </a:ext>
            </a:extLst>
          </p:cNvPr>
          <p:cNvSpPr txBox="1"/>
          <p:nvPr/>
        </p:nvSpPr>
        <p:spPr>
          <a:xfrm>
            <a:off x="711133" y="50732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0EA463-DE43-2780-69BE-EA2E7F759037}"/>
              </a:ext>
            </a:extLst>
          </p:cNvPr>
          <p:cNvSpPr/>
          <p:nvPr/>
        </p:nvSpPr>
        <p:spPr>
          <a:xfrm>
            <a:off x="678016" y="57072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788AC-2954-A4B7-E1D3-449AB3F22F64}"/>
              </a:ext>
            </a:extLst>
          </p:cNvPr>
          <p:cNvSpPr txBox="1"/>
          <p:nvPr/>
        </p:nvSpPr>
        <p:spPr>
          <a:xfrm>
            <a:off x="711133" y="57086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27AE-1C74-93F6-653B-991E83613227}"/>
              </a:ext>
            </a:extLst>
          </p:cNvPr>
          <p:cNvSpPr/>
          <p:nvPr/>
        </p:nvSpPr>
        <p:spPr>
          <a:xfrm>
            <a:off x="1523836" y="50871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5144A-BD57-2EB1-C715-99186894382C}"/>
              </a:ext>
            </a:extLst>
          </p:cNvPr>
          <p:cNvSpPr txBox="1"/>
          <p:nvPr/>
        </p:nvSpPr>
        <p:spPr>
          <a:xfrm>
            <a:off x="1556953" y="50885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4D2F12-3D46-32C8-25A5-E1FDBEDCBB9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63471" y="52632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2091FB-95E2-B41F-E4DE-A84FB2E8C684}"/>
              </a:ext>
            </a:extLst>
          </p:cNvPr>
          <p:cNvCxnSpPr>
            <a:cxnSpLocks/>
          </p:cNvCxnSpPr>
          <p:nvPr/>
        </p:nvCxnSpPr>
        <p:spPr>
          <a:xfrm flipH="1" flipV="1">
            <a:off x="878946" y="54342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D9E714-456E-3438-C4D4-C2557C8D8D24}"/>
              </a:ext>
            </a:extLst>
          </p:cNvPr>
          <p:cNvCxnSpPr>
            <a:cxnSpLocks/>
          </p:cNvCxnSpPr>
          <p:nvPr/>
        </p:nvCxnSpPr>
        <p:spPr>
          <a:xfrm flipH="1">
            <a:off x="1048873" y="541111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58A128E-B8BD-9DE3-04A4-39ECC947F159}"/>
              </a:ext>
            </a:extLst>
          </p:cNvPr>
          <p:cNvSpPr/>
          <p:nvPr/>
        </p:nvSpPr>
        <p:spPr>
          <a:xfrm>
            <a:off x="1506662" y="57209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FDA51-3550-26FF-594D-7680527E6B3F}"/>
              </a:ext>
            </a:extLst>
          </p:cNvPr>
          <p:cNvSpPr txBox="1"/>
          <p:nvPr/>
        </p:nvSpPr>
        <p:spPr>
          <a:xfrm>
            <a:off x="1539779" y="57223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EC29A4-FC9D-E45A-01E4-6E732F0C8001}"/>
              </a:ext>
            </a:extLst>
          </p:cNvPr>
          <p:cNvCxnSpPr>
            <a:cxnSpLocks/>
          </p:cNvCxnSpPr>
          <p:nvPr/>
        </p:nvCxnSpPr>
        <p:spPr>
          <a:xfrm flipH="1">
            <a:off x="1048873" y="587788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8FC63407-AB6A-031C-A90E-F470D3C5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392" y="5002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FB03E2A-362F-D6CD-F151-4A13AB12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9" y="54108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2593F8BB-9A57-098B-E013-30D58C89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633" y="5433528"/>
            <a:ext cx="237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FDB6EB1-29F9-EFE5-6821-053DDACF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35" y="5815061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78AC4-66EE-E1F8-C851-AF339221C34A}"/>
              </a:ext>
            </a:extLst>
          </p:cNvPr>
          <p:cNvSpPr txBox="1"/>
          <p:nvPr/>
        </p:nvSpPr>
        <p:spPr>
          <a:xfrm>
            <a:off x="538717" y="4794421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78D40-2C8E-E829-4311-597E9C84FE7C}"/>
              </a:ext>
            </a:extLst>
          </p:cNvPr>
          <p:cNvSpPr txBox="1"/>
          <p:nvPr/>
        </p:nvSpPr>
        <p:spPr>
          <a:xfrm>
            <a:off x="517940" y="599527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75D94-B4D5-4430-1B4A-BFBE0C7BB469}"/>
              </a:ext>
            </a:extLst>
          </p:cNvPr>
          <p:cNvSpPr txBox="1"/>
          <p:nvPr/>
        </p:nvSpPr>
        <p:spPr>
          <a:xfrm>
            <a:off x="1389528" y="4794421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A9415-792F-D93B-A4F6-163AEE568D28}"/>
              </a:ext>
            </a:extLst>
          </p:cNvPr>
          <p:cNvSpPr txBox="1"/>
          <p:nvPr/>
        </p:nvSpPr>
        <p:spPr>
          <a:xfrm>
            <a:off x="1373014" y="599527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DEC114-D435-EE14-1917-383DF0913A8D}"/>
              </a:ext>
            </a:extLst>
          </p:cNvPr>
          <p:cNvSpPr/>
          <p:nvPr/>
        </p:nvSpPr>
        <p:spPr>
          <a:xfrm>
            <a:off x="2676431" y="515643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99110A-59CE-87C4-10E2-8092E1A8EA0E}"/>
              </a:ext>
            </a:extLst>
          </p:cNvPr>
          <p:cNvSpPr txBox="1"/>
          <p:nvPr/>
        </p:nvSpPr>
        <p:spPr>
          <a:xfrm>
            <a:off x="2709548" y="515783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DB26B1-E483-48CF-1494-A55BF99E9EF1}"/>
              </a:ext>
            </a:extLst>
          </p:cNvPr>
          <p:cNvSpPr/>
          <p:nvPr/>
        </p:nvSpPr>
        <p:spPr>
          <a:xfrm>
            <a:off x="2676431" y="579178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6B6C5F-0131-B88E-FA46-7FEAFDF81560}"/>
              </a:ext>
            </a:extLst>
          </p:cNvPr>
          <p:cNvSpPr txBox="1"/>
          <p:nvPr/>
        </p:nvSpPr>
        <p:spPr>
          <a:xfrm>
            <a:off x="2709548" y="579318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11B5F8-8C0B-CA1E-CA4C-F3136DD9A796}"/>
              </a:ext>
            </a:extLst>
          </p:cNvPr>
          <p:cNvSpPr/>
          <p:nvPr/>
        </p:nvSpPr>
        <p:spPr>
          <a:xfrm>
            <a:off x="3522251" y="517170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47CE1-E4B5-B696-7BF7-D5116A493662}"/>
              </a:ext>
            </a:extLst>
          </p:cNvPr>
          <p:cNvSpPr txBox="1"/>
          <p:nvPr/>
        </p:nvSpPr>
        <p:spPr>
          <a:xfrm>
            <a:off x="3555368" y="51731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0DD8AB-2C0B-2CF8-0865-4CE46E55592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061886" y="534787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5B1E52-8C02-769A-9D0D-5276B4DC579D}"/>
              </a:ext>
            </a:extLst>
          </p:cNvPr>
          <p:cNvCxnSpPr>
            <a:cxnSpLocks/>
          </p:cNvCxnSpPr>
          <p:nvPr/>
        </p:nvCxnSpPr>
        <p:spPr>
          <a:xfrm flipH="1" flipV="1">
            <a:off x="2877361" y="551880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C22E6B-87C6-0B82-1B31-20A8DD142A37}"/>
              </a:ext>
            </a:extLst>
          </p:cNvPr>
          <p:cNvCxnSpPr>
            <a:cxnSpLocks/>
          </p:cNvCxnSpPr>
          <p:nvPr/>
        </p:nvCxnSpPr>
        <p:spPr>
          <a:xfrm flipH="1">
            <a:off x="3047288" y="549568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E1955D9-0001-2ACE-FB0C-0B479D6E5ED2}"/>
              </a:ext>
            </a:extLst>
          </p:cNvPr>
          <p:cNvSpPr/>
          <p:nvPr/>
        </p:nvSpPr>
        <p:spPr>
          <a:xfrm>
            <a:off x="3505077" y="580557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260399-B011-DE7A-4D62-9A6A0C936E18}"/>
              </a:ext>
            </a:extLst>
          </p:cNvPr>
          <p:cNvSpPr txBox="1"/>
          <p:nvPr/>
        </p:nvSpPr>
        <p:spPr>
          <a:xfrm>
            <a:off x="3538194" y="58069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539456-9D8D-1A94-C21B-66AFB37BC02A}"/>
              </a:ext>
            </a:extLst>
          </p:cNvPr>
          <p:cNvCxnSpPr>
            <a:cxnSpLocks/>
          </p:cNvCxnSpPr>
          <p:nvPr/>
        </p:nvCxnSpPr>
        <p:spPr>
          <a:xfrm flipH="1">
            <a:off x="3047288" y="596246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28">
            <a:extLst>
              <a:ext uri="{FF2B5EF4-FFF2-40B4-BE49-F238E27FC236}">
                <a16:creationId xmlns:a16="http://schemas.microsoft.com/office/drawing/2014/main" id="{89EFB3CB-A68F-099E-E0C9-0D36866D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865" y="49346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BA14691E-A30B-9A58-52B0-24CD3221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55" y="5495435"/>
            <a:ext cx="971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2" name="Text Box 28">
            <a:extLst>
              <a:ext uri="{FF2B5EF4-FFF2-40B4-BE49-F238E27FC236}">
                <a16:creationId xmlns:a16="http://schemas.microsoft.com/office/drawing/2014/main" id="{CCA4435A-5D35-1A3E-A8EF-4FFDC0A1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283" y="6022342"/>
            <a:ext cx="8718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497ECF17-0880-2423-DE92-5799735A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180" y="5564745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8689D1-803C-113C-0D46-F8581DBE9D91}"/>
              </a:ext>
            </a:extLst>
          </p:cNvPr>
          <p:cNvSpPr txBox="1"/>
          <p:nvPr/>
        </p:nvSpPr>
        <p:spPr>
          <a:xfrm>
            <a:off x="2489453" y="4731511"/>
            <a:ext cx="748923" cy="40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D89841-A2D9-225B-FB30-A1E9050EDE9F}"/>
              </a:ext>
            </a:extLst>
          </p:cNvPr>
          <p:cNvSpPr txBox="1"/>
          <p:nvPr/>
        </p:nvSpPr>
        <p:spPr>
          <a:xfrm>
            <a:off x="2468676" y="6138602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57544F1-32EC-4EA8-F708-BA86E2DB137D}"/>
              </a:ext>
            </a:extLst>
          </p:cNvPr>
          <p:cNvSpPr txBox="1"/>
          <p:nvPr/>
        </p:nvSpPr>
        <p:spPr>
          <a:xfrm>
            <a:off x="3340264" y="4731511"/>
            <a:ext cx="811441" cy="40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612A211-8224-B13A-2058-C2720CB1199F}"/>
              </a:ext>
            </a:extLst>
          </p:cNvPr>
          <p:cNvSpPr txBox="1"/>
          <p:nvPr/>
        </p:nvSpPr>
        <p:spPr>
          <a:xfrm>
            <a:off x="3323750" y="6138602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34239-67EE-C25F-6E92-2DAF9B6607C8}"/>
              </a:ext>
            </a:extLst>
          </p:cNvPr>
          <p:cNvSpPr/>
          <p:nvPr/>
        </p:nvSpPr>
        <p:spPr>
          <a:xfrm>
            <a:off x="5165117" y="523664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4A345-96D8-9775-EFC6-6584ADC973AD}"/>
              </a:ext>
            </a:extLst>
          </p:cNvPr>
          <p:cNvSpPr txBox="1"/>
          <p:nvPr/>
        </p:nvSpPr>
        <p:spPr>
          <a:xfrm>
            <a:off x="5198234" y="523804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D947EA-A7F3-D8E9-F13C-30E8581B4621}"/>
              </a:ext>
            </a:extLst>
          </p:cNvPr>
          <p:cNvSpPr/>
          <p:nvPr/>
        </p:nvSpPr>
        <p:spPr>
          <a:xfrm>
            <a:off x="5165117" y="58719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A5B04-C9FA-6AF4-1366-9B6969FE7243}"/>
              </a:ext>
            </a:extLst>
          </p:cNvPr>
          <p:cNvSpPr txBox="1"/>
          <p:nvPr/>
        </p:nvSpPr>
        <p:spPr>
          <a:xfrm>
            <a:off x="5198234" y="587339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29BE1B-4686-B3C1-94A8-BB99E065EDCE}"/>
              </a:ext>
            </a:extLst>
          </p:cNvPr>
          <p:cNvSpPr/>
          <p:nvPr/>
        </p:nvSpPr>
        <p:spPr>
          <a:xfrm>
            <a:off x="6010937" y="525191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493F4-BA77-0D23-B833-FC7901E8418B}"/>
              </a:ext>
            </a:extLst>
          </p:cNvPr>
          <p:cNvSpPr txBox="1"/>
          <p:nvPr/>
        </p:nvSpPr>
        <p:spPr>
          <a:xfrm>
            <a:off x="6044054" y="525330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45EC78-2D65-B6D0-9836-7A6424D3F65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550572" y="5428081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C0AAC-FFF8-B576-B14D-70E21840E2D3}"/>
              </a:ext>
            </a:extLst>
          </p:cNvPr>
          <p:cNvCxnSpPr>
            <a:cxnSpLocks/>
          </p:cNvCxnSpPr>
          <p:nvPr/>
        </p:nvCxnSpPr>
        <p:spPr>
          <a:xfrm flipH="1" flipV="1">
            <a:off x="5366047" y="5599009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293940-EE9E-2BA4-F0FD-E881F5AF2C1B}"/>
              </a:ext>
            </a:extLst>
          </p:cNvPr>
          <p:cNvCxnSpPr>
            <a:cxnSpLocks/>
          </p:cNvCxnSpPr>
          <p:nvPr/>
        </p:nvCxnSpPr>
        <p:spPr>
          <a:xfrm flipH="1">
            <a:off x="5535974" y="5575898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518D628-2063-D4F8-9D54-79975C6058FA}"/>
              </a:ext>
            </a:extLst>
          </p:cNvPr>
          <p:cNvSpPr/>
          <p:nvPr/>
        </p:nvSpPr>
        <p:spPr>
          <a:xfrm>
            <a:off x="5993763" y="588578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524D7-E92B-5769-27CE-B43A7B10451B}"/>
              </a:ext>
            </a:extLst>
          </p:cNvPr>
          <p:cNvSpPr txBox="1"/>
          <p:nvPr/>
        </p:nvSpPr>
        <p:spPr>
          <a:xfrm>
            <a:off x="6026880" y="588717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B3D7B7-E894-8D83-8A9E-F650803BFC13}"/>
              </a:ext>
            </a:extLst>
          </p:cNvPr>
          <p:cNvCxnSpPr>
            <a:cxnSpLocks/>
          </p:cNvCxnSpPr>
          <p:nvPr/>
        </p:nvCxnSpPr>
        <p:spPr>
          <a:xfrm flipH="1">
            <a:off x="5535974" y="604267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8">
            <a:extLst>
              <a:ext uri="{FF2B5EF4-FFF2-40B4-BE49-F238E27FC236}">
                <a16:creationId xmlns:a16="http://schemas.microsoft.com/office/drawing/2014/main" id="{8C632DBA-C1A0-C54A-8FFA-CA1997FAB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3813" y="5167156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7B7514F9-B0EB-BFA5-1CF3-52E901B35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860" y="557564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45322F81-FDA5-EA1D-3F5E-D2DFAFB1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734" y="5598315"/>
            <a:ext cx="237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CE234820-B1E8-D12F-7CCE-91B5F298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6" y="5979848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96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6" grpId="0" animBg="1"/>
      <p:bldP spid="46" grpId="0" animBg="1"/>
      <p:bldP spid="48" grpId="0" animBg="1"/>
      <p:bldP spid="50" grpId="0" animBg="1"/>
      <p:bldP spid="55" grpId="0" animBg="1"/>
      <p:bldP spid="4" grpId="0" animBg="1"/>
      <p:bldP spid="6" grpId="0" animBg="1"/>
      <p:bldP spid="8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B27-311F-B043-0B48-E76B0626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Johnson’s Algorithm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5EA6-A2BA-ABD4-30ED-966D73DB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0 –(</a:t>
            </a:r>
            <a:r>
              <a:rPr lang="en-US" altLang="en-SE" sz="2400" dirty="0">
                <a:solidFill>
                  <a:srgbClr val="000000"/>
                </a:solidFill>
                <a:latin typeface="Arial" panose="020B0604020202020204" pitchFamily="34" charset="0"/>
              </a:rPr>
              <a:t>0-(-2))=-2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1-(0-0)=1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 – (0-(-1))=0</a:t>
            </a:r>
            <a:endParaRPr lang="en-SE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8468037-74F1-B0DF-A426-683FA9488396}"/>
              </a:ext>
            </a:extLst>
          </p:cNvPr>
          <p:cNvSpPr/>
          <p:nvPr/>
        </p:nvSpPr>
        <p:spPr>
          <a:xfrm>
            <a:off x="877638" y="521114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73E3BE-A6F5-02C5-80B9-E91766743D48}"/>
              </a:ext>
            </a:extLst>
          </p:cNvPr>
          <p:cNvSpPr txBox="1"/>
          <p:nvPr/>
        </p:nvSpPr>
        <p:spPr>
          <a:xfrm>
            <a:off x="910755" y="521254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0C5B052-F032-BCA2-6707-A2DA808A5E5B}"/>
              </a:ext>
            </a:extLst>
          </p:cNvPr>
          <p:cNvSpPr/>
          <p:nvPr/>
        </p:nvSpPr>
        <p:spPr>
          <a:xfrm>
            <a:off x="877638" y="58464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42DE9E-77EC-BA3B-F121-C85265CF061F}"/>
              </a:ext>
            </a:extLst>
          </p:cNvPr>
          <p:cNvSpPr txBox="1"/>
          <p:nvPr/>
        </p:nvSpPr>
        <p:spPr>
          <a:xfrm>
            <a:off x="910755" y="58478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DDA234-3BFB-11D5-5CC2-48EC1FDFFE5C}"/>
              </a:ext>
            </a:extLst>
          </p:cNvPr>
          <p:cNvSpPr/>
          <p:nvPr/>
        </p:nvSpPr>
        <p:spPr>
          <a:xfrm>
            <a:off x="1723458" y="522641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D45F69-BE25-11A5-C802-104ADE67E7AC}"/>
              </a:ext>
            </a:extLst>
          </p:cNvPr>
          <p:cNvSpPr txBox="1"/>
          <p:nvPr/>
        </p:nvSpPr>
        <p:spPr>
          <a:xfrm>
            <a:off x="1756575" y="522781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4144F9-763B-266D-F125-519F749DD52D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1263093" y="540258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AFDFF97-6011-E6BA-5AAF-9862E2C5A9D2}"/>
              </a:ext>
            </a:extLst>
          </p:cNvPr>
          <p:cNvCxnSpPr>
            <a:cxnSpLocks/>
          </p:cNvCxnSpPr>
          <p:nvPr/>
        </p:nvCxnSpPr>
        <p:spPr>
          <a:xfrm flipH="1" flipV="1">
            <a:off x="1078568" y="557351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D81531-BD66-43B8-A972-0168B96E543A}"/>
              </a:ext>
            </a:extLst>
          </p:cNvPr>
          <p:cNvCxnSpPr>
            <a:cxnSpLocks/>
          </p:cNvCxnSpPr>
          <p:nvPr/>
        </p:nvCxnSpPr>
        <p:spPr>
          <a:xfrm flipH="1">
            <a:off x="1248495" y="555039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6B34391-E920-02B4-4218-A1666FD1AE60}"/>
              </a:ext>
            </a:extLst>
          </p:cNvPr>
          <p:cNvSpPr/>
          <p:nvPr/>
        </p:nvSpPr>
        <p:spPr>
          <a:xfrm>
            <a:off x="1706284" y="586028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2DD2FF-3673-22A3-7B2E-5DE26EA2127D}"/>
              </a:ext>
            </a:extLst>
          </p:cNvPr>
          <p:cNvSpPr txBox="1"/>
          <p:nvPr/>
        </p:nvSpPr>
        <p:spPr>
          <a:xfrm>
            <a:off x="1739401" y="586168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974B2D9-2B24-CF83-E861-95BCBA2BF3F5}"/>
              </a:ext>
            </a:extLst>
          </p:cNvPr>
          <p:cNvCxnSpPr>
            <a:cxnSpLocks/>
          </p:cNvCxnSpPr>
          <p:nvPr/>
        </p:nvCxnSpPr>
        <p:spPr>
          <a:xfrm flipH="1">
            <a:off x="1248495" y="601717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 Box 28">
            <a:extLst>
              <a:ext uri="{FF2B5EF4-FFF2-40B4-BE49-F238E27FC236}">
                <a16:creationId xmlns:a16="http://schemas.microsoft.com/office/drawing/2014/main" id="{BAB3879C-3833-7A33-46E9-CA4F3148B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557" y="5954349"/>
            <a:ext cx="3523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87" name="Text Box 28">
            <a:extLst>
              <a:ext uri="{FF2B5EF4-FFF2-40B4-BE49-F238E27FC236}">
                <a16:creationId xmlns:a16="http://schemas.microsoft.com/office/drawing/2014/main" id="{4D707C82-FD9B-E985-58D2-53CEB0B34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43" y="5528750"/>
            <a:ext cx="3523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8" name="Text Box 28">
            <a:extLst>
              <a:ext uri="{FF2B5EF4-FFF2-40B4-BE49-F238E27FC236}">
                <a16:creationId xmlns:a16="http://schemas.microsoft.com/office/drawing/2014/main" id="{82488E10-654B-BED1-CBFB-4B3D550EF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091" y="5514690"/>
            <a:ext cx="354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" name="Text Box 28">
            <a:extLst>
              <a:ext uri="{FF2B5EF4-FFF2-40B4-BE49-F238E27FC236}">
                <a16:creationId xmlns:a16="http://schemas.microsoft.com/office/drawing/2014/main" id="{B96CC4E5-08D3-DBA2-1E37-49ED8DF9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44" y="5141223"/>
            <a:ext cx="3453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C0D5A7-E46D-913A-C3E8-BF8A4C53308D}"/>
              </a:ext>
            </a:extLst>
          </p:cNvPr>
          <p:cNvSpPr txBox="1"/>
          <p:nvPr/>
        </p:nvSpPr>
        <p:spPr>
          <a:xfrm>
            <a:off x="684682" y="4932518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C07693-536C-1FB6-1F39-5F3F333DBA19}"/>
              </a:ext>
            </a:extLst>
          </p:cNvPr>
          <p:cNvSpPr txBox="1"/>
          <p:nvPr/>
        </p:nvSpPr>
        <p:spPr>
          <a:xfrm>
            <a:off x="682193" y="6127277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60D61C-BA9A-D5D5-3C87-E490BECFD2A3}"/>
              </a:ext>
            </a:extLst>
          </p:cNvPr>
          <p:cNvSpPr txBox="1"/>
          <p:nvPr/>
        </p:nvSpPr>
        <p:spPr>
          <a:xfrm>
            <a:off x="1535493" y="4932518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310113-BA89-B318-E263-A76933CD9369}"/>
              </a:ext>
            </a:extLst>
          </p:cNvPr>
          <p:cNvSpPr txBox="1"/>
          <p:nvPr/>
        </p:nvSpPr>
        <p:spPr>
          <a:xfrm>
            <a:off x="1537267" y="6127277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h[4]=-1</a:t>
            </a:r>
            <a:endParaRPr lang="en-SE" sz="16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93E2ACA-F828-4F66-D777-A95A60F75FFC}"/>
              </a:ext>
            </a:extLst>
          </p:cNvPr>
          <p:cNvSpPr/>
          <p:nvPr/>
        </p:nvSpPr>
        <p:spPr>
          <a:xfrm>
            <a:off x="3073104" y="51548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4E2DD39-EBB1-BB4A-3C8F-8B8288E5BFB6}"/>
              </a:ext>
            </a:extLst>
          </p:cNvPr>
          <p:cNvSpPr txBox="1"/>
          <p:nvPr/>
        </p:nvSpPr>
        <p:spPr>
          <a:xfrm>
            <a:off x="3106221" y="51562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24AAB01-7B44-486B-EA58-013AD7F02A5A}"/>
              </a:ext>
            </a:extLst>
          </p:cNvPr>
          <p:cNvSpPr/>
          <p:nvPr/>
        </p:nvSpPr>
        <p:spPr>
          <a:xfrm>
            <a:off x="3073104" y="57902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E3793-68DF-34E0-2B3A-667FDCDE597E}"/>
              </a:ext>
            </a:extLst>
          </p:cNvPr>
          <p:cNvSpPr txBox="1"/>
          <p:nvPr/>
        </p:nvSpPr>
        <p:spPr>
          <a:xfrm>
            <a:off x="3106221" y="57916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49102BE-CE9F-DE0B-446F-24985282BE82}"/>
              </a:ext>
            </a:extLst>
          </p:cNvPr>
          <p:cNvSpPr/>
          <p:nvPr/>
        </p:nvSpPr>
        <p:spPr>
          <a:xfrm>
            <a:off x="3918924" y="51701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4C81D3-6897-7D48-E0A1-614E22EB915A}"/>
              </a:ext>
            </a:extLst>
          </p:cNvPr>
          <p:cNvSpPr txBox="1"/>
          <p:nvPr/>
        </p:nvSpPr>
        <p:spPr>
          <a:xfrm>
            <a:off x="3952041" y="51715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E3361AA-69B8-393E-40F9-EB0493049E7D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3458559" y="5346327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A6DAA7-F9D1-A787-1D0F-04A6F07A0612}"/>
              </a:ext>
            </a:extLst>
          </p:cNvPr>
          <p:cNvCxnSpPr>
            <a:cxnSpLocks/>
          </p:cNvCxnSpPr>
          <p:nvPr/>
        </p:nvCxnSpPr>
        <p:spPr>
          <a:xfrm flipH="1" flipV="1">
            <a:off x="3274034" y="5517255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6C4D593-6911-43F5-204F-048A08758365}"/>
              </a:ext>
            </a:extLst>
          </p:cNvPr>
          <p:cNvCxnSpPr>
            <a:cxnSpLocks/>
          </p:cNvCxnSpPr>
          <p:nvPr/>
        </p:nvCxnSpPr>
        <p:spPr>
          <a:xfrm flipH="1">
            <a:off x="3443961" y="5494144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1382CA7-0E49-F12D-4534-5432DAE5B3AC}"/>
              </a:ext>
            </a:extLst>
          </p:cNvPr>
          <p:cNvSpPr/>
          <p:nvPr/>
        </p:nvSpPr>
        <p:spPr>
          <a:xfrm>
            <a:off x="3901750" y="580402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2380D6-6069-BD1F-C76B-E858241C5F16}"/>
              </a:ext>
            </a:extLst>
          </p:cNvPr>
          <p:cNvSpPr txBox="1"/>
          <p:nvPr/>
        </p:nvSpPr>
        <p:spPr>
          <a:xfrm>
            <a:off x="3934867" y="580542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EC2E28-E650-6E75-72E5-2DD70BFD96D6}"/>
              </a:ext>
            </a:extLst>
          </p:cNvPr>
          <p:cNvCxnSpPr>
            <a:cxnSpLocks/>
          </p:cNvCxnSpPr>
          <p:nvPr/>
        </p:nvCxnSpPr>
        <p:spPr>
          <a:xfrm flipH="1">
            <a:off x="3443961" y="596091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F7393C7-C71B-7193-990E-A5B420AE0BD5}"/>
              </a:ext>
            </a:extLst>
          </p:cNvPr>
          <p:cNvSpPr txBox="1"/>
          <p:nvPr/>
        </p:nvSpPr>
        <p:spPr>
          <a:xfrm>
            <a:off x="2895161" y="4699186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A591F1-6037-7F97-FD32-C32564CF5265}"/>
              </a:ext>
            </a:extLst>
          </p:cNvPr>
          <p:cNvSpPr txBox="1"/>
          <p:nvPr/>
        </p:nvSpPr>
        <p:spPr>
          <a:xfrm>
            <a:off x="2880480" y="6241417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518AFC-F01B-F1D7-ACC6-6BCFC2C0A68C}"/>
              </a:ext>
            </a:extLst>
          </p:cNvPr>
          <p:cNvSpPr txBox="1"/>
          <p:nvPr/>
        </p:nvSpPr>
        <p:spPr>
          <a:xfrm>
            <a:off x="3745972" y="469918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7F5BAB-0157-02E8-BFBD-06494EA28725}"/>
              </a:ext>
            </a:extLst>
          </p:cNvPr>
          <p:cNvSpPr txBox="1"/>
          <p:nvPr/>
        </p:nvSpPr>
        <p:spPr>
          <a:xfrm>
            <a:off x="3735554" y="6241417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h[4]=-1</a:t>
            </a:r>
            <a:endParaRPr lang="en-SE" sz="1600" dirty="0"/>
          </a:p>
        </p:txBody>
      </p:sp>
      <p:sp>
        <p:nvSpPr>
          <p:cNvPr id="115" name="Text Box 28">
            <a:extLst>
              <a:ext uri="{FF2B5EF4-FFF2-40B4-BE49-F238E27FC236}">
                <a16:creationId xmlns:a16="http://schemas.microsoft.com/office/drawing/2014/main" id="{B1342F81-9DF7-671B-436A-B45C3528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561" y="49304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116" name="Text Box 28">
            <a:extLst>
              <a:ext uri="{FF2B5EF4-FFF2-40B4-BE49-F238E27FC236}">
                <a16:creationId xmlns:a16="http://schemas.microsoft.com/office/drawing/2014/main" id="{F4B2D53F-6E60-1A4E-71BF-8210B4C47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843" y="5464710"/>
            <a:ext cx="897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117" name="Text Box 28">
            <a:extLst>
              <a:ext uri="{FF2B5EF4-FFF2-40B4-BE49-F238E27FC236}">
                <a16:creationId xmlns:a16="http://schemas.microsoft.com/office/drawing/2014/main" id="{35867C28-4AB1-2E05-27E4-9088A3AE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7490" y="5533469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  <p:sp>
        <p:nvSpPr>
          <p:cNvPr id="118" name="Text Box 28">
            <a:extLst>
              <a:ext uri="{FF2B5EF4-FFF2-40B4-BE49-F238E27FC236}">
                <a16:creationId xmlns:a16="http://schemas.microsoft.com/office/drawing/2014/main" id="{221CF032-A3F9-0173-4C65-5BDB3192A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509" y="6071218"/>
            <a:ext cx="12149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-1+0-(-1)=0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D983C5A-C1D9-F0A5-1D21-5BFAC7A1A30B}"/>
              </a:ext>
            </a:extLst>
          </p:cNvPr>
          <p:cNvSpPr/>
          <p:nvPr/>
        </p:nvSpPr>
        <p:spPr>
          <a:xfrm>
            <a:off x="982427" y="33298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25C939-39FB-820C-BB30-1811EF2CAFC4}"/>
              </a:ext>
            </a:extLst>
          </p:cNvPr>
          <p:cNvSpPr txBox="1"/>
          <p:nvPr/>
        </p:nvSpPr>
        <p:spPr>
          <a:xfrm>
            <a:off x="1015544" y="33312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43C050B-2FE8-2EA6-7019-BA6DBCCCB396}"/>
              </a:ext>
            </a:extLst>
          </p:cNvPr>
          <p:cNvSpPr/>
          <p:nvPr/>
        </p:nvSpPr>
        <p:spPr>
          <a:xfrm>
            <a:off x="982427" y="39651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924EBC-1250-9074-985C-3B9F62426F2C}"/>
              </a:ext>
            </a:extLst>
          </p:cNvPr>
          <p:cNvSpPr txBox="1"/>
          <p:nvPr/>
        </p:nvSpPr>
        <p:spPr>
          <a:xfrm>
            <a:off x="1015544" y="39665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C457F18-F3F7-E353-0F8A-24B066A55121}"/>
              </a:ext>
            </a:extLst>
          </p:cNvPr>
          <p:cNvSpPr/>
          <p:nvPr/>
        </p:nvSpPr>
        <p:spPr>
          <a:xfrm>
            <a:off x="1828247" y="33451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5A7DBFA-2C8C-DDE4-096A-F6D887D0FE66}"/>
              </a:ext>
            </a:extLst>
          </p:cNvPr>
          <p:cNvSpPr txBox="1"/>
          <p:nvPr/>
        </p:nvSpPr>
        <p:spPr>
          <a:xfrm>
            <a:off x="1861364" y="33465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43F677C-7342-C4FD-3CA1-BB39060942D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1367882" y="3521280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317CA54-F30A-8302-B135-E794D6D4CA2E}"/>
              </a:ext>
            </a:extLst>
          </p:cNvPr>
          <p:cNvCxnSpPr>
            <a:cxnSpLocks/>
          </p:cNvCxnSpPr>
          <p:nvPr/>
        </p:nvCxnSpPr>
        <p:spPr>
          <a:xfrm flipH="1" flipV="1">
            <a:off x="1183357" y="3692208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2D8E704-404C-BB54-01D8-ED8E9C61B0C6}"/>
              </a:ext>
            </a:extLst>
          </p:cNvPr>
          <p:cNvCxnSpPr>
            <a:cxnSpLocks/>
          </p:cNvCxnSpPr>
          <p:nvPr/>
        </p:nvCxnSpPr>
        <p:spPr>
          <a:xfrm flipH="1">
            <a:off x="1353284" y="3669097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26CDFBE-27F4-D1CF-7903-0F4C5AFE1097}"/>
              </a:ext>
            </a:extLst>
          </p:cNvPr>
          <p:cNvSpPr/>
          <p:nvPr/>
        </p:nvSpPr>
        <p:spPr>
          <a:xfrm>
            <a:off x="1811073" y="397898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EC9B55-03F9-91EF-BE3B-FE9426627B41}"/>
              </a:ext>
            </a:extLst>
          </p:cNvPr>
          <p:cNvSpPr txBox="1"/>
          <p:nvPr/>
        </p:nvSpPr>
        <p:spPr>
          <a:xfrm>
            <a:off x="1844190" y="398037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5692124-9013-548A-0E5D-777114BEFB17}"/>
              </a:ext>
            </a:extLst>
          </p:cNvPr>
          <p:cNvCxnSpPr>
            <a:cxnSpLocks/>
          </p:cNvCxnSpPr>
          <p:nvPr/>
        </p:nvCxnSpPr>
        <p:spPr>
          <a:xfrm flipH="1">
            <a:off x="1353284" y="4135871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 Box 28">
            <a:extLst>
              <a:ext uri="{FF2B5EF4-FFF2-40B4-BE49-F238E27FC236}">
                <a16:creationId xmlns:a16="http://schemas.microsoft.com/office/drawing/2014/main" id="{252F6760-9EB0-9A11-9CB5-AC56EE21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262" y="3271033"/>
            <a:ext cx="2973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8" name="Text Box 28">
            <a:extLst>
              <a:ext uri="{FF2B5EF4-FFF2-40B4-BE49-F238E27FC236}">
                <a16:creationId xmlns:a16="http://schemas.microsoft.com/office/drawing/2014/main" id="{6C097A9A-D5B3-C798-8A57-49E11A00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96" y="3639663"/>
            <a:ext cx="261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226B3D66-A783-07B4-F0BD-4D261219889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34611" y="3650731"/>
            <a:ext cx="2048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0" name="Text Box 28">
            <a:extLst>
              <a:ext uri="{FF2B5EF4-FFF2-40B4-BE49-F238E27FC236}">
                <a16:creationId xmlns:a16="http://schemas.microsoft.com/office/drawing/2014/main" id="{DBABE58B-D49B-7150-1CFE-DB7F8CDC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902" y="4063135"/>
            <a:ext cx="2973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graphicFrame>
        <p:nvGraphicFramePr>
          <p:cNvPr id="151" name="Content Placeholder 4">
            <a:extLst>
              <a:ext uri="{FF2B5EF4-FFF2-40B4-BE49-F238E27FC236}">
                <a16:creationId xmlns:a16="http://schemas.microsoft.com/office/drawing/2014/main" id="{1F3F5D60-A218-EEA0-5DA1-FBF80F0CF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654305"/>
              </p:ext>
            </p:extLst>
          </p:nvPr>
        </p:nvGraphicFramePr>
        <p:xfrm>
          <a:off x="2966257" y="2775750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graphicFrame>
        <p:nvGraphicFramePr>
          <p:cNvPr id="152" name="Content Placeholder 4">
            <a:extLst>
              <a:ext uri="{FF2B5EF4-FFF2-40B4-BE49-F238E27FC236}">
                <a16:creationId xmlns:a16="http://schemas.microsoft.com/office/drawing/2014/main" id="{8A3E0D59-07F5-80F6-18B1-0ACD28363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58811"/>
              </p:ext>
            </p:extLst>
          </p:nvPr>
        </p:nvGraphicFramePr>
        <p:xfrm>
          <a:off x="4709696" y="2765108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7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  <p:bldP spid="78" grpId="0" animBg="1"/>
      <p:bldP spid="83" grpId="0" animBg="1"/>
      <p:bldP spid="99" grpId="0" animBg="1"/>
      <p:bldP spid="101" grpId="0" animBg="1"/>
      <p:bldP spid="103" grpId="0" animBg="1"/>
      <p:bldP spid="108" grpId="0" animBg="1"/>
      <p:bldP spid="135" grpId="0" animBg="1"/>
      <p:bldP spid="137" grpId="0" animBg="1"/>
      <p:bldP spid="139" grpId="0" animBg="1"/>
      <p:bldP spid="1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4525-E640-2FF1-A956-B2DFADEC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2882-09E0-38CC-BDE7-1435DC3C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65" y="1131692"/>
            <a:ext cx="8229600" cy="1402996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8C2C1-FB7D-05BF-CA34-A84DCACF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90" y="1383345"/>
            <a:ext cx="3048425" cy="20957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4FC86D-48E0-5286-0982-7391793608E7}"/>
              </a:ext>
            </a:extLst>
          </p:cNvPr>
          <p:cNvSpPr/>
          <p:nvPr/>
        </p:nvSpPr>
        <p:spPr>
          <a:xfrm>
            <a:off x="841020" y="31862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B8DE9-5CCD-F738-774E-E0D27FDBC7D5}"/>
              </a:ext>
            </a:extLst>
          </p:cNvPr>
          <p:cNvSpPr txBox="1"/>
          <p:nvPr/>
        </p:nvSpPr>
        <p:spPr>
          <a:xfrm>
            <a:off x="874137" y="31876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E92E5-CB23-1DC6-E557-A98D972D6F73}"/>
              </a:ext>
            </a:extLst>
          </p:cNvPr>
          <p:cNvSpPr/>
          <p:nvPr/>
        </p:nvSpPr>
        <p:spPr>
          <a:xfrm>
            <a:off x="114009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43CE2-164B-5351-6536-8C9BD0AAF863}"/>
              </a:ext>
            </a:extLst>
          </p:cNvPr>
          <p:cNvSpPr txBox="1"/>
          <p:nvPr/>
        </p:nvSpPr>
        <p:spPr>
          <a:xfrm>
            <a:off x="117321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4A7A81-D007-2E7F-8AFF-3BF601B50351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226475" y="3377693"/>
            <a:ext cx="1486525" cy="2904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C3D2B-1D63-A260-7B3E-46D3E5DA998B}"/>
              </a:ext>
            </a:extLst>
          </p:cNvPr>
          <p:cNvSpPr/>
          <p:nvPr/>
        </p:nvSpPr>
        <p:spPr>
          <a:xfrm>
            <a:off x="1715386" y="38353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B2A28-1BD7-CCE2-E705-0B5A69207F1B}"/>
              </a:ext>
            </a:extLst>
          </p:cNvPr>
          <p:cNvSpPr txBox="1"/>
          <p:nvPr/>
        </p:nvSpPr>
        <p:spPr>
          <a:xfrm>
            <a:off x="1748503" y="38367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3A5BD5-845D-294F-C4A2-E43127D46C80}"/>
              </a:ext>
            </a:extLst>
          </p:cNvPr>
          <p:cNvSpPr/>
          <p:nvPr/>
        </p:nvSpPr>
        <p:spPr>
          <a:xfrm>
            <a:off x="2713000" y="323056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4DBE2-55BA-AA8D-CE69-58BDBF98542B}"/>
              </a:ext>
            </a:extLst>
          </p:cNvPr>
          <p:cNvSpPr txBox="1"/>
          <p:nvPr/>
        </p:nvSpPr>
        <p:spPr>
          <a:xfrm>
            <a:off x="2746117" y="32319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4AE8E7-F037-5015-04D1-566514C9B21F}"/>
              </a:ext>
            </a:extLst>
          </p:cNvPr>
          <p:cNvCxnSpPr>
            <a:cxnSpLocks/>
          </p:cNvCxnSpPr>
          <p:nvPr/>
        </p:nvCxnSpPr>
        <p:spPr>
          <a:xfrm flipH="1" flipV="1">
            <a:off x="1151918" y="3499998"/>
            <a:ext cx="626004" cy="3808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AD976-93FB-A3D5-F44A-3F2012C754E0}"/>
              </a:ext>
            </a:extLst>
          </p:cNvPr>
          <p:cNvCxnSpPr>
            <a:cxnSpLocks/>
          </p:cNvCxnSpPr>
          <p:nvPr/>
        </p:nvCxnSpPr>
        <p:spPr>
          <a:xfrm flipV="1">
            <a:off x="2058870" y="3533706"/>
            <a:ext cx="684532" cy="35941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AC87B2-C8D6-1DE5-4207-7C602B1CDC9E}"/>
              </a:ext>
            </a:extLst>
          </p:cNvPr>
          <p:cNvSpPr/>
          <p:nvPr/>
        </p:nvSpPr>
        <p:spPr>
          <a:xfrm>
            <a:off x="222975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A5865-EFD6-F46D-ECC0-CC0785AC6E72}"/>
              </a:ext>
            </a:extLst>
          </p:cNvPr>
          <p:cNvSpPr txBox="1"/>
          <p:nvPr/>
        </p:nvSpPr>
        <p:spPr>
          <a:xfrm>
            <a:off x="226287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BD7D20-C2A1-5DA0-E513-E78FDBC9A110}"/>
              </a:ext>
            </a:extLst>
          </p:cNvPr>
          <p:cNvCxnSpPr>
            <a:cxnSpLocks/>
          </p:cNvCxnSpPr>
          <p:nvPr/>
        </p:nvCxnSpPr>
        <p:spPr>
          <a:xfrm flipH="1" flipV="1">
            <a:off x="1044295" y="3533706"/>
            <a:ext cx="195346" cy="7160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FA014A-7B0D-EE40-FBE7-2F9F56228CD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459403" y="3566964"/>
            <a:ext cx="388585" cy="6453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AFB286-CF72-DBB8-043B-CF0C4C76A739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1492436" y="4381600"/>
            <a:ext cx="737322" cy="54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94CCD8-A1C7-BBC2-419D-9CE5B2B0E01D}"/>
              </a:ext>
            </a:extLst>
          </p:cNvPr>
          <p:cNvSpPr txBox="1"/>
          <p:nvPr/>
        </p:nvSpPr>
        <p:spPr>
          <a:xfrm>
            <a:off x="1796351" y="31308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21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66E337-396E-324E-D440-436B41BEDFD7}"/>
              </a:ext>
            </a:extLst>
          </p:cNvPr>
          <p:cNvSpPr txBox="1"/>
          <p:nvPr/>
        </p:nvSpPr>
        <p:spPr>
          <a:xfrm>
            <a:off x="1354464" y="34584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777A57-FDEE-AC57-702E-EA9552B3A2D7}"/>
              </a:ext>
            </a:extLst>
          </p:cNvPr>
          <p:cNvSpPr txBox="1"/>
          <p:nvPr/>
        </p:nvSpPr>
        <p:spPr>
          <a:xfrm>
            <a:off x="2110552" y="34733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809F9B-58EE-E2E8-95DE-484028706D81}"/>
              </a:ext>
            </a:extLst>
          </p:cNvPr>
          <p:cNvCxnSpPr>
            <a:cxnSpLocks/>
          </p:cNvCxnSpPr>
          <p:nvPr/>
        </p:nvCxnSpPr>
        <p:spPr>
          <a:xfrm flipV="1">
            <a:off x="1464920" y="4138386"/>
            <a:ext cx="310609" cy="17402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86A919-6CAA-3471-076A-B2E0B681564E}"/>
              </a:ext>
            </a:extLst>
          </p:cNvPr>
          <p:cNvCxnSpPr>
            <a:cxnSpLocks/>
          </p:cNvCxnSpPr>
          <p:nvPr/>
        </p:nvCxnSpPr>
        <p:spPr>
          <a:xfrm>
            <a:off x="2044410" y="4111997"/>
            <a:ext cx="252959" cy="13774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EA857AF-C5C1-FB1A-09CA-77105CD9A047}"/>
              </a:ext>
            </a:extLst>
          </p:cNvPr>
          <p:cNvSpPr txBox="1"/>
          <p:nvPr/>
        </p:nvSpPr>
        <p:spPr>
          <a:xfrm>
            <a:off x="1447342" y="39631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05CFD5-AFE5-CB8A-B83F-83DC799A91A9}"/>
              </a:ext>
            </a:extLst>
          </p:cNvPr>
          <p:cNvSpPr txBox="1"/>
          <p:nvPr/>
        </p:nvSpPr>
        <p:spPr>
          <a:xfrm>
            <a:off x="941205" y="37791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785904-6BED-14E9-97E8-FCACB1A5F4C4}"/>
              </a:ext>
            </a:extLst>
          </p:cNvPr>
          <p:cNvSpPr txBox="1"/>
          <p:nvPr/>
        </p:nvSpPr>
        <p:spPr>
          <a:xfrm>
            <a:off x="1644645" y="43200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65D76F-9A24-CB72-7E0B-4CE6AD1F6CFB}"/>
              </a:ext>
            </a:extLst>
          </p:cNvPr>
          <p:cNvSpPr txBox="1"/>
          <p:nvPr/>
        </p:nvSpPr>
        <p:spPr>
          <a:xfrm>
            <a:off x="2033230" y="391771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C67B50-A3FB-6697-5A28-DC0EA1E369C6}"/>
              </a:ext>
            </a:extLst>
          </p:cNvPr>
          <p:cNvSpPr txBox="1"/>
          <p:nvPr/>
        </p:nvSpPr>
        <p:spPr>
          <a:xfrm>
            <a:off x="2556660" y="38119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endParaRPr lang="en-SE" sz="16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FED6862-076F-EC42-4414-3837BE94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985" y="4006068"/>
            <a:ext cx="290553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8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28FF-344C-A505-8840-AAB0954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2FF4-5DB4-6168-9725-FB42CF2C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62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2" descr="example">
            <a:extLst>
              <a:ext uri="{FF2B5EF4-FFF2-40B4-BE49-F238E27FC236}">
                <a16:creationId xmlns:a16="http://schemas.microsoft.com/office/drawing/2014/main" id="{AE241346-36A4-F807-3408-CAA874D1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" y="2123345"/>
            <a:ext cx="4243503" cy="34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D4C258E-A182-C709-017F-DF2A1912EB5C}"/>
              </a:ext>
            </a:extLst>
          </p:cNvPr>
          <p:cNvSpPr/>
          <p:nvPr/>
        </p:nvSpPr>
        <p:spPr>
          <a:xfrm>
            <a:off x="6094892" y="302952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92814-4DBB-1DC9-E93A-F966510C6A2C}"/>
              </a:ext>
            </a:extLst>
          </p:cNvPr>
          <p:cNvSpPr/>
          <p:nvPr/>
        </p:nvSpPr>
        <p:spPr>
          <a:xfrm>
            <a:off x="6598231" y="355114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B2CDF7-AB8B-0511-0316-AE0522DF5D6B}"/>
              </a:ext>
            </a:extLst>
          </p:cNvPr>
          <p:cNvSpPr/>
          <p:nvPr/>
        </p:nvSpPr>
        <p:spPr>
          <a:xfrm>
            <a:off x="5584560" y="35511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6F49B-5829-790C-83C5-F3849B363E65}"/>
              </a:ext>
            </a:extLst>
          </p:cNvPr>
          <p:cNvSpPr/>
          <p:nvPr/>
        </p:nvSpPr>
        <p:spPr>
          <a:xfrm>
            <a:off x="6631919" y="42334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9DBE2-2554-07D8-61F2-2F7DE75FE6E3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5885299" y="333026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33F8DB-C6EB-1179-70E5-8513C1326A2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6395631" y="333026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920D54-CAC2-496E-4B9C-4DFAC421DAE8}"/>
              </a:ext>
            </a:extLst>
          </p:cNvPr>
          <p:cNvCxnSpPr>
            <a:cxnSpLocks/>
            <a:stCxn id="9" idx="2"/>
            <a:endCxn id="7" idx="5"/>
          </p:cNvCxnSpPr>
          <p:nvPr/>
        </p:nvCxnSpPr>
        <p:spPr>
          <a:xfrm flipH="1" flipV="1">
            <a:off x="5885299" y="385188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B2BA2-323D-334E-97F9-9124D17D8EC9}"/>
              </a:ext>
            </a:extLst>
          </p:cNvPr>
          <p:cNvSpPr txBox="1"/>
          <p:nvPr/>
        </p:nvSpPr>
        <p:spPr>
          <a:xfrm>
            <a:off x="6143756" y="30375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DF2B8-1064-FD00-F894-A2B01729926E}"/>
              </a:ext>
            </a:extLst>
          </p:cNvPr>
          <p:cNvSpPr txBox="1"/>
          <p:nvPr/>
        </p:nvSpPr>
        <p:spPr>
          <a:xfrm>
            <a:off x="5636158" y="357181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78930-A436-A22D-54E7-54BA311983D6}"/>
              </a:ext>
            </a:extLst>
          </p:cNvPr>
          <p:cNvSpPr txBox="1"/>
          <p:nvPr/>
        </p:nvSpPr>
        <p:spPr>
          <a:xfrm>
            <a:off x="6666605" y="42348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76472-DE98-D467-540D-1C479AA04D4C}"/>
              </a:ext>
            </a:extLst>
          </p:cNvPr>
          <p:cNvSpPr txBox="1"/>
          <p:nvPr/>
        </p:nvSpPr>
        <p:spPr>
          <a:xfrm>
            <a:off x="6654744" y="35649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F4FD55-9605-963D-C1C8-ED3B12C5CC50}"/>
              </a:ext>
            </a:extLst>
          </p:cNvPr>
          <p:cNvSpPr/>
          <p:nvPr/>
        </p:nvSpPr>
        <p:spPr>
          <a:xfrm>
            <a:off x="7593159" y="35704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E8836-E862-15CA-0F9F-D8C52227FC4B}"/>
              </a:ext>
            </a:extLst>
          </p:cNvPr>
          <p:cNvSpPr txBox="1"/>
          <p:nvPr/>
        </p:nvSpPr>
        <p:spPr>
          <a:xfrm>
            <a:off x="7626276" y="35718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FDC67C-95AD-57AE-F9D0-3EBAA4F2EB04}"/>
              </a:ext>
            </a:extLst>
          </p:cNvPr>
          <p:cNvCxnSpPr>
            <a:cxnSpLocks/>
          </p:cNvCxnSpPr>
          <p:nvPr/>
        </p:nvCxnSpPr>
        <p:spPr>
          <a:xfrm flipH="1">
            <a:off x="6984126" y="389810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3C1DE75-9B25-C2DF-7AAB-F9CACF49FEC9}"/>
              </a:ext>
            </a:extLst>
          </p:cNvPr>
          <p:cNvSpPr/>
          <p:nvPr/>
        </p:nvSpPr>
        <p:spPr>
          <a:xfrm>
            <a:off x="7102253" y="303526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51DAE3-D8D8-CF58-8860-ADCDCC198599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7402992" y="333600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8E62FF-FE1F-A8CE-278B-D746D665A35E}"/>
              </a:ext>
            </a:extLst>
          </p:cNvPr>
          <p:cNvSpPr txBox="1"/>
          <p:nvPr/>
        </p:nvSpPr>
        <p:spPr>
          <a:xfrm>
            <a:off x="7133493" y="304330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CBBB0A-3B7F-020E-C03F-59E6E46D0DD9}"/>
              </a:ext>
            </a:extLst>
          </p:cNvPr>
          <p:cNvCxnSpPr/>
          <p:nvPr/>
        </p:nvCxnSpPr>
        <p:spPr>
          <a:xfrm flipV="1">
            <a:off x="6914658" y="333798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8" grpId="0" animBg="1"/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F2C4-0F3F-56BD-E057-59A6999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5472-F61C-55B9-6AD2-91AA41FF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177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1924D8-7E69-A013-73FA-985348C4FB6A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BD404A-E991-563F-1634-4A00DF41364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B1FD41-884D-2874-1871-6EF075544E5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673DB1-A593-D9C1-DC37-287556F61237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E90CCE-08FE-2F90-C6E2-892151E854E6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933D6-36A3-1D5B-B61E-66D56DB3F5E1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7E80E-1E6F-AD1F-15D7-A4462179FCB4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1A918-8487-6D4C-83ED-E6DA3A74380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9A574-B8F4-C396-1FAC-DD17771A5E75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B963EA-F2A4-139F-6C68-58C2A4DA4605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21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0677F-61A0-EEFC-BB25-3A33E95FF035}"/>
              </a:ext>
            </a:extLst>
          </p:cNvPr>
          <p:cNvSpPr txBox="1"/>
          <p:nvPr/>
        </p:nvSpPr>
        <p:spPr>
          <a:xfrm>
            <a:off x="6776208" y="3879892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D7278-835F-E1A7-5326-399685D00C6D}"/>
              </a:ext>
            </a:extLst>
          </p:cNvPr>
          <p:cNvSpPr txBox="1"/>
          <p:nvPr/>
        </p:nvSpPr>
        <p:spPr>
          <a:xfrm>
            <a:off x="6385750" y="4390517"/>
            <a:ext cx="35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265E7-B763-21B3-0427-FE00299596AB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ADC11-F3FE-1F97-5176-75ADFCC0A595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56</a:t>
            </a:r>
            <a:endParaRPr lang="en-SE" sz="1600" dirty="0"/>
          </a:p>
        </p:txBody>
      </p:sp>
      <p:pic>
        <p:nvPicPr>
          <p:cNvPr id="25" name="Picture 24" descr="A diagram of a tree&#10;&#10;Description automatically generated">
            <a:extLst>
              <a:ext uri="{FF2B5EF4-FFF2-40B4-BE49-F238E27FC236}">
                <a16:creationId xmlns:a16="http://schemas.microsoft.com/office/drawing/2014/main" id="{9A6CE438-63C2-9AA4-B5AF-88FBFD9D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9" y="1282474"/>
            <a:ext cx="5274310" cy="276669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E7493BC-6AB4-D4D8-88CB-F52D518AC327}"/>
              </a:ext>
            </a:extLst>
          </p:cNvPr>
          <p:cNvSpPr/>
          <p:nvPr/>
        </p:nvSpPr>
        <p:spPr>
          <a:xfrm>
            <a:off x="6691714" y="48896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0E92A7-93FF-269B-C150-7B1B690FD1D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867883" y="4677629"/>
            <a:ext cx="212958" cy="212027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9C48A33-3A68-EA8F-2914-28C8536725FB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31242B-B89D-DC33-6958-3E1E9E4F73B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AC399-9E37-3804-8E92-C4F6C4CE3B33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45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DC6AE-C35D-EA00-64B2-C3F1350266C6}"/>
              </a:ext>
            </a:extLst>
          </p:cNvPr>
          <p:cNvSpPr txBox="1"/>
          <p:nvPr/>
        </p:nvSpPr>
        <p:spPr>
          <a:xfrm>
            <a:off x="6675956" y="49067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86448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1">
            <a:extLst>
              <a:ext uri="{FF2B5EF4-FFF2-40B4-BE49-F238E27FC236}">
                <a16:creationId xmlns:a16="http://schemas.microsoft.com/office/drawing/2014/main" id="{27B31037-844C-F1F8-7BFD-3BB3F1EF633A}"/>
              </a:ext>
            </a:extLst>
          </p:cNvPr>
          <p:cNvSpPr/>
          <p:nvPr/>
        </p:nvSpPr>
        <p:spPr>
          <a:xfrm>
            <a:off x="2393444" y="267000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BE5ACA99-4F66-6458-D718-B5BEDB903BF9}"/>
              </a:ext>
            </a:extLst>
          </p:cNvPr>
          <p:cNvSpPr/>
          <p:nvPr/>
        </p:nvSpPr>
        <p:spPr>
          <a:xfrm>
            <a:off x="2283653" y="30010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33B03967-3A11-7E00-6A3E-20004316379E}"/>
              </a:ext>
            </a:extLst>
          </p:cNvPr>
          <p:cNvSpPr/>
          <p:nvPr/>
        </p:nvSpPr>
        <p:spPr>
          <a:xfrm>
            <a:off x="2283653" y="300107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7DAEF-ABA6-FC22-2E28-2C523C8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Heap complete binary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32D2-60A7-A0EF-76E6-2F935502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65173" cy="2509221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316830-3B81-A8A7-DDBB-6077494D534A}"/>
              </a:ext>
            </a:extLst>
          </p:cNvPr>
          <p:cNvSpPr/>
          <p:nvPr/>
        </p:nvSpPr>
        <p:spPr>
          <a:xfrm>
            <a:off x="2256533" y="224072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D14F21-DE10-3158-75A8-32D70825123D}"/>
              </a:ext>
            </a:extLst>
          </p:cNvPr>
          <p:cNvSpPr/>
          <p:nvPr/>
        </p:nvSpPr>
        <p:spPr>
          <a:xfrm>
            <a:off x="1728739" y="229908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DFFF8D1-4BD4-E140-8623-6CBDE372859A}"/>
              </a:ext>
            </a:extLst>
          </p:cNvPr>
          <p:cNvSpPr/>
          <p:nvPr/>
        </p:nvSpPr>
        <p:spPr>
          <a:xfrm>
            <a:off x="2848298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09EA85F-9E2E-B951-4269-4C9EF4E220DA}"/>
              </a:ext>
            </a:extLst>
          </p:cNvPr>
          <p:cNvSpPr/>
          <p:nvPr/>
        </p:nvSpPr>
        <p:spPr>
          <a:xfrm>
            <a:off x="2848298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B0DA31E9-C07E-0798-B25D-536384EC76D6}"/>
              </a:ext>
            </a:extLst>
          </p:cNvPr>
          <p:cNvSpPr/>
          <p:nvPr/>
        </p:nvSpPr>
        <p:spPr>
          <a:xfrm>
            <a:off x="1613683" y="26872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D806D32B-E25D-9DF0-95CA-B948EF1059C5}"/>
              </a:ext>
            </a:extLst>
          </p:cNvPr>
          <p:cNvSpPr/>
          <p:nvPr/>
        </p:nvSpPr>
        <p:spPr>
          <a:xfrm>
            <a:off x="1072810" y="268773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CFBA38CA-D923-48F0-690D-1E4D95ACE607}"/>
              </a:ext>
            </a:extLst>
          </p:cNvPr>
          <p:cNvSpPr/>
          <p:nvPr/>
        </p:nvSpPr>
        <p:spPr>
          <a:xfrm>
            <a:off x="2034581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D2A6505-6AD2-A9C1-84F2-CCB8CDB1E72A}"/>
              </a:ext>
            </a:extLst>
          </p:cNvPr>
          <p:cNvSpPr/>
          <p:nvPr/>
        </p:nvSpPr>
        <p:spPr>
          <a:xfrm>
            <a:off x="2034582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09208FEA-464A-1D29-1556-C03ABED4F3D1}"/>
              </a:ext>
            </a:extLst>
          </p:cNvPr>
          <p:cNvSpPr/>
          <p:nvPr/>
        </p:nvSpPr>
        <p:spPr>
          <a:xfrm>
            <a:off x="963019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49">
            <a:extLst>
              <a:ext uri="{FF2B5EF4-FFF2-40B4-BE49-F238E27FC236}">
                <a16:creationId xmlns:a16="http://schemas.microsoft.com/office/drawing/2014/main" id="{52F91379-35E3-4EE4-4606-B02171527ED9}"/>
              </a:ext>
            </a:extLst>
          </p:cNvPr>
          <p:cNvSpPr/>
          <p:nvPr/>
        </p:nvSpPr>
        <p:spPr>
          <a:xfrm>
            <a:off x="1525589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50">
            <a:extLst>
              <a:ext uri="{FF2B5EF4-FFF2-40B4-BE49-F238E27FC236}">
                <a16:creationId xmlns:a16="http://schemas.microsoft.com/office/drawing/2014/main" id="{EB809606-F41E-408D-3658-BC7B72935F59}"/>
              </a:ext>
            </a:extLst>
          </p:cNvPr>
          <p:cNvSpPr/>
          <p:nvPr/>
        </p:nvSpPr>
        <p:spPr>
          <a:xfrm>
            <a:off x="1525590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51">
            <a:extLst>
              <a:ext uri="{FF2B5EF4-FFF2-40B4-BE49-F238E27FC236}">
                <a16:creationId xmlns:a16="http://schemas.microsoft.com/office/drawing/2014/main" id="{6BB35360-F571-A542-F883-FD023FA38B52}"/>
              </a:ext>
            </a:extLst>
          </p:cNvPr>
          <p:cNvSpPr/>
          <p:nvPr/>
        </p:nvSpPr>
        <p:spPr>
          <a:xfrm>
            <a:off x="2168439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52">
            <a:extLst>
              <a:ext uri="{FF2B5EF4-FFF2-40B4-BE49-F238E27FC236}">
                <a16:creationId xmlns:a16="http://schemas.microsoft.com/office/drawing/2014/main" id="{947DAAFF-69B9-F8AB-0673-64C1E66323D3}"/>
              </a:ext>
            </a:extLst>
          </p:cNvPr>
          <p:cNvSpPr/>
          <p:nvPr/>
        </p:nvSpPr>
        <p:spPr>
          <a:xfrm>
            <a:off x="2168440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4E1074B5-BC7B-32E0-CBA6-0EB096450E3D}"/>
              </a:ext>
            </a:extLst>
          </p:cNvPr>
          <p:cNvSpPr/>
          <p:nvPr/>
        </p:nvSpPr>
        <p:spPr>
          <a:xfrm>
            <a:off x="1028460" y="315291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9A3AC83F-372A-683C-7DC5-1988E5141BD5}"/>
              </a:ext>
            </a:extLst>
          </p:cNvPr>
          <p:cNvSpPr/>
          <p:nvPr/>
        </p:nvSpPr>
        <p:spPr>
          <a:xfrm>
            <a:off x="487587" y="315345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DD896691-805C-D95F-A761-1D62BED32EBC}"/>
              </a:ext>
            </a:extLst>
          </p:cNvPr>
          <p:cNvSpPr/>
          <p:nvPr/>
        </p:nvSpPr>
        <p:spPr>
          <a:xfrm>
            <a:off x="1449358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040E9039-A6C3-05F3-69FE-56A53D96BF66}"/>
              </a:ext>
            </a:extLst>
          </p:cNvPr>
          <p:cNvSpPr/>
          <p:nvPr/>
        </p:nvSpPr>
        <p:spPr>
          <a:xfrm>
            <a:off x="1449359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B4A09F5-9319-D677-037F-C4B2871FAD04}"/>
              </a:ext>
            </a:extLst>
          </p:cNvPr>
          <p:cNvSpPr/>
          <p:nvPr/>
        </p:nvSpPr>
        <p:spPr>
          <a:xfrm>
            <a:off x="377796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C394F84-89A9-E0F0-3444-278BB2449FD0}"/>
              </a:ext>
            </a:extLst>
          </p:cNvPr>
          <p:cNvSpPr/>
          <p:nvPr/>
        </p:nvSpPr>
        <p:spPr>
          <a:xfrm>
            <a:off x="377796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49">
            <a:extLst>
              <a:ext uri="{FF2B5EF4-FFF2-40B4-BE49-F238E27FC236}">
                <a16:creationId xmlns:a16="http://schemas.microsoft.com/office/drawing/2014/main" id="{CBCADDBA-A404-2C02-FC7C-B52950613272}"/>
              </a:ext>
            </a:extLst>
          </p:cNvPr>
          <p:cNvSpPr/>
          <p:nvPr/>
        </p:nvSpPr>
        <p:spPr>
          <a:xfrm>
            <a:off x="940366" y="303803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55">
            <a:extLst>
              <a:ext uri="{FF2B5EF4-FFF2-40B4-BE49-F238E27FC236}">
                <a16:creationId xmlns:a16="http://schemas.microsoft.com/office/drawing/2014/main" id="{69203391-239B-585E-8A94-99AB598398E6}"/>
              </a:ext>
            </a:extLst>
          </p:cNvPr>
          <p:cNvSpPr/>
          <p:nvPr/>
        </p:nvSpPr>
        <p:spPr>
          <a:xfrm>
            <a:off x="1709434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79B8F1C5-59F4-7F46-812C-06B74830133B}"/>
              </a:ext>
            </a:extLst>
          </p:cNvPr>
          <p:cNvSpPr/>
          <p:nvPr/>
        </p:nvSpPr>
        <p:spPr>
          <a:xfrm>
            <a:off x="963019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C1EB0AC5-0549-7A96-5C51-FF0681B9A6E8}"/>
              </a:ext>
            </a:extLst>
          </p:cNvPr>
          <p:cNvSpPr/>
          <p:nvPr/>
        </p:nvSpPr>
        <p:spPr>
          <a:xfrm>
            <a:off x="5312542" y="277158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471B44CC-03E8-8358-BB55-E13E68F31B61}"/>
              </a:ext>
            </a:extLst>
          </p:cNvPr>
          <p:cNvSpPr/>
          <p:nvPr/>
        </p:nvSpPr>
        <p:spPr>
          <a:xfrm>
            <a:off x="5202751" y="310265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23">
            <a:extLst>
              <a:ext uri="{FF2B5EF4-FFF2-40B4-BE49-F238E27FC236}">
                <a16:creationId xmlns:a16="http://schemas.microsoft.com/office/drawing/2014/main" id="{113C8B07-F06B-8382-2773-FA0FE5733FF7}"/>
              </a:ext>
            </a:extLst>
          </p:cNvPr>
          <p:cNvSpPr/>
          <p:nvPr/>
        </p:nvSpPr>
        <p:spPr>
          <a:xfrm>
            <a:off x="5202751" y="31026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71416FB-F630-E5FB-8073-0CC344D6606D}"/>
              </a:ext>
            </a:extLst>
          </p:cNvPr>
          <p:cNvSpPr/>
          <p:nvPr/>
        </p:nvSpPr>
        <p:spPr>
          <a:xfrm>
            <a:off x="5175631" y="234229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8A7E1929-FFB2-E6DF-0AAE-E4B2BDE14304}"/>
              </a:ext>
            </a:extLst>
          </p:cNvPr>
          <p:cNvSpPr/>
          <p:nvPr/>
        </p:nvSpPr>
        <p:spPr>
          <a:xfrm>
            <a:off x="4647837" y="240066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B91674CE-747D-156A-8073-96677815891F}"/>
              </a:ext>
            </a:extLst>
          </p:cNvPr>
          <p:cNvSpPr/>
          <p:nvPr/>
        </p:nvSpPr>
        <p:spPr>
          <a:xfrm>
            <a:off x="5767396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13A3E13A-800A-7D66-6482-4149D4B62A12}"/>
              </a:ext>
            </a:extLst>
          </p:cNvPr>
          <p:cNvSpPr/>
          <p:nvPr/>
        </p:nvSpPr>
        <p:spPr>
          <a:xfrm>
            <a:off x="5767396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3436C0F-5B90-7D44-569B-BF6DF1BB2847}"/>
              </a:ext>
            </a:extLst>
          </p:cNvPr>
          <p:cNvSpPr/>
          <p:nvPr/>
        </p:nvSpPr>
        <p:spPr>
          <a:xfrm>
            <a:off x="4532781" y="278878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E63E269-B842-8326-4EFF-43BC71BA3AE7}"/>
              </a:ext>
            </a:extLst>
          </p:cNvPr>
          <p:cNvSpPr/>
          <p:nvPr/>
        </p:nvSpPr>
        <p:spPr>
          <a:xfrm>
            <a:off x="3991908" y="278931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EEE307FD-9456-9C12-CEFC-3CE028B135F9}"/>
              </a:ext>
            </a:extLst>
          </p:cNvPr>
          <p:cNvSpPr/>
          <p:nvPr/>
        </p:nvSpPr>
        <p:spPr>
          <a:xfrm>
            <a:off x="4953679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E9120DE3-171A-F809-37D0-A9A37C64176A}"/>
              </a:ext>
            </a:extLst>
          </p:cNvPr>
          <p:cNvSpPr/>
          <p:nvPr/>
        </p:nvSpPr>
        <p:spPr>
          <a:xfrm>
            <a:off x="4953680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41DFD8C8-2214-1963-BF96-7CFC8BF7EA11}"/>
              </a:ext>
            </a:extLst>
          </p:cNvPr>
          <p:cNvSpPr/>
          <p:nvPr/>
        </p:nvSpPr>
        <p:spPr>
          <a:xfrm>
            <a:off x="3882117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49">
            <a:extLst>
              <a:ext uri="{FF2B5EF4-FFF2-40B4-BE49-F238E27FC236}">
                <a16:creationId xmlns:a16="http://schemas.microsoft.com/office/drawing/2014/main" id="{9C36A40A-A1A0-5195-5E46-CB13EDF9DF9A}"/>
              </a:ext>
            </a:extLst>
          </p:cNvPr>
          <p:cNvSpPr/>
          <p:nvPr/>
        </p:nvSpPr>
        <p:spPr>
          <a:xfrm>
            <a:off x="4444687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50">
            <a:extLst>
              <a:ext uri="{FF2B5EF4-FFF2-40B4-BE49-F238E27FC236}">
                <a16:creationId xmlns:a16="http://schemas.microsoft.com/office/drawing/2014/main" id="{2D2410D2-6CE2-0480-3CAC-DE05B267C2A1}"/>
              </a:ext>
            </a:extLst>
          </p:cNvPr>
          <p:cNvSpPr/>
          <p:nvPr/>
        </p:nvSpPr>
        <p:spPr>
          <a:xfrm>
            <a:off x="4444688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D3B877F4-9D07-4272-0DD0-45917BDAB017}"/>
              </a:ext>
            </a:extLst>
          </p:cNvPr>
          <p:cNvSpPr/>
          <p:nvPr/>
        </p:nvSpPr>
        <p:spPr>
          <a:xfrm>
            <a:off x="5087537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52">
            <a:extLst>
              <a:ext uri="{FF2B5EF4-FFF2-40B4-BE49-F238E27FC236}">
                <a16:creationId xmlns:a16="http://schemas.microsoft.com/office/drawing/2014/main" id="{066DFB17-DDCD-4B92-B315-B1F024D20F2D}"/>
              </a:ext>
            </a:extLst>
          </p:cNvPr>
          <p:cNvSpPr/>
          <p:nvPr/>
        </p:nvSpPr>
        <p:spPr>
          <a:xfrm>
            <a:off x="5087538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1694ABD6-EDCF-A7D0-F711-588D14B8DAA0}"/>
              </a:ext>
            </a:extLst>
          </p:cNvPr>
          <p:cNvSpPr/>
          <p:nvPr/>
        </p:nvSpPr>
        <p:spPr>
          <a:xfrm>
            <a:off x="3947558" y="325449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EBCF4AE-8207-4F2A-3D0B-756E0A9FECE2}"/>
              </a:ext>
            </a:extLst>
          </p:cNvPr>
          <p:cNvSpPr/>
          <p:nvPr/>
        </p:nvSpPr>
        <p:spPr>
          <a:xfrm>
            <a:off x="3406685" y="3255026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FF29A2DC-FF3E-01A6-C042-54BCB7A5E862}"/>
              </a:ext>
            </a:extLst>
          </p:cNvPr>
          <p:cNvSpPr/>
          <p:nvPr/>
        </p:nvSpPr>
        <p:spPr>
          <a:xfrm>
            <a:off x="4368456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EAE02B60-94E5-9DFB-E696-CD1FC0D60D11}"/>
              </a:ext>
            </a:extLst>
          </p:cNvPr>
          <p:cNvSpPr/>
          <p:nvPr/>
        </p:nvSpPr>
        <p:spPr>
          <a:xfrm>
            <a:off x="4368457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6" name="object 22">
            <a:extLst>
              <a:ext uri="{FF2B5EF4-FFF2-40B4-BE49-F238E27FC236}">
                <a16:creationId xmlns:a16="http://schemas.microsoft.com/office/drawing/2014/main" id="{553A922A-63D2-23F7-022F-486C5F83FBBB}"/>
              </a:ext>
            </a:extLst>
          </p:cNvPr>
          <p:cNvSpPr/>
          <p:nvPr/>
        </p:nvSpPr>
        <p:spPr>
          <a:xfrm>
            <a:off x="3296894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6E24FF5E-8AE2-EB2E-F938-9D213BACF4AA}"/>
              </a:ext>
            </a:extLst>
          </p:cNvPr>
          <p:cNvSpPr/>
          <p:nvPr/>
        </p:nvSpPr>
        <p:spPr>
          <a:xfrm>
            <a:off x="3296894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49">
            <a:extLst>
              <a:ext uri="{FF2B5EF4-FFF2-40B4-BE49-F238E27FC236}">
                <a16:creationId xmlns:a16="http://schemas.microsoft.com/office/drawing/2014/main" id="{E04D7152-D77D-B5FE-7485-5AB740F91A0A}"/>
              </a:ext>
            </a:extLst>
          </p:cNvPr>
          <p:cNvSpPr/>
          <p:nvPr/>
        </p:nvSpPr>
        <p:spPr>
          <a:xfrm>
            <a:off x="3859464" y="31396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C555EDAB-0C7A-3612-4943-7B09C1C58F6C}"/>
              </a:ext>
            </a:extLst>
          </p:cNvPr>
          <p:cNvSpPr/>
          <p:nvPr/>
        </p:nvSpPr>
        <p:spPr>
          <a:xfrm>
            <a:off x="4628532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13BC522F-AE24-0206-72DE-34603797DE17}"/>
              </a:ext>
            </a:extLst>
          </p:cNvPr>
          <p:cNvSpPr/>
          <p:nvPr/>
        </p:nvSpPr>
        <p:spPr>
          <a:xfrm>
            <a:off x="3882117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951538B7-81E5-D76F-E9A2-21E90E81D51C}"/>
              </a:ext>
            </a:extLst>
          </p:cNvPr>
          <p:cNvSpPr/>
          <p:nvPr/>
        </p:nvSpPr>
        <p:spPr>
          <a:xfrm>
            <a:off x="5950148" y="283479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E5967C1C-8254-4C5E-C3B6-EDD1855F825F}"/>
              </a:ext>
            </a:extLst>
          </p:cNvPr>
          <p:cNvSpPr/>
          <p:nvPr/>
        </p:nvSpPr>
        <p:spPr>
          <a:xfrm>
            <a:off x="6371046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55">
            <a:extLst>
              <a:ext uri="{FF2B5EF4-FFF2-40B4-BE49-F238E27FC236}">
                <a16:creationId xmlns:a16="http://schemas.microsoft.com/office/drawing/2014/main" id="{373223C5-06CD-3294-5299-BFFBEA12C033}"/>
              </a:ext>
            </a:extLst>
          </p:cNvPr>
          <p:cNvSpPr/>
          <p:nvPr/>
        </p:nvSpPr>
        <p:spPr>
          <a:xfrm>
            <a:off x="6631122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9DEE2303-C583-7E1C-4E8A-40BB198C5B73}"/>
              </a:ext>
            </a:extLst>
          </p:cNvPr>
          <p:cNvSpPr txBox="1">
            <a:spLocks/>
          </p:cNvSpPr>
          <p:nvPr/>
        </p:nvSpPr>
        <p:spPr>
          <a:xfrm>
            <a:off x="-2267546" y="3714343"/>
            <a:ext cx="6765173" cy="25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E" dirty="0"/>
          </a:p>
        </p:txBody>
      </p:sp>
      <p:sp>
        <p:nvSpPr>
          <p:cNvPr id="63" name="object 15">
            <a:extLst>
              <a:ext uri="{FF2B5EF4-FFF2-40B4-BE49-F238E27FC236}">
                <a16:creationId xmlns:a16="http://schemas.microsoft.com/office/drawing/2014/main" id="{249428FE-D75D-8B78-9D2F-340D60999BD6}"/>
              </a:ext>
            </a:extLst>
          </p:cNvPr>
          <p:cNvSpPr/>
          <p:nvPr/>
        </p:nvSpPr>
        <p:spPr>
          <a:xfrm>
            <a:off x="6305043" y="310514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984104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9F1C-AE13-4428-B3DC-7A85A586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Quicksort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7786-26AD-8AE9-CD9B-484C82EA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166"/>
          </a:xfrm>
        </p:spPr>
        <p:txBody>
          <a:bodyPr>
            <a:normAutofit fontScale="47500" lnSpcReduction="20000"/>
          </a:bodyPr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53AC9-30ED-D40B-1CD6-C792582ED42C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BE6738-1A35-B5C1-5198-50B7C21820F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DB691-8510-9BCE-55E4-ADFC69C2FE67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87EC5-4E0E-975E-DCA2-74C72B7EC44A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3D9A3-DB6E-CF3B-1F92-CC462560F11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2664E0-DD3B-15B0-B4AC-9A961193E8C3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3D4035-F00B-603D-4546-8A611778D8C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C62D6B3-0D5E-30FE-B84B-C5F2F37B933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3AA44-2FD1-8405-207A-B774ADE65EA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0A670DF-D07F-7AA6-5134-A5E0C55C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" y="1886114"/>
            <a:ext cx="5101285" cy="2398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20B46A-FFD7-D930-DF82-7FCCA8C532D6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65</a:t>
            </a:r>
            <a:endParaRPr lang="en-S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D36CE-1D2F-59FC-D41F-6D003C4A0E0C}"/>
              </a:ext>
            </a:extLst>
          </p:cNvPr>
          <p:cNvSpPr txBox="1"/>
          <p:nvPr/>
        </p:nvSpPr>
        <p:spPr>
          <a:xfrm>
            <a:off x="6703076" y="38798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2D8F5-7279-702A-84AA-1A538F2C4839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0C34B8-3701-66EB-3C2C-B45E90BDEEC3}"/>
              </a:ext>
            </a:extLst>
          </p:cNvPr>
          <p:cNvSpPr txBox="1"/>
          <p:nvPr/>
        </p:nvSpPr>
        <p:spPr>
          <a:xfrm>
            <a:off x="735216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19</a:t>
            </a:r>
            <a:endParaRPr lang="en-S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A08C4-2FD5-13CF-F1BC-F0521189FBB8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97</a:t>
            </a:r>
            <a:endParaRPr lang="en-SE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9F8B8A-F5F3-02D9-670D-A754B03D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86" y="6268411"/>
            <a:ext cx="6963747" cy="52394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BF5BD6D-B856-C837-DDC6-C7B230466A12}"/>
              </a:ext>
            </a:extLst>
          </p:cNvPr>
          <p:cNvSpPr/>
          <p:nvPr/>
        </p:nvSpPr>
        <p:spPr>
          <a:xfrm>
            <a:off x="3152584" y="396313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4C797E-9B4E-BB98-B137-3F1C5578E904}"/>
              </a:ext>
            </a:extLst>
          </p:cNvPr>
          <p:cNvSpPr/>
          <p:nvPr/>
        </p:nvSpPr>
        <p:spPr>
          <a:xfrm>
            <a:off x="3655923" y="4484750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DD9FFD-B3C2-DB43-BADB-0D0B2B6EEC7D}"/>
              </a:ext>
            </a:extLst>
          </p:cNvPr>
          <p:cNvSpPr/>
          <p:nvPr/>
        </p:nvSpPr>
        <p:spPr>
          <a:xfrm>
            <a:off x="2642252" y="448475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A81F35-8A57-63E9-18E1-B0B18E3B1BAA}"/>
              </a:ext>
            </a:extLst>
          </p:cNvPr>
          <p:cNvSpPr/>
          <p:nvPr/>
        </p:nvSpPr>
        <p:spPr>
          <a:xfrm>
            <a:off x="1957340" y="501465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657689-EE55-A61E-8242-6A4609B07035}"/>
              </a:ext>
            </a:extLst>
          </p:cNvPr>
          <p:cNvSpPr/>
          <p:nvPr/>
        </p:nvSpPr>
        <p:spPr>
          <a:xfrm>
            <a:off x="2951247" y="49841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659AE8-51FF-9E25-9C79-E80E4CCBACA4}"/>
              </a:ext>
            </a:extLst>
          </p:cNvPr>
          <p:cNvCxnSpPr>
            <a:stCxn id="27" idx="7"/>
            <a:endCxn id="22" idx="3"/>
          </p:cNvCxnSpPr>
          <p:nvPr/>
        </p:nvCxnSpPr>
        <p:spPr>
          <a:xfrm flipV="1">
            <a:off x="2942991" y="4263870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042DC0-A975-1482-A16E-F41F1974159C}"/>
              </a:ext>
            </a:extLst>
          </p:cNvPr>
          <p:cNvCxnSpPr>
            <a:cxnSpLocks/>
            <a:stCxn id="45" idx="0"/>
            <a:endCxn id="44" idx="1"/>
          </p:cNvCxnSpPr>
          <p:nvPr/>
        </p:nvCxnSpPr>
        <p:spPr>
          <a:xfrm flipV="1">
            <a:off x="2238447" y="4674703"/>
            <a:ext cx="382271" cy="37050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F3897F-0257-BD32-BAE6-6EF416D3956A}"/>
              </a:ext>
            </a:extLst>
          </p:cNvPr>
          <p:cNvCxnSpPr>
            <a:cxnSpLocks/>
            <a:stCxn id="26" idx="1"/>
            <a:endCxn id="22" idx="5"/>
          </p:cNvCxnSpPr>
          <p:nvPr/>
        </p:nvCxnSpPr>
        <p:spPr>
          <a:xfrm flipH="1" flipV="1">
            <a:off x="3453323" y="4263870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7060D3-0203-E94E-7C19-CD4401A8F956}"/>
              </a:ext>
            </a:extLst>
          </p:cNvPr>
          <p:cNvCxnSpPr>
            <a:cxnSpLocks/>
            <a:stCxn id="34" idx="0"/>
            <a:endCxn id="27" idx="5"/>
          </p:cNvCxnSpPr>
          <p:nvPr/>
        </p:nvCxnSpPr>
        <p:spPr>
          <a:xfrm flipH="1" flipV="1">
            <a:off x="2942991" y="4785489"/>
            <a:ext cx="184425" cy="19868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C189883-22DF-DB3B-DF95-B2E055E65356}"/>
              </a:ext>
            </a:extLst>
          </p:cNvPr>
          <p:cNvSpPr txBox="1"/>
          <p:nvPr/>
        </p:nvSpPr>
        <p:spPr>
          <a:xfrm>
            <a:off x="3091585" y="397117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150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843CE-3597-A737-630F-7D335DF92378}"/>
              </a:ext>
            </a:extLst>
          </p:cNvPr>
          <p:cNvSpPr txBox="1"/>
          <p:nvPr/>
        </p:nvSpPr>
        <p:spPr>
          <a:xfrm>
            <a:off x="2620718" y="45054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44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EC927C-29D1-302E-41EC-D6B9281029B6}"/>
              </a:ext>
            </a:extLst>
          </p:cNvPr>
          <p:cNvSpPr txBox="1"/>
          <p:nvPr/>
        </p:nvSpPr>
        <p:spPr>
          <a:xfrm>
            <a:off x="2041919" y="50452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AA6DB-03C8-EEF4-9DCE-03F6328636C6}"/>
              </a:ext>
            </a:extLst>
          </p:cNvPr>
          <p:cNvSpPr txBox="1"/>
          <p:nvPr/>
        </p:nvSpPr>
        <p:spPr>
          <a:xfrm>
            <a:off x="2927876" y="498557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90</a:t>
            </a:r>
            <a:endParaRPr lang="en-S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61E822-6C53-5C8A-617D-6828F25BF226}"/>
              </a:ext>
            </a:extLst>
          </p:cNvPr>
          <p:cNvSpPr txBox="1"/>
          <p:nvPr/>
        </p:nvSpPr>
        <p:spPr>
          <a:xfrm>
            <a:off x="3601423" y="4498534"/>
            <a:ext cx="51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802</a:t>
            </a:r>
            <a:endParaRPr lang="en-SE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671B71-8213-7E41-204E-40625384784A}"/>
              </a:ext>
            </a:extLst>
          </p:cNvPr>
          <p:cNvSpPr/>
          <p:nvPr/>
        </p:nvSpPr>
        <p:spPr>
          <a:xfrm>
            <a:off x="3337487" y="501276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46C448C-0D05-B870-2E46-70A1731A1494}"/>
              </a:ext>
            </a:extLst>
          </p:cNvPr>
          <p:cNvCxnSpPr>
            <a:cxnSpLocks/>
          </p:cNvCxnSpPr>
          <p:nvPr/>
        </p:nvCxnSpPr>
        <p:spPr>
          <a:xfrm flipV="1">
            <a:off x="3503496" y="4783602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39B6D6-4DAE-3D27-19E8-AA00B87156FE}"/>
              </a:ext>
            </a:extLst>
          </p:cNvPr>
          <p:cNvSpPr txBox="1"/>
          <p:nvPr/>
        </p:nvSpPr>
        <p:spPr>
          <a:xfrm>
            <a:off x="3292104" y="5014164"/>
            <a:ext cx="50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686</a:t>
            </a:r>
            <a:endParaRPr lang="en-SE" sz="16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401BC69-3C93-2045-2668-B6ECDB424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427" y="1634038"/>
            <a:ext cx="2257740" cy="208626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E8FD43-78F4-A03A-966E-E25D80BC542D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2838815" y="5284913"/>
            <a:ext cx="164031" cy="213991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099956-4A23-C511-4054-A00FCECE5ECD}"/>
              </a:ext>
            </a:extLst>
          </p:cNvPr>
          <p:cNvSpPr txBox="1"/>
          <p:nvPr/>
        </p:nvSpPr>
        <p:spPr>
          <a:xfrm>
            <a:off x="2231387" y="55445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44</a:t>
            </a:r>
            <a:endParaRPr lang="en-SE" sz="16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6C9C011-0840-07B9-1482-BC66051CF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599" y="616895"/>
            <a:ext cx="3048425" cy="264832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1DF9377-4EAE-F1E6-1697-47D85FC7A065}"/>
              </a:ext>
            </a:extLst>
          </p:cNvPr>
          <p:cNvSpPr/>
          <p:nvPr/>
        </p:nvSpPr>
        <p:spPr>
          <a:xfrm>
            <a:off x="2280605" y="547195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CB5A0E-FA0F-86CE-F26B-155F988DF901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72349" y="5242787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8F7A54-55AB-450B-9CDF-71FFDC0D8A22}"/>
              </a:ext>
            </a:extLst>
          </p:cNvPr>
          <p:cNvSpPr txBox="1"/>
          <p:nvPr/>
        </p:nvSpPr>
        <p:spPr>
          <a:xfrm>
            <a:off x="2269508" y="547122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41</a:t>
            </a:r>
            <a:endParaRPr lang="en-SE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565BCA-1CBC-A858-EC7E-C4A4ED19DAD9}"/>
              </a:ext>
            </a:extLst>
          </p:cNvPr>
          <p:cNvSpPr/>
          <p:nvPr/>
        </p:nvSpPr>
        <p:spPr>
          <a:xfrm>
            <a:off x="2632594" y="548062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1A78F6-30F5-853F-8078-FE6AB72D66CF}"/>
              </a:ext>
            </a:extLst>
          </p:cNvPr>
          <p:cNvSpPr txBox="1"/>
          <p:nvPr/>
        </p:nvSpPr>
        <p:spPr>
          <a:xfrm>
            <a:off x="2613998" y="55040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72</a:t>
            </a:r>
            <a:endParaRPr lang="en-SE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51DB29-B864-D25C-4236-9E1AA8ADF184}"/>
              </a:ext>
            </a:extLst>
          </p:cNvPr>
          <p:cNvSpPr txBox="1"/>
          <p:nvPr/>
        </p:nvSpPr>
        <p:spPr>
          <a:xfrm>
            <a:off x="4024466" y="4791083"/>
            <a:ext cx="2736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 17 19 23 (65) 97 85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 part: (12) 17 19 23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(17) 19 23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(19) 23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 part: 85 (97)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690FB85-4A56-3802-3190-C1DFCDB57915}"/>
              </a:ext>
            </a:extLst>
          </p:cNvPr>
          <p:cNvSpPr/>
          <p:nvPr/>
        </p:nvSpPr>
        <p:spPr>
          <a:xfrm>
            <a:off x="7710112" y="538449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03FFB97-4FC8-C595-9465-A8A4078608BC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7701856" y="5155328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593B07-B95A-FBC9-49DA-169BCDC3BC23}"/>
              </a:ext>
            </a:extLst>
          </p:cNvPr>
          <p:cNvSpPr txBox="1"/>
          <p:nvPr/>
        </p:nvSpPr>
        <p:spPr>
          <a:xfrm>
            <a:off x="7699015" y="538376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23</a:t>
            </a:r>
            <a:endParaRPr lang="en-SE" sz="16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B8D7733-C360-22E4-7EB3-AA1CCBA7AFE1}"/>
              </a:ext>
            </a:extLst>
          </p:cNvPr>
          <p:cNvSpPr/>
          <p:nvPr/>
        </p:nvSpPr>
        <p:spPr>
          <a:xfrm>
            <a:off x="7421347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3F39D04-4CA9-D1A5-A0DC-62E3A5B05F0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597516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D75FA4C-9049-9503-F584-5C4DCFA8FD10}"/>
              </a:ext>
            </a:extLst>
          </p:cNvPr>
          <p:cNvSpPr txBox="1"/>
          <p:nvPr/>
        </p:nvSpPr>
        <p:spPr>
          <a:xfrm>
            <a:off x="7402496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85</a:t>
            </a:r>
            <a:endParaRPr lang="en-SE" sz="1600" dirty="0"/>
          </a:p>
        </p:txBody>
      </p:sp>
      <p:pic>
        <p:nvPicPr>
          <p:cNvPr id="76" name="Picture 75" descr="A white sheet with numbers and red text&#10;&#10;Description automatically generated with medium confidence">
            <a:extLst>
              <a:ext uri="{FF2B5EF4-FFF2-40B4-BE49-F238E27FC236}">
                <a16:creationId xmlns:a16="http://schemas.microsoft.com/office/drawing/2014/main" id="{8A4DD5AE-433D-81A6-3555-3587ADDEA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9" y="2163154"/>
            <a:ext cx="4100830" cy="3729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6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3" grpId="0" animBg="1"/>
      <p:bldP spid="22" grpId="0" animBg="1"/>
      <p:bldP spid="26" grpId="0" animBg="1"/>
      <p:bldP spid="27" grpId="0" animBg="1"/>
      <p:bldP spid="33" grpId="0" animBg="1"/>
      <p:bldP spid="34" grpId="0" animBg="1"/>
      <p:bldP spid="53" grpId="0" animBg="1"/>
      <p:bldP spid="42" grpId="0" animBg="1"/>
      <p:bldP spid="17" grpId="0" animBg="1"/>
      <p:bldP spid="70" grpId="0" animBg="1"/>
      <p:bldP spid="7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8AC4-6F35-1AC1-ED1F-8E885E5A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8474-C552-894A-38D5-5E5D289E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1564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402394-A249-E57A-669D-0CF9E012B899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637E16-D2CF-9A3A-C17E-2A6F9A8A7D0E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937726-789E-EB44-AD11-B6416BD0654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F65C9E-7CFB-E7D8-349E-B99BECA3A5A6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F51F67-3128-5339-8D7C-DD5788309A60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A060A-5CC2-D51E-09EB-F6BBE75C0D59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F425DD-BF9A-3681-F6DB-AD8C0C9F3EBA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D2276-B864-1481-CE5F-BC762BF51EB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9A164D-84D3-0174-5FEB-0EF20B47D91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53007FC-EF1F-2AFE-DA71-C7E424780AC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14ED8F-EC47-AC09-FEC4-A78306B99B0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6D79F34-7062-5386-9965-FBFE1E2AA255}"/>
              </a:ext>
            </a:extLst>
          </p:cNvPr>
          <p:cNvSpPr/>
          <p:nvPr/>
        </p:nvSpPr>
        <p:spPr>
          <a:xfrm>
            <a:off x="8066115" y="43988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E9B12-8C3A-C667-AF31-314234F21AB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057859" y="416969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287A73-3A16-528F-6F75-1B33A57EF11C}"/>
              </a:ext>
            </a:extLst>
          </p:cNvPr>
          <p:cNvSpPr txBox="1"/>
          <p:nvPr/>
        </p:nvSpPr>
        <p:spPr>
          <a:xfrm>
            <a:off x="7276021" y="333545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64943-7F01-27E5-0210-BBD2F3216194}"/>
              </a:ext>
            </a:extLst>
          </p:cNvPr>
          <p:cNvSpPr txBox="1"/>
          <p:nvPr/>
        </p:nvSpPr>
        <p:spPr>
          <a:xfrm>
            <a:off x="6764239" y="385921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061F3-0BFB-9819-1688-C468D61F1543}"/>
              </a:ext>
            </a:extLst>
          </p:cNvPr>
          <p:cNvSpPr txBox="1"/>
          <p:nvPr/>
        </p:nvSpPr>
        <p:spPr>
          <a:xfrm>
            <a:off x="6405123" y="43799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64645-A104-9A64-732C-10264054A5A3}"/>
              </a:ext>
            </a:extLst>
          </p:cNvPr>
          <p:cNvSpPr txBox="1"/>
          <p:nvPr/>
        </p:nvSpPr>
        <p:spPr>
          <a:xfrm>
            <a:off x="7080023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040D8-14C2-A457-B7DA-E3A464D1399E}"/>
              </a:ext>
            </a:extLst>
          </p:cNvPr>
          <p:cNvSpPr txBox="1"/>
          <p:nvPr/>
        </p:nvSpPr>
        <p:spPr>
          <a:xfrm>
            <a:off x="739280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8E60E-7C50-B61E-DF72-E26E28428F94}"/>
              </a:ext>
            </a:extLst>
          </p:cNvPr>
          <p:cNvSpPr txBox="1"/>
          <p:nvPr/>
        </p:nvSpPr>
        <p:spPr>
          <a:xfrm>
            <a:off x="7799909" y="3873000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FC46D-E827-EDE2-E027-6A3931BA792D}"/>
              </a:ext>
            </a:extLst>
          </p:cNvPr>
          <p:cNvSpPr txBox="1"/>
          <p:nvPr/>
        </p:nvSpPr>
        <p:spPr>
          <a:xfrm>
            <a:off x="8112294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432164-F764-A36D-C467-44D7D0B1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09" y="153903"/>
            <a:ext cx="3286125" cy="6686550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AF97755F-C9F4-0F21-3068-E09BDA3904D7}"/>
              </a:ext>
            </a:extLst>
          </p:cNvPr>
          <p:cNvSpPr/>
          <p:nvPr/>
        </p:nvSpPr>
        <p:spPr>
          <a:xfrm>
            <a:off x="6147334" y="146809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36D7A5-5FF5-D0FD-AD23-336C7AF420C5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937741" y="1768835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30EBF4-2E1B-F405-ADBA-59E0990F591B}"/>
              </a:ext>
            </a:extLst>
          </p:cNvPr>
          <p:cNvCxnSpPr>
            <a:cxnSpLocks/>
            <a:endCxn id="69" idx="5"/>
          </p:cNvCxnSpPr>
          <p:nvPr/>
        </p:nvCxnSpPr>
        <p:spPr>
          <a:xfrm flipH="1" flipV="1">
            <a:off x="6448073" y="1768835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CBC19B5-4DA3-6537-6C7A-CFB25545FE06}"/>
              </a:ext>
            </a:extLst>
          </p:cNvPr>
          <p:cNvSpPr txBox="1"/>
          <p:nvPr/>
        </p:nvSpPr>
        <p:spPr>
          <a:xfrm>
            <a:off x="6188413" y="146595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D02DD2-CA10-BD71-4B39-E19A2A2988BD}"/>
              </a:ext>
            </a:extLst>
          </p:cNvPr>
          <p:cNvSpPr txBox="1"/>
          <p:nvPr/>
        </p:nvSpPr>
        <p:spPr>
          <a:xfrm>
            <a:off x="1341120" y="3193534"/>
            <a:ext cx="1094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abcd</a:t>
            </a:r>
            <a:endParaRPr lang="en-S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41CAF9-0BC3-B635-7F02-E1373EFCB21C}"/>
              </a:ext>
            </a:extLst>
          </p:cNvPr>
          <p:cNvSpPr txBox="1"/>
          <p:nvPr/>
        </p:nvSpPr>
        <p:spPr>
          <a:xfrm>
            <a:off x="5425081" y="1987426"/>
            <a:ext cx="89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a, b, c, d</a:t>
            </a:r>
            <a:endParaRPr lang="en-SE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575ED9-ECCB-9F07-C922-747AD29E1825}"/>
              </a:ext>
            </a:extLst>
          </p:cNvPr>
          <p:cNvSpPr txBox="1"/>
          <p:nvPr/>
        </p:nvSpPr>
        <p:spPr>
          <a:xfrm>
            <a:off x="6488202" y="1996638"/>
            <a:ext cx="47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f, g</a:t>
            </a:r>
            <a:endParaRPr lang="en-SE" sz="1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E57F7A-DA6A-9CED-C3E5-96CAD872D474}"/>
              </a:ext>
            </a:extLst>
          </p:cNvPr>
          <p:cNvSpPr/>
          <p:nvPr/>
        </p:nvSpPr>
        <p:spPr>
          <a:xfrm>
            <a:off x="2914453" y="345286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04DD05-E1DF-2B39-F3E7-853F18499BE4}"/>
              </a:ext>
            </a:extLst>
          </p:cNvPr>
          <p:cNvSpPr/>
          <p:nvPr/>
        </p:nvSpPr>
        <p:spPr>
          <a:xfrm>
            <a:off x="3417792" y="397448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4D56BF-3FB6-FA29-65BD-72470275A9F1}"/>
              </a:ext>
            </a:extLst>
          </p:cNvPr>
          <p:cNvSpPr/>
          <p:nvPr/>
        </p:nvSpPr>
        <p:spPr>
          <a:xfrm>
            <a:off x="2404121" y="397448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B924B5C-FB05-2949-208E-3BE18315A57E}"/>
              </a:ext>
            </a:extLst>
          </p:cNvPr>
          <p:cNvSpPr/>
          <p:nvPr/>
        </p:nvSpPr>
        <p:spPr>
          <a:xfrm>
            <a:off x="2043394" y="450439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0F35C8-2F18-7802-1179-09F983C81E96}"/>
              </a:ext>
            </a:extLst>
          </p:cNvPr>
          <p:cNvCxnSpPr>
            <a:stCxn id="35" idx="7"/>
            <a:endCxn id="29" idx="3"/>
          </p:cNvCxnSpPr>
          <p:nvPr/>
        </p:nvCxnSpPr>
        <p:spPr>
          <a:xfrm flipV="1">
            <a:off x="2704860" y="375360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EFB68C-0BB5-4828-4A89-E18EA10C350D}"/>
              </a:ext>
            </a:extLst>
          </p:cNvPr>
          <p:cNvCxnSpPr>
            <a:cxnSpLocks/>
            <a:stCxn id="41" idx="0"/>
            <a:endCxn id="35" idx="3"/>
          </p:cNvCxnSpPr>
          <p:nvPr/>
        </p:nvCxnSpPr>
        <p:spPr>
          <a:xfrm flipV="1">
            <a:off x="2219563" y="427522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5C067-EE66-3411-856F-06E382C38A41}"/>
              </a:ext>
            </a:extLst>
          </p:cNvPr>
          <p:cNvCxnSpPr>
            <a:cxnSpLocks/>
            <a:stCxn id="33" idx="1"/>
            <a:endCxn id="29" idx="5"/>
          </p:cNvCxnSpPr>
          <p:nvPr/>
        </p:nvCxnSpPr>
        <p:spPr>
          <a:xfrm flipH="1" flipV="1">
            <a:off x="3215192" y="375360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E921AFC-7BA3-C326-DAA1-257E31BADC3C}"/>
              </a:ext>
            </a:extLst>
          </p:cNvPr>
          <p:cNvSpPr/>
          <p:nvPr/>
        </p:nvSpPr>
        <p:spPr>
          <a:xfrm>
            <a:off x="3745626" y="45141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FF2603-DB11-0107-4AB5-B52399C3F795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3737370" y="428496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FB2DE2-B898-5475-D3AA-C0AF3A3B513F}"/>
              </a:ext>
            </a:extLst>
          </p:cNvPr>
          <p:cNvSpPr txBox="1"/>
          <p:nvPr/>
        </p:nvSpPr>
        <p:spPr>
          <a:xfrm>
            <a:off x="2955532" y="345072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CC294F-5169-0B12-1540-CE054848E011}"/>
              </a:ext>
            </a:extLst>
          </p:cNvPr>
          <p:cNvSpPr txBox="1"/>
          <p:nvPr/>
        </p:nvSpPr>
        <p:spPr>
          <a:xfrm>
            <a:off x="2443750" y="397448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EF53E-2718-73DA-7BA4-5114BD7B49E3}"/>
              </a:ext>
            </a:extLst>
          </p:cNvPr>
          <p:cNvSpPr txBox="1"/>
          <p:nvPr/>
        </p:nvSpPr>
        <p:spPr>
          <a:xfrm>
            <a:off x="2084634" y="449517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8EFECF-BEE6-3756-8769-4EF63AD6A00E}"/>
              </a:ext>
            </a:extLst>
          </p:cNvPr>
          <p:cNvSpPr txBox="1"/>
          <p:nvPr/>
        </p:nvSpPr>
        <p:spPr>
          <a:xfrm>
            <a:off x="3479420" y="3988270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1A8F56-A836-BE5D-4D1B-6999D26E9446}"/>
              </a:ext>
            </a:extLst>
          </p:cNvPr>
          <p:cNvSpPr txBox="1"/>
          <p:nvPr/>
        </p:nvSpPr>
        <p:spPr>
          <a:xfrm>
            <a:off x="3791805" y="448846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F16D24B-E0A4-2301-7C99-7438626BAF89}"/>
              </a:ext>
            </a:extLst>
          </p:cNvPr>
          <p:cNvSpPr/>
          <p:nvPr/>
        </p:nvSpPr>
        <p:spPr>
          <a:xfrm>
            <a:off x="3121569" y="45141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04A4E8-485B-2162-1DE7-552625FB01E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3297738" y="428496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704AAC2-BEC0-6A8B-BB8E-1D543FF8EDB9}"/>
              </a:ext>
            </a:extLst>
          </p:cNvPr>
          <p:cNvSpPr txBox="1"/>
          <p:nvPr/>
        </p:nvSpPr>
        <p:spPr>
          <a:xfrm>
            <a:off x="3162809" y="450491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CA792B-FC05-DD42-D2BE-3C2B877A6DAF}"/>
              </a:ext>
            </a:extLst>
          </p:cNvPr>
          <p:cNvSpPr/>
          <p:nvPr/>
        </p:nvSpPr>
        <p:spPr>
          <a:xfrm>
            <a:off x="2668619" y="45037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EF1C05C-9CDD-AACB-3476-B1C65DDBC93E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2660363" y="4274593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BE8D919-0D3D-3427-2AD4-64C5A845F69C}"/>
              </a:ext>
            </a:extLst>
          </p:cNvPr>
          <p:cNvSpPr txBox="1"/>
          <p:nvPr/>
        </p:nvSpPr>
        <p:spPr>
          <a:xfrm>
            <a:off x="2714798" y="447809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6A86D44-BA5E-5669-05CA-420BEADE54E6}"/>
              </a:ext>
            </a:extLst>
          </p:cNvPr>
          <p:cNvSpPr/>
          <p:nvPr/>
        </p:nvSpPr>
        <p:spPr>
          <a:xfrm>
            <a:off x="5281532" y="23382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2C496E6-EBAB-6A1F-70A6-96D2CF01A600}"/>
              </a:ext>
            </a:extLst>
          </p:cNvPr>
          <p:cNvSpPr/>
          <p:nvPr/>
        </p:nvSpPr>
        <p:spPr>
          <a:xfrm>
            <a:off x="5784871" y="2859870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94D5971-D2AF-B633-D562-E4C82F561019}"/>
              </a:ext>
            </a:extLst>
          </p:cNvPr>
          <p:cNvSpPr/>
          <p:nvPr/>
        </p:nvSpPr>
        <p:spPr>
          <a:xfrm>
            <a:off x="4771200" y="285987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340FC1E-6289-CC04-270A-92093FFB0B80}"/>
              </a:ext>
            </a:extLst>
          </p:cNvPr>
          <p:cNvSpPr/>
          <p:nvPr/>
        </p:nvSpPr>
        <p:spPr>
          <a:xfrm>
            <a:off x="4410473" y="33897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010C51-651E-74F6-1D02-78C494385EEF}"/>
              </a:ext>
            </a:extLst>
          </p:cNvPr>
          <p:cNvCxnSpPr>
            <a:cxnSpLocks/>
            <a:stCxn id="72" idx="7"/>
            <a:endCxn id="70" idx="3"/>
          </p:cNvCxnSpPr>
          <p:nvPr/>
        </p:nvCxnSpPr>
        <p:spPr>
          <a:xfrm flipV="1">
            <a:off x="5071939" y="2638990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21C694-0565-5D0D-24F3-9AFACC2FF06D}"/>
              </a:ext>
            </a:extLst>
          </p:cNvPr>
          <p:cNvCxnSpPr>
            <a:cxnSpLocks/>
            <a:stCxn id="73" idx="0"/>
            <a:endCxn id="72" idx="3"/>
          </p:cNvCxnSpPr>
          <p:nvPr/>
        </p:nvCxnSpPr>
        <p:spPr>
          <a:xfrm flipV="1">
            <a:off x="4586642" y="3160609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877B84F-546D-55CD-FB6C-719DC4AFAB46}"/>
              </a:ext>
            </a:extLst>
          </p:cNvPr>
          <p:cNvCxnSpPr>
            <a:cxnSpLocks/>
            <a:stCxn id="71" idx="1"/>
            <a:endCxn id="70" idx="5"/>
          </p:cNvCxnSpPr>
          <p:nvPr/>
        </p:nvCxnSpPr>
        <p:spPr>
          <a:xfrm flipH="1" flipV="1">
            <a:off x="5582271" y="2638990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863FDF4-BA09-A647-177C-C8A52796CF2B}"/>
              </a:ext>
            </a:extLst>
          </p:cNvPr>
          <p:cNvSpPr/>
          <p:nvPr/>
        </p:nvSpPr>
        <p:spPr>
          <a:xfrm>
            <a:off x="6112705" y="339951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95FE2C-E793-8837-7BB8-D0E0611D76DE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6104449" y="317034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075F1F6-200E-E9F1-89ED-F30E9670BC29}"/>
              </a:ext>
            </a:extLst>
          </p:cNvPr>
          <p:cNvSpPr txBox="1"/>
          <p:nvPr/>
        </p:nvSpPr>
        <p:spPr>
          <a:xfrm>
            <a:off x="5322611" y="233610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B231B8-0614-5CE4-8E4E-952F9BFC649C}"/>
              </a:ext>
            </a:extLst>
          </p:cNvPr>
          <p:cNvSpPr txBox="1"/>
          <p:nvPr/>
        </p:nvSpPr>
        <p:spPr>
          <a:xfrm>
            <a:off x="4810829" y="28598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22A2A2-09E2-B4C4-C65C-818EBA3FB9DC}"/>
              </a:ext>
            </a:extLst>
          </p:cNvPr>
          <p:cNvSpPr txBox="1"/>
          <p:nvPr/>
        </p:nvSpPr>
        <p:spPr>
          <a:xfrm>
            <a:off x="4451713" y="33805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D3CEA1-1F4B-608E-3501-9B7FE7F52D5F}"/>
              </a:ext>
            </a:extLst>
          </p:cNvPr>
          <p:cNvSpPr txBox="1"/>
          <p:nvPr/>
        </p:nvSpPr>
        <p:spPr>
          <a:xfrm>
            <a:off x="5846499" y="2873654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D67087-361B-E353-FF49-314D6E0BB4FA}"/>
              </a:ext>
            </a:extLst>
          </p:cNvPr>
          <p:cNvSpPr txBox="1"/>
          <p:nvPr/>
        </p:nvSpPr>
        <p:spPr>
          <a:xfrm>
            <a:off x="6158884" y="33738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6806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69" grpId="0" animBg="1"/>
      <p:bldP spid="29" grpId="0" animBg="1"/>
      <p:bldP spid="33" grpId="0" animBg="1"/>
      <p:bldP spid="35" grpId="0" animBg="1"/>
      <p:bldP spid="41" grpId="0" animBg="1"/>
      <p:bldP spid="51" grpId="0" animBg="1"/>
      <p:bldP spid="62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693D-F9F2-43C6-CA6E-85D5C73D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EBCA-4515-168B-8C74-9B3D3D33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D7E30-D200-AB93-6BB5-2991D92B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2857500"/>
            <a:ext cx="128905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3702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D00E-C32B-468E-C5EE-1D89FD98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A0CF-CE43-002A-28BC-BDABD68B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57CB8C-0A59-5216-57BD-8BB958D6D6C6}"/>
              </a:ext>
            </a:extLst>
          </p:cNvPr>
          <p:cNvSpPr txBox="1"/>
          <p:nvPr/>
        </p:nvSpPr>
        <p:spPr>
          <a:xfrm>
            <a:off x="1959719" y="2388805"/>
            <a:ext cx="177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Preorder </a:t>
            </a:r>
            <a:r>
              <a:rPr lang="en-GB" dirty="0" err="1"/>
              <a:t>dbafcg</a:t>
            </a:r>
            <a:endParaRPr lang="en-GB" dirty="0"/>
          </a:p>
          <a:p>
            <a:r>
              <a:rPr lang="en-GB" dirty="0" err="1"/>
              <a:t>Inorder</a:t>
            </a:r>
            <a:r>
              <a:rPr lang="en-GB" dirty="0"/>
              <a:t> </a:t>
            </a:r>
            <a:r>
              <a:rPr lang="en-GB" dirty="0" err="1"/>
              <a:t>abdcfg</a:t>
            </a:r>
            <a:endParaRPr lang="en-GB" dirty="0"/>
          </a:p>
          <a:p>
            <a:r>
              <a:rPr lang="en-GB" dirty="0" err="1"/>
              <a:t>Postorder</a:t>
            </a:r>
            <a:r>
              <a:rPr lang="en-GB" dirty="0"/>
              <a:t> </a:t>
            </a:r>
            <a:r>
              <a:rPr lang="en-GB" dirty="0" err="1"/>
              <a:t>abcgfd</a:t>
            </a:r>
            <a:endParaRPr lang="en-SE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B9E35-2BA6-FBCE-C8FA-FF9B789EC078}"/>
              </a:ext>
            </a:extLst>
          </p:cNvPr>
          <p:cNvSpPr/>
          <p:nvPr/>
        </p:nvSpPr>
        <p:spPr>
          <a:xfrm>
            <a:off x="1934480" y="36136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46B530-5CF6-7CA0-C9C5-DFF477994EFF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1724887" y="3914397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05C11C-0B2F-203E-5314-EF413F1D3644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2235219" y="3914397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0EF882-BCB3-8894-CD86-2F12460CFED0}"/>
              </a:ext>
            </a:extLst>
          </p:cNvPr>
          <p:cNvSpPr txBox="1"/>
          <p:nvPr/>
        </p:nvSpPr>
        <p:spPr>
          <a:xfrm>
            <a:off x="1975559" y="361151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d</a:t>
            </a:r>
            <a:endParaRPr lang="en-SE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7BF62-08EE-B7EC-A82B-A38DB924AF59}"/>
              </a:ext>
            </a:extLst>
          </p:cNvPr>
          <p:cNvSpPr txBox="1"/>
          <p:nvPr/>
        </p:nvSpPr>
        <p:spPr>
          <a:xfrm>
            <a:off x="1358109" y="4152531"/>
            <a:ext cx="585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a, b</a:t>
            </a:r>
            <a:endParaRPr lang="en-SE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686AF5-D0B8-F9B6-5D84-707E9D7D9148}"/>
              </a:ext>
            </a:extLst>
          </p:cNvPr>
          <p:cNvSpPr txBox="1"/>
          <p:nvPr/>
        </p:nvSpPr>
        <p:spPr>
          <a:xfrm>
            <a:off x="2156714" y="4140863"/>
            <a:ext cx="79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c, f, g</a:t>
            </a:r>
            <a:endParaRPr lang="en-SE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FCCD91-283C-A148-7C33-A03F9178A6E6}"/>
              </a:ext>
            </a:extLst>
          </p:cNvPr>
          <p:cNvSpPr/>
          <p:nvPr/>
        </p:nvSpPr>
        <p:spPr>
          <a:xfrm>
            <a:off x="5958915" y="286569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15E608-A34A-5A44-6DA0-446971FF1E59}"/>
              </a:ext>
            </a:extLst>
          </p:cNvPr>
          <p:cNvSpPr/>
          <p:nvPr/>
        </p:nvSpPr>
        <p:spPr>
          <a:xfrm>
            <a:off x="6462254" y="338731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02ADE9-82B0-ECF1-F3A3-7AC674EF22B7}"/>
              </a:ext>
            </a:extLst>
          </p:cNvPr>
          <p:cNvSpPr/>
          <p:nvPr/>
        </p:nvSpPr>
        <p:spPr>
          <a:xfrm>
            <a:off x="5448583" y="338731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CC2B07-01AE-3BBC-37FF-1A028C8B6B74}"/>
              </a:ext>
            </a:extLst>
          </p:cNvPr>
          <p:cNvSpPr/>
          <p:nvPr/>
        </p:nvSpPr>
        <p:spPr>
          <a:xfrm>
            <a:off x="5087856" y="3917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A17569-0E7A-88CB-561F-DE2928456204}"/>
              </a:ext>
            </a:extLst>
          </p:cNvPr>
          <p:cNvCxnSpPr>
            <a:cxnSpLocks/>
            <a:stCxn id="27" idx="7"/>
            <a:endCxn id="25" idx="3"/>
          </p:cNvCxnSpPr>
          <p:nvPr/>
        </p:nvCxnSpPr>
        <p:spPr>
          <a:xfrm flipV="1">
            <a:off x="5749322" y="3166432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FF5E80-A336-3CC7-B8A0-382ECEC7BC5F}"/>
              </a:ext>
            </a:extLst>
          </p:cNvPr>
          <p:cNvCxnSpPr>
            <a:cxnSpLocks/>
            <a:stCxn id="28" idx="0"/>
            <a:endCxn id="27" idx="3"/>
          </p:cNvCxnSpPr>
          <p:nvPr/>
        </p:nvCxnSpPr>
        <p:spPr>
          <a:xfrm flipV="1">
            <a:off x="5264025" y="368805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30F271-C7DE-516C-4B23-CF126E7F5417}"/>
              </a:ext>
            </a:extLst>
          </p:cNvPr>
          <p:cNvCxnSpPr>
            <a:cxnSpLocks/>
            <a:stCxn id="26" idx="1"/>
            <a:endCxn id="25" idx="5"/>
          </p:cNvCxnSpPr>
          <p:nvPr/>
        </p:nvCxnSpPr>
        <p:spPr>
          <a:xfrm flipH="1" flipV="1">
            <a:off x="6259654" y="3166432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BB36DF1-A2A2-35EA-EB8C-BAF167BC6DFB}"/>
              </a:ext>
            </a:extLst>
          </p:cNvPr>
          <p:cNvSpPr/>
          <p:nvPr/>
        </p:nvSpPr>
        <p:spPr>
          <a:xfrm>
            <a:off x="6790088" y="392695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D8C35B-8CAD-C4A7-A1AE-78AB60A2ABD4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6781832" y="3697787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1B98EF-55CC-6B3D-207A-0CC7D0100F79}"/>
              </a:ext>
            </a:extLst>
          </p:cNvPr>
          <p:cNvSpPr txBox="1"/>
          <p:nvPr/>
        </p:nvSpPr>
        <p:spPr>
          <a:xfrm>
            <a:off x="5999994" y="2865692"/>
            <a:ext cx="848155" cy="336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A9E6F-860B-9E8B-49DB-D7B3B7FA3476}"/>
              </a:ext>
            </a:extLst>
          </p:cNvPr>
          <p:cNvSpPr txBox="1"/>
          <p:nvPr/>
        </p:nvSpPr>
        <p:spPr>
          <a:xfrm>
            <a:off x="5488212" y="33873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AE05B5-7C25-6357-DB1D-9ED16E958F0D}"/>
              </a:ext>
            </a:extLst>
          </p:cNvPr>
          <p:cNvSpPr txBox="1"/>
          <p:nvPr/>
        </p:nvSpPr>
        <p:spPr>
          <a:xfrm>
            <a:off x="5129096" y="39080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9856A9-C1FB-680A-16E7-D39B1F80FAAA}"/>
              </a:ext>
            </a:extLst>
          </p:cNvPr>
          <p:cNvSpPr txBox="1"/>
          <p:nvPr/>
        </p:nvSpPr>
        <p:spPr>
          <a:xfrm>
            <a:off x="6523882" y="3401096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686AA5-26F8-8CC8-463C-F36309BCA3A2}"/>
              </a:ext>
            </a:extLst>
          </p:cNvPr>
          <p:cNvSpPr txBox="1"/>
          <p:nvPr/>
        </p:nvSpPr>
        <p:spPr>
          <a:xfrm>
            <a:off x="6836267" y="390128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DB78ECA-FBD6-30D1-FF62-EAA2B7D5FD74}"/>
              </a:ext>
            </a:extLst>
          </p:cNvPr>
          <p:cNvSpPr/>
          <p:nvPr/>
        </p:nvSpPr>
        <p:spPr>
          <a:xfrm>
            <a:off x="6166031" y="392695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10A894-352C-A7BC-55DD-4C9190CECC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342200" y="3697787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542ECD-2D7C-B961-7AE5-C36AF8C1DEAC}"/>
              </a:ext>
            </a:extLst>
          </p:cNvPr>
          <p:cNvSpPr txBox="1"/>
          <p:nvPr/>
        </p:nvSpPr>
        <p:spPr>
          <a:xfrm>
            <a:off x="6207271" y="391774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01188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5" grpId="0" animBg="1"/>
      <p:bldP spid="26" grpId="0" animBg="1"/>
      <p:bldP spid="27" grpId="0" animBg="1"/>
      <p:bldP spid="28" grpId="0" animBg="1"/>
      <p:bldP spid="36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1A7F-47BA-E432-C1A3-AA00F88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CSC175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F603-70DE-A8B5-439C-BF02A6F8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4205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E72C-830B-2208-A975-8E482B08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77" name="Content Placeholder 76">
            <a:extLst>
              <a:ext uri="{FF2B5EF4-FFF2-40B4-BE49-F238E27FC236}">
                <a16:creationId xmlns:a16="http://schemas.microsoft.com/office/drawing/2014/main" id="{7A22E2C0-7AED-61D4-6BB9-B070CD21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83" y="1160517"/>
            <a:ext cx="4651230" cy="793067"/>
          </a:xfr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4809EF6-E030-D4FE-6651-D700D6E9ADF9}"/>
              </a:ext>
            </a:extLst>
          </p:cNvPr>
          <p:cNvSpPr txBox="1"/>
          <p:nvPr/>
        </p:nvSpPr>
        <p:spPr>
          <a:xfrm>
            <a:off x="1921814" y="4020316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B6EE8-D923-99B0-E862-5A5A29355DB4}"/>
              </a:ext>
            </a:extLst>
          </p:cNvPr>
          <p:cNvSpPr txBox="1"/>
          <p:nvPr/>
        </p:nvSpPr>
        <p:spPr>
          <a:xfrm>
            <a:off x="2515722" y="4914838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1  1  0  0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C4CBC1-3FF5-A1DF-D5FD-D59637D8D2FF}"/>
              </a:ext>
            </a:extLst>
          </p:cNvPr>
          <p:cNvSpPr txBox="1"/>
          <p:nvPr/>
        </p:nvSpPr>
        <p:spPr>
          <a:xfrm>
            <a:off x="2234295" y="4325119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3A9EE6-D539-6D3A-6159-C0C58BECFAEA}"/>
              </a:ext>
            </a:extLst>
          </p:cNvPr>
          <p:cNvSpPr txBox="1"/>
          <p:nvPr/>
        </p:nvSpPr>
        <p:spPr>
          <a:xfrm>
            <a:off x="2234294" y="4629921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A49B21-DECE-5B81-5C2A-A6AAFEEFBD35}"/>
              </a:ext>
            </a:extLst>
          </p:cNvPr>
          <p:cNvSpPr txBox="1"/>
          <p:nvPr/>
        </p:nvSpPr>
        <p:spPr>
          <a:xfrm>
            <a:off x="2791438" y="522266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50C783-B8F5-3972-9AA3-3211DBD2A2B3}"/>
              </a:ext>
            </a:extLst>
          </p:cNvPr>
          <p:cNvSpPr txBox="1"/>
          <p:nvPr/>
        </p:nvSpPr>
        <p:spPr>
          <a:xfrm>
            <a:off x="2822107" y="5537693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012599-01B1-EC48-5478-205BCE2BBA60}"/>
              </a:ext>
            </a:extLst>
          </p:cNvPr>
          <p:cNvSpPr txBox="1"/>
          <p:nvPr/>
        </p:nvSpPr>
        <p:spPr>
          <a:xfrm>
            <a:off x="3505067" y="331511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FBCA0D7-28FA-80B2-C3CF-B55391AE1ECE}"/>
              </a:ext>
            </a:extLst>
          </p:cNvPr>
          <p:cNvSpPr txBox="1"/>
          <p:nvPr/>
        </p:nvSpPr>
        <p:spPr>
          <a:xfrm>
            <a:off x="609850" y="36956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55E3F7-172A-1103-E4C1-D4CE403F22A2}"/>
              </a:ext>
            </a:extLst>
          </p:cNvPr>
          <p:cNvGrpSpPr/>
          <p:nvPr/>
        </p:nvGrpSpPr>
        <p:grpSpPr>
          <a:xfrm>
            <a:off x="1792331" y="3747267"/>
            <a:ext cx="2304332" cy="323298"/>
            <a:chOff x="7550151" y="1873802"/>
            <a:chExt cx="2658302" cy="32329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A6867CB-2CF8-66B9-FD09-5427197D79AF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05D3D40-2829-F882-DCC7-4C1D442586A1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Pie 128">
                <a:extLst>
                  <a:ext uri="{FF2B5EF4-FFF2-40B4-BE49-F238E27FC236}">
                    <a16:creationId xmlns:a16="http://schemas.microsoft.com/office/drawing/2014/main" id="{45BEBB73-F586-4059-2488-48DB49F2999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9A9A8BC-7CC6-87B2-5015-795E187E2599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F95C5BC-3F9E-3661-306D-BE1D6A6742F5}"/>
              </a:ext>
            </a:extLst>
          </p:cNvPr>
          <p:cNvSpPr txBox="1"/>
          <p:nvPr/>
        </p:nvSpPr>
        <p:spPr>
          <a:xfrm>
            <a:off x="3648307" y="36956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BE931E-CEA9-3544-B6C6-312F6DA31A6D}"/>
              </a:ext>
            </a:extLst>
          </p:cNvPr>
          <p:cNvSpPr txBox="1"/>
          <p:nvPr/>
        </p:nvSpPr>
        <p:spPr>
          <a:xfrm>
            <a:off x="1915188" y="370226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1  1  1  1  0  0</a:t>
            </a:r>
          </a:p>
        </p:txBody>
      </p:sp>
      <p:sp>
        <p:nvSpPr>
          <p:cNvPr id="98" name="Rounded Rectangle 131">
            <a:extLst>
              <a:ext uri="{FF2B5EF4-FFF2-40B4-BE49-F238E27FC236}">
                <a16:creationId xmlns:a16="http://schemas.microsoft.com/office/drawing/2014/main" id="{69E17D3D-B80D-F814-93D2-5D41E139DC3C}"/>
              </a:ext>
            </a:extLst>
          </p:cNvPr>
          <p:cNvSpPr/>
          <p:nvPr/>
        </p:nvSpPr>
        <p:spPr>
          <a:xfrm>
            <a:off x="1954946" y="3755274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32F0EE-1B05-C442-482A-F4754A8022FD}"/>
              </a:ext>
            </a:extLst>
          </p:cNvPr>
          <p:cNvSpPr txBox="1"/>
          <p:nvPr/>
        </p:nvSpPr>
        <p:spPr>
          <a:xfrm>
            <a:off x="2766024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E2CB1A-4F30-3E0A-74E4-D59949F26F2F}"/>
              </a:ext>
            </a:extLst>
          </p:cNvPr>
          <p:cNvSpPr txBox="1"/>
          <p:nvPr/>
        </p:nvSpPr>
        <p:spPr>
          <a:xfrm>
            <a:off x="3052895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28556-881E-C1DD-42E1-672B5C8B7D08}"/>
              </a:ext>
            </a:extLst>
          </p:cNvPr>
          <p:cNvSpPr txBox="1"/>
          <p:nvPr/>
        </p:nvSpPr>
        <p:spPr>
          <a:xfrm>
            <a:off x="3339766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E4A764E-4467-DDB4-2C2D-B74E3D0C59F7}"/>
              </a:ext>
            </a:extLst>
          </p:cNvPr>
          <p:cNvCxnSpPr>
            <a:cxnSpLocks/>
          </p:cNvCxnSpPr>
          <p:nvPr/>
        </p:nvCxnSpPr>
        <p:spPr>
          <a:xfrm>
            <a:off x="3531193" y="4086578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5A6A1F0-96EB-0385-565D-CEE063042ACD}"/>
              </a:ext>
            </a:extLst>
          </p:cNvPr>
          <p:cNvCxnSpPr>
            <a:cxnSpLocks/>
          </p:cNvCxnSpPr>
          <p:nvPr/>
        </p:nvCxnSpPr>
        <p:spPr>
          <a:xfrm flipH="1">
            <a:off x="3818386" y="4099640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D23A7-8B3A-035A-1B67-E15D309CAB26}"/>
              </a:ext>
            </a:extLst>
          </p:cNvPr>
          <p:cNvCxnSpPr>
            <a:cxnSpLocks/>
          </p:cNvCxnSpPr>
          <p:nvPr/>
        </p:nvCxnSpPr>
        <p:spPr>
          <a:xfrm>
            <a:off x="2053610" y="4423518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A2B04F-AD4B-96D2-A7DA-312E554F11E5}"/>
              </a:ext>
            </a:extLst>
          </p:cNvPr>
          <p:cNvCxnSpPr>
            <a:cxnSpLocks/>
          </p:cNvCxnSpPr>
          <p:nvPr/>
        </p:nvCxnSpPr>
        <p:spPr>
          <a:xfrm>
            <a:off x="2640565" y="562837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53A411-1EAE-03CD-EAAE-967B302E340D}"/>
              </a:ext>
            </a:extLst>
          </p:cNvPr>
          <p:cNvCxnSpPr>
            <a:cxnSpLocks/>
          </p:cNvCxnSpPr>
          <p:nvPr/>
        </p:nvCxnSpPr>
        <p:spPr>
          <a:xfrm>
            <a:off x="3243108" y="4099640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012CBDB-17B1-D6A2-B670-338CAD239E9F}"/>
              </a:ext>
            </a:extLst>
          </p:cNvPr>
          <p:cNvCxnSpPr>
            <a:cxnSpLocks/>
          </p:cNvCxnSpPr>
          <p:nvPr/>
        </p:nvCxnSpPr>
        <p:spPr>
          <a:xfrm>
            <a:off x="2384980" y="5030785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82EE7E0-90B0-34BB-1299-CFF73F8453BF}"/>
              </a:ext>
            </a:extLst>
          </p:cNvPr>
          <p:cNvSpPr txBox="1"/>
          <p:nvPr/>
        </p:nvSpPr>
        <p:spPr>
          <a:xfrm>
            <a:off x="5851972" y="396730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B1101F-FC13-7A24-E498-F740ABE6DE89}"/>
              </a:ext>
            </a:extLst>
          </p:cNvPr>
          <p:cNvSpPr txBox="1"/>
          <p:nvPr/>
        </p:nvSpPr>
        <p:spPr>
          <a:xfrm>
            <a:off x="6445880" y="4861827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1  0  1  1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5DDD391-9710-7023-DB90-B9B2A32221A8}"/>
              </a:ext>
            </a:extLst>
          </p:cNvPr>
          <p:cNvSpPr txBox="1"/>
          <p:nvPr/>
        </p:nvSpPr>
        <p:spPr>
          <a:xfrm>
            <a:off x="6164453" y="4272108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7A529B4-68FA-5195-A428-870590B812F1}"/>
              </a:ext>
            </a:extLst>
          </p:cNvPr>
          <p:cNvSpPr txBox="1"/>
          <p:nvPr/>
        </p:nvSpPr>
        <p:spPr>
          <a:xfrm>
            <a:off x="6164452" y="4576910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790C1AC-5585-8285-E2D9-6B28C22D60D2}"/>
              </a:ext>
            </a:extLst>
          </p:cNvPr>
          <p:cNvSpPr txBox="1"/>
          <p:nvPr/>
        </p:nvSpPr>
        <p:spPr>
          <a:xfrm>
            <a:off x="6721596" y="5169654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573C46-B810-4113-8068-B004B1B4AB22}"/>
              </a:ext>
            </a:extLst>
          </p:cNvPr>
          <p:cNvSpPr txBox="1"/>
          <p:nvPr/>
        </p:nvSpPr>
        <p:spPr>
          <a:xfrm>
            <a:off x="6752265" y="5484682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C65F9D0-DBEE-DA7D-6CEE-BAF506574DEB}"/>
              </a:ext>
            </a:extLst>
          </p:cNvPr>
          <p:cNvSpPr txBox="1"/>
          <p:nvPr/>
        </p:nvSpPr>
        <p:spPr>
          <a:xfrm>
            <a:off x="7435225" y="3262099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807C1B4-3B30-5DFB-1B0B-1DC7B7FC8C9E}"/>
              </a:ext>
            </a:extLst>
          </p:cNvPr>
          <p:cNvSpPr txBox="1"/>
          <p:nvPr/>
        </p:nvSpPr>
        <p:spPr>
          <a:xfrm>
            <a:off x="4540008" y="364262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6A64DC4-AB05-66C2-7BCB-990AD639443E}"/>
              </a:ext>
            </a:extLst>
          </p:cNvPr>
          <p:cNvGrpSpPr/>
          <p:nvPr/>
        </p:nvGrpSpPr>
        <p:grpSpPr>
          <a:xfrm>
            <a:off x="5722489" y="3694256"/>
            <a:ext cx="2304332" cy="323298"/>
            <a:chOff x="7550151" y="1873802"/>
            <a:chExt cx="2658302" cy="32329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CE0EAFB-05F1-7406-6370-5EB552CDDDCB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3EF91FA-1A37-52D3-A45E-581E840F768F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Pie 128">
                <a:extLst>
                  <a:ext uri="{FF2B5EF4-FFF2-40B4-BE49-F238E27FC236}">
                    <a16:creationId xmlns:a16="http://schemas.microsoft.com/office/drawing/2014/main" id="{DD266931-DB12-8C39-7957-4F24B88B0CA8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028D2E2-0917-742D-9551-647A4E3D5FB2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C6BD7B6-384D-57FE-61A1-5BB6AFA28519}"/>
              </a:ext>
            </a:extLst>
          </p:cNvPr>
          <p:cNvSpPr txBox="1"/>
          <p:nvPr/>
        </p:nvSpPr>
        <p:spPr>
          <a:xfrm>
            <a:off x="7578465" y="364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4E2A1D-93E4-BDE3-E7B9-CDBA7AB8DF39}"/>
              </a:ext>
            </a:extLst>
          </p:cNvPr>
          <p:cNvSpPr txBox="1"/>
          <p:nvPr/>
        </p:nvSpPr>
        <p:spPr>
          <a:xfrm>
            <a:off x="5845346" y="364925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1  1  1  1  1  1</a:t>
            </a:r>
          </a:p>
        </p:txBody>
      </p:sp>
      <p:sp>
        <p:nvSpPr>
          <p:cNvPr id="151" name="Rounded Rectangle 131">
            <a:extLst>
              <a:ext uri="{FF2B5EF4-FFF2-40B4-BE49-F238E27FC236}">
                <a16:creationId xmlns:a16="http://schemas.microsoft.com/office/drawing/2014/main" id="{DBFF93D6-A0A3-FAB1-ACDD-E2ED06132AFF}"/>
              </a:ext>
            </a:extLst>
          </p:cNvPr>
          <p:cNvSpPr/>
          <p:nvPr/>
        </p:nvSpPr>
        <p:spPr>
          <a:xfrm>
            <a:off x="5885104" y="3702263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79DE37-CEAB-50C8-A44D-44B07A3B3288}"/>
              </a:ext>
            </a:extLst>
          </p:cNvPr>
          <p:cNvSpPr txBox="1"/>
          <p:nvPr/>
        </p:nvSpPr>
        <p:spPr>
          <a:xfrm>
            <a:off x="6696182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440142F-DCF8-67EF-B802-8833A8A2F7DA}"/>
              </a:ext>
            </a:extLst>
          </p:cNvPr>
          <p:cNvSpPr txBox="1"/>
          <p:nvPr/>
        </p:nvSpPr>
        <p:spPr>
          <a:xfrm>
            <a:off x="6983053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4211BC1-9A19-7D1E-D5FD-BC9AFCF7E57A}"/>
              </a:ext>
            </a:extLst>
          </p:cNvPr>
          <p:cNvSpPr txBox="1"/>
          <p:nvPr/>
        </p:nvSpPr>
        <p:spPr>
          <a:xfrm>
            <a:off x="7269924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E784E77-B1FD-4849-B1D4-DC5FDF50F64F}"/>
              </a:ext>
            </a:extLst>
          </p:cNvPr>
          <p:cNvCxnSpPr>
            <a:cxnSpLocks/>
          </p:cNvCxnSpPr>
          <p:nvPr/>
        </p:nvCxnSpPr>
        <p:spPr>
          <a:xfrm>
            <a:off x="7461351" y="4033567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DF9E293-DB97-B9D7-DFD3-E984DAC4F7D8}"/>
              </a:ext>
            </a:extLst>
          </p:cNvPr>
          <p:cNvCxnSpPr>
            <a:cxnSpLocks/>
          </p:cNvCxnSpPr>
          <p:nvPr/>
        </p:nvCxnSpPr>
        <p:spPr>
          <a:xfrm flipH="1">
            <a:off x="7748544" y="4046629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8B29BFF-2E2E-F92F-45C3-982AEA13DB42}"/>
              </a:ext>
            </a:extLst>
          </p:cNvPr>
          <p:cNvCxnSpPr>
            <a:cxnSpLocks/>
          </p:cNvCxnSpPr>
          <p:nvPr/>
        </p:nvCxnSpPr>
        <p:spPr>
          <a:xfrm>
            <a:off x="5983768" y="437050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0AA776-9DDF-35F9-4D39-5E5169E181E4}"/>
              </a:ext>
            </a:extLst>
          </p:cNvPr>
          <p:cNvCxnSpPr>
            <a:cxnSpLocks/>
          </p:cNvCxnSpPr>
          <p:nvPr/>
        </p:nvCxnSpPr>
        <p:spPr>
          <a:xfrm>
            <a:off x="6570723" y="5575366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83AE9A-5A2D-850A-670E-C53D845BC2D2}"/>
              </a:ext>
            </a:extLst>
          </p:cNvPr>
          <p:cNvCxnSpPr>
            <a:cxnSpLocks/>
          </p:cNvCxnSpPr>
          <p:nvPr/>
        </p:nvCxnSpPr>
        <p:spPr>
          <a:xfrm>
            <a:off x="7173266" y="4046629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7E70756-6E3C-B714-64A4-912801ED9B22}"/>
              </a:ext>
            </a:extLst>
          </p:cNvPr>
          <p:cNvCxnSpPr>
            <a:cxnSpLocks/>
          </p:cNvCxnSpPr>
          <p:nvPr/>
        </p:nvCxnSpPr>
        <p:spPr>
          <a:xfrm>
            <a:off x="6315138" y="4977774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43D1-3949-5247-DBF6-F169690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01C7CF-D143-B49F-9DA2-13B4F26C43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01215" y="3523710"/>
          <a:ext cx="4941570" cy="68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30">
                  <a:extLst>
                    <a:ext uri="{9D8B030D-6E8A-4147-A177-3AD203B41FA5}">
                      <a16:colId xmlns:a16="http://schemas.microsoft.com/office/drawing/2014/main" val="27882684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70848054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3201305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836017087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935635294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438356574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32133439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31299484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3191727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7302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Plain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0532817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6413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Cipher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 dirty="0">
                          <a:effectLst/>
                        </a:rPr>
                        <a:t>001</a:t>
                      </a:r>
                      <a:endParaRPr lang="en-S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874725"/>
                  </a:ext>
                </a:extLst>
              </a:tr>
            </a:tbl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DCB7A62A-2B04-C51D-06ED-44D4200523A7}"/>
              </a:ext>
            </a:extLst>
          </p:cNvPr>
          <p:cNvGraphicFramePr>
            <a:graphicFrameLocks noGrp="1"/>
          </p:cNvGraphicFramePr>
          <p:nvPr/>
        </p:nvGraphicFramePr>
        <p:xfrm>
          <a:off x="2156568" y="2097090"/>
          <a:ext cx="572262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68580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Plain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67945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Cipher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36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6A9-71FA-B850-CDF2-A462A71D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E3C854-3C5F-5CEA-3613-826DDC96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13"/>
            <a:ext cx="9144000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C4CDF4-C884-9199-BE2F-AED9CD44D7B9}"/>
              </a:ext>
            </a:extLst>
          </p:cNvPr>
          <p:cNvSpPr txBox="1"/>
          <p:nvPr/>
        </p:nvSpPr>
        <p:spPr>
          <a:xfrm>
            <a:off x="2245360" y="2326640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10 Mbps</a:t>
            </a:r>
            <a:endParaRPr lang="en-SE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E571E-8FFE-C73C-EB91-6B2D20F0EFEF}"/>
              </a:ext>
            </a:extLst>
          </p:cNvPr>
          <p:cNvSpPr txBox="1"/>
          <p:nvPr/>
        </p:nvSpPr>
        <p:spPr>
          <a:xfrm>
            <a:off x="5631656" y="211553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25 Mbps</a:t>
            </a:r>
            <a:endParaRPr lang="en-SE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5E95A-2F28-783D-884E-CBEF61401F22}"/>
              </a:ext>
            </a:extLst>
          </p:cNvPr>
          <p:cNvSpPr txBox="1"/>
          <p:nvPr/>
        </p:nvSpPr>
        <p:spPr>
          <a:xfrm>
            <a:off x="5631656" y="367001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50 Mbps</a:t>
            </a:r>
            <a:endParaRPr lang="en-SE" sz="3200" dirty="0"/>
          </a:p>
        </p:txBody>
      </p:sp>
    </p:spTree>
    <p:extLst>
      <p:ext uri="{BB962C8B-B14F-4D97-AF65-F5344CB8AC3E}">
        <p14:creationId xmlns:p14="http://schemas.microsoft.com/office/powerpoint/2010/main" val="1677964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A569-F779-D8DC-8817-218C45F4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16A2E5-29A1-8EF4-6131-BB1CEB79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-76517"/>
            <a:ext cx="91440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5CF97-069D-3B59-9DF9-3162EC2D8F43}"/>
              </a:ext>
            </a:extLst>
          </p:cNvPr>
          <p:cNvSpPr txBox="1"/>
          <p:nvPr/>
        </p:nvSpPr>
        <p:spPr>
          <a:xfrm>
            <a:off x="216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E3873-8843-04F1-5329-FF7B9313239B}"/>
              </a:ext>
            </a:extLst>
          </p:cNvPr>
          <p:cNvSpPr txBox="1"/>
          <p:nvPr/>
        </p:nvSpPr>
        <p:spPr>
          <a:xfrm>
            <a:off x="2169160" y="2061011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D7F32-B982-7001-B380-AE5104604408}"/>
              </a:ext>
            </a:extLst>
          </p:cNvPr>
          <p:cNvSpPr txBox="1"/>
          <p:nvPr/>
        </p:nvSpPr>
        <p:spPr>
          <a:xfrm>
            <a:off x="597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D9C63-5915-7CF8-A2EE-BC72BD51FABA}"/>
              </a:ext>
            </a:extLst>
          </p:cNvPr>
          <p:cNvSpPr txBox="1"/>
          <p:nvPr/>
        </p:nvSpPr>
        <p:spPr>
          <a:xfrm>
            <a:off x="5979160" y="205488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03B4E-FD6A-2B57-ACF4-84772D369AF1}"/>
              </a:ext>
            </a:extLst>
          </p:cNvPr>
          <p:cNvSpPr txBox="1"/>
          <p:nvPr/>
        </p:nvSpPr>
        <p:spPr>
          <a:xfrm>
            <a:off x="4043680" y="110414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74AFE8-B81A-E5CE-3D16-CC7A9E63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2649537"/>
            <a:ext cx="914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5A4B2C-1C29-0DE7-9C06-1660517630D6}"/>
              </a:ext>
            </a:extLst>
          </p:cNvPr>
          <p:cNvSpPr txBox="1"/>
          <p:nvPr/>
        </p:nvSpPr>
        <p:spPr>
          <a:xfrm>
            <a:off x="217932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5A96-ED02-FF9B-4639-DEDF627D928B}"/>
              </a:ext>
            </a:extLst>
          </p:cNvPr>
          <p:cNvSpPr txBox="1"/>
          <p:nvPr/>
        </p:nvSpPr>
        <p:spPr>
          <a:xfrm>
            <a:off x="2179320" y="4762717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BA1B2-2B6F-7ABD-DFD6-7D7F36A894AF}"/>
              </a:ext>
            </a:extLst>
          </p:cNvPr>
          <p:cNvSpPr txBox="1"/>
          <p:nvPr/>
        </p:nvSpPr>
        <p:spPr>
          <a:xfrm>
            <a:off x="603758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3226E-39A2-E6DF-CCCD-CB438A6D7466}"/>
              </a:ext>
            </a:extLst>
          </p:cNvPr>
          <p:cNvSpPr txBox="1"/>
          <p:nvPr/>
        </p:nvSpPr>
        <p:spPr>
          <a:xfrm>
            <a:off x="6111240" y="4868365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6BF9-B47E-D724-B5ED-2C3C55052197}"/>
              </a:ext>
            </a:extLst>
          </p:cNvPr>
          <p:cNvSpPr txBox="1"/>
          <p:nvPr/>
        </p:nvSpPr>
        <p:spPr>
          <a:xfrm>
            <a:off x="3863340" y="371262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0C217-29E3-4498-74E6-D89D245CC3EB}"/>
              </a:ext>
            </a:extLst>
          </p:cNvPr>
          <p:cNvSpPr txBox="1"/>
          <p:nvPr/>
        </p:nvSpPr>
        <p:spPr>
          <a:xfrm>
            <a:off x="4566920" y="4683699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53669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C4AA-9B67-6B8F-6973-5C0B1F27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F533-A43F-3B26-47DA-54BA1791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987DC-FCC8-9977-2016-20C5C4C0C3E1}"/>
              </a:ext>
            </a:extLst>
          </p:cNvPr>
          <p:cNvSpPr txBox="1"/>
          <p:nvPr/>
        </p:nvSpPr>
        <p:spPr>
          <a:xfrm>
            <a:off x="1425129" y="593123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46FCC5-F5B2-BCAE-B5AA-F8D30466E747}"/>
              </a:ext>
            </a:extLst>
          </p:cNvPr>
          <p:cNvGrpSpPr/>
          <p:nvPr/>
        </p:nvGrpSpPr>
        <p:grpSpPr>
          <a:xfrm>
            <a:off x="1416766" y="5086407"/>
            <a:ext cx="1112530" cy="1123229"/>
            <a:chOff x="6988036" y="4811287"/>
            <a:chExt cx="1112530" cy="11232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C0E58F-5D3B-C088-16F0-5D741B3E0A5C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7A244-886C-6937-ED78-6543EA8474AE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4F3C95-8485-2B37-94F3-3B10F21335D1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A1486B-6DE1-46D6-417D-9BF9121B41A8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3F0421-64CE-E97F-9690-8A931AC007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59D1B8-66AC-56F5-8917-7BE928B6A300}"/>
              </a:ext>
            </a:extLst>
          </p:cNvPr>
          <p:cNvSpPr txBox="1"/>
          <p:nvPr/>
        </p:nvSpPr>
        <p:spPr>
          <a:xfrm>
            <a:off x="2346690" y="5085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03154-78A4-DAC4-198F-80E6C74D39F2}"/>
              </a:ext>
            </a:extLst>
          </p:cNvPr>
          <p:cNvSpPr txBox="1"/>
          <p:nvPr/>
        </p:nvSpPr>
        <p:spPr>
          <a:xfrm>
            <a:off x="2342140" y="5370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5A913-8DAE-69F9-E40D-BE0E7E35F0E1}"/>
              </a:ext>
            </a:extLst>
          </p:cNvPr>
          <p:cNvSpPr txBox="1"/>
          <p:nvPr/>
        </p:nvSpPr>
        <p:spPr>
          <a:xfrm>
            <a:off x="2342140" y="56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F63F7-FA80-7A4D-84CF-B8556DCFF8BA}"/>
              </a:ext>
            </a:extLst>
          </p:cNvPr>
          <p:cNvSpPr txBox="1"/>
          <p:nvPr/>
        </p:nvSpPr>
        <p:spPr>
          <a:xfrm>
            <a:off x="2347827" y="5939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EFE00D8-3DC7-9B0E-0991-B0CEC57FC3E6}"/>
              </a:ext>
            </a:extLst>
          </p:cNvPr>
          <p:cNvSpPr/>
          <p:nvPr/>
        </p:nvSpPr>
        <p:spPr>
          <a:xfrm>
            <a:off x="1579531" y="544198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49F2F375-84A6-C5D7-7993-AC82DBB9F28A}"/>
              </a:ext>
            </a:extLst>
          </p:cNvPr>
          <p:cNvSpPr/>
          <p:nvPr/>
        </p:nvSpPr>
        <p:spPr>
          <a:xfrm>
            <a:off x="2134169" y="5147655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7FD8985-7E4F-DCD7-0990-00691E4550D2}"/>
              </a:ext>
            </a:extLst>
          </p:cNvPr>
          <p:cNvSpPr/>
          <p:nvPr/>
        </p:nvSpPr>
        <p:spPr>
          <a:xfrm>
            <a:off x="2122343" y="5676130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709188-C9AB-C3AE-32D8-8B17561D470C}"/>
              </a:ext>
            </a:extLst>
          </p:cNvPr>
          <p:cNvSpPr txBox="1"/>
          <p:nvPr/>
        </p:nvSpPr>
        <p:spPr>
          <a:xfrm>
            <a:off x="6303946" y="6632679"/>
            <a:ext cx="546945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parity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DDF4D5-7859-167A-B9C6-8E383AC2E2F0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5064" y="6018083"/>
            <a:ext cx="1303277" cy="761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EB7A2-E785-4006-DA3D-D8F563DA4653}"/>
              </a:ext>
            </a:extLst>
          </p:cNvPr>
          <p:cNvGrpSpPr/>
          <p:nvPr/>
        </p:nvGrpSpPr>
        <p:grpSpPr>
          <a:xfrm>
            <a:off x="6247311" y="5372041"/>
            <a:ext cx="1217426" cy="1214161"/>
            <a:chOff x="9873379" y="4773947"/>
            <a:chExt cx="1217426" cy="12141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B8C99D-3AA3-7C19-2CA1-CCBA119EA4F2}"/>
                </a:ext>
              </a:extLst>
            </p:cNvPr>
            <p:cNvSpPr txBox="1"/>
            <p:nvPr/>
          </p:nvSpPr>
          <p:spPr>
            <a:xfrm>
              <a:off x="9873379" y="532711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66592C-4D8A-1773-61D0-63E1D4E6F4E3}"/>
                </a:ext>
              </a:extLst>
            </p:cNvPr>
            <p:cNvGrpSpPr/>
            <p:nvPr/>
          </p:nvGrpSpPr>
          <p:grpSpPr>
            <a:xfrm>
              <a:off x="9880003" y="4773947"/>
              <a:ext cx="1210802" cy="1214161"/>
              <a:chOff x="6394173" y="4840358"/>
              <a:chExt cx="1210802" cy="121416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D6FE38-472A-89D8-60F4-95FD8C92F8CC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1 0 1 0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FF4215-35E7-54F3-9AB8-5930627F41A5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C8FA7B-664B-6950-3272-8A26084C5AF8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1 0 1 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/>
                  </a:rPr>
                  <a:t>0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D82314D-7B14-2327-1A69-05CEDF8D659B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7ABAB68-F43F-BDDF-575F-2B6EC503C0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28021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37384D-C60E-C832-58E7-7C7ABB01FAB1}"/>
              </a:ext>
            </a:extLst>
          </p:cNvPr>
          <p:cNvGrpSpPr/>
          <p:nvPr/>
        </p:nvGrpSpPr>
        <p:grpSpPr>
          <a:xfrm>
            <a:off x="6188826" y="5392216"/>
            <a:ext cx="1821607" cy="359137"/>
            <a:chOff x="9837078" y="5062723"/>
            <a:chExt cx="1821607" cy="35913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26D5BB-F91A-B2C0-DD17-507902BD90C6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9882BDD-2CD7-11C0-5256-BB7BCA79E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C9998D-015A-5A70-34C8-E866C78BF6A1}"/>
              </a:ext>
            </a:extLst>
          </p:cNvPr>
          <p:cNvGrpSpPr/>
          <p:nvPr/>
        </p:nvGrpSpPr>
        <p:grpSpPr>
          <a:xfrm>
            <a:off x="6197080" y="5658093"/>
            <a:ext cx="1862529" cy="634631"/>
            <a:chOff x="9796156" y="4787229"/>
            <a:chExt cx="1862529" cy="6346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2BBB4-DF42-332A-FF88-5E0F2AF8AA97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B42CE9-8062-259A-8076-284D6FFE7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FBF63E-6807-80A1-A86C-CF0E665EC8BA}"/>
                </a:ext>
              </a:extLst>
            </p:cNvPr>
            <p:cNvSpPr txBox="1"/>
            <p:nvPr/>
          </p:nvSpPr>
          <p:spPr>
            <a:xfrm>
              <a:off x="11070818" y="4787229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BDD7E3B-E5E5-9C16-F57C-4319E9111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156" y="4974534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88AF06-9B10-3ABF-203E-28D4E31ACCC2}"/>
              </a:ext>
            </a:extLst>
          </p:cNvPr>
          <p:cNvSpPr txBox="1"/>
          <p:nvPr/>
        </p:nvSpPr>
        <p:spPr>
          <a:xfrm>
            <a:off x="1419442" y="408360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1C2B8C-A4C4-1743-F5B9-D3C215E0B4C3}"/>
              </a:ext>
            </a:extLst>
          </p:cNvPr>
          <p:cNvGrpSpPr/>
          <p:nvPr/>
        </p:nvGrpSpPr>
        <p:grpSpPr>
          <a:xfrm>
            <a:off x="1411079" y="3238773"/>
            <a:ext cx="1112530" cy="1123229"/>
            <a:chOff x="6988036" y="4811287"/>
            <a:chExt cx="1112530" cy="112322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F4E745-78A5-DB7C-8A30-79674E72D517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896AD0-A077-1DF0-35CF-4624F5356F9C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6421E0-53E9-ADA1-75D7-C6F41B052759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A5DDB6-6F79-A960-3DCE-E6EB0FD0E43D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2550308-C033-6DAD-696D-2583DEBA76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5F61BC7-8F08-CA6A-136E-5E6946862F15}"/>
              </a:ext>
            </a:extLst>
          </p:cNvPr>
          <p:cNvSpPr txBox="1"/>
          <p:nvPr/>
        </p:nvSpPr>
        <p:spPr>
          <a:xfrm>
            <a:off x="2341003" y="3237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1BC786-5F4B-15BB-55C7-ABBB842CBC78}"/>
              </a:ext>
            </a:extLst>
          </p:cNvPr>
          <p:cNvSpPr txBox="1"/>
          <p:nvPr/>
        </p:nvSpPr>
        <p:spPr>
          <a:xfrm>
            <a:off x="2336453" y="3523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5ED0F-0B7C-172A-BB1C-D7F888666A9F}"/>
              </a:ext>
            </a:extLst>
          </p:cNvPr>
          <p:cNvSpPr txBox="1"/>
          <p:nvPr/>
        </p:nvSpPr>
        <p:spPr>
          <a:xfrm>
            <a:off x="2336453" y="3806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67016-223B-267A-578A-F2F83D954DC9}"/>
              </a:ext>
            </a:extLst>
          </p:cNvPr>
          <p:cNvSpPr txBox="1"/>
          <p:nvPr/>
        </p:nvSpPr>
        <p:spPr>
          <a:xfrm>
            <a:off x="2342140" y="409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3084847D-23CB-8035-D0FB-213FE6960390}"/>
              </a:ext>
            </a:extLst>
          </p:cNvPr>
          <p:cNvSpPr/>
          <p:nvPr/>
        </p:nvSpPr>
        <p:spPr>
          <a:xfrm>
            <a:off x="1451563" y="3287922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F40D6AF8-07B5-405F-6576-39EDCFA1539E}"/>
              </a:ext>
            </a:extLst>
          </p:cNvPr>
          <p:cNvSpPr/>
          <p:nvPr/>
        </p:nvSpPr>
        <p:spPr>
          <a:xfrm>
            <a:off x="2128482" y="3300021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B1608593-3368-57A0-8E75-8FCB46A3D45C}"/>
              </a:ext>
            </a:extLst>
          </p:cNvPr>
          <p:cNvSpPr/>
          <p:nvPr/>
        </p:nvSpPr>
        <p:spPr>
          <a:xfrm>
            <a:off x="2116656" y="38284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A814E6E5-919A-C3ED-2DDB-41799DBC298B}"/>
              </a:ext>
            </a:extLst>
          </p:cNvPr>
          <p:cNvSpPr/>
          <p:nvPr/>
        </p:nvSpPr>
        <p:spPr>
          <a:xfrm>
            <a:off x="1428091" y="38680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090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4" grpId="0"/>
      <p:bldP spid="37" grpId="0"/>
      <p:bldP spid="44" grpId="0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D23B-D52D-5EEB-087E-CB141B15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Heap</a:t>
            </a:r>
            <a:endParaRPr lang="en-SE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E21A469-F996-1D82-173A-F4C1325D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90" y="1417637"/>
            <a:ext cx="4999990" cy="254571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AFF370-9706-01D6-BEFC-3EA3B80F3C81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015D17-E260-1C42-AC41-1C8D09B1A223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2ACE49-4E1F-5512-DCA6-62D5C8CCE8EE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26E0E-41DD-DA7F-BD17-90680E25DE2D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A1186-D296-3131-AC78-DA093D06B728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1D8A7-BB8E-AE2D-4FD3-8CEAC4E27D9F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B08F90-5871-9207-313B-AA82CDF5BD7E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5AFE2D-62C9-5F14-CFD9-9F880B70E32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19DACE-773A-9282-1CB5-59334928C394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7676BB-A042-BF40-E08C-31406015ED3D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60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69224-81BB-57DA-E98D-8CCA18D056BF}"/>
              </a:ext>
            </a:extLst>
          </p:cNvPr>
          <p:cNvSpPr txBox="1"/>
          <p:nvPr/>
        </p:nvSpPr>
        <p:spPr>
          <a:xfrm>
            <a:off x="6708001" y="3879892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9881-C673-69DB-8E3A-3A1E73372BC3}"/>
              </a:ext>
            </a:extLst>
          </p:cNvPr>
          <p:cNvSpPr txBox="1"/>
          <p:nvPr/>
        </p:nvSpPr>
        <p:spPr>
          <a:xfrm>
            <a:off x="6350206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D4E9D-6242-EAD3-16B8-CBE63D80B05E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ED5E8-54BF-60F5-5BDD-0E46E7F81462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CEE3C3-EA42-CA15-C59D-88053AF7416F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64EC0B-AC6F-282B-C3E2-9D6EEEC7E22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73B092-B116-096B-3A0D-98CF24C96299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3F81F57-C67A-A374-2C80-812F6008C109}"/>
              </a:ext>
            </a:extLst>
          </p:cNvPr>
          <p:cNvSpPr/>
          <p:nvPr/>
        </p:nvSpPr>
        <p:spPr>
          <a:xfrm>
            <a:off x="1616655" y="422558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D93CDE-B037-150B-80C9-8F0D3B5DC02C}"/>
              </a:ext>
            </a:extLst>
          </p:cNvPr>
          <p:cNvSpPr/>
          <p:nvPr/>
        </p:nvSpPr>
        <p:spPr>
          <a:xfrm>
            <a:off x="2119994" y="4747207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20A79CF-83DE-160F-DF4D-B049B8269F64}"/>
              </a:ext>
            </a:extLst>
          </p:cNvPr>
          <p:cNvSpPr/>
          <p:nvPr/>
        </p:nvSpPr>
        <p:spPr>
          <a:xfrm>
            <a:off x="1106323" y="474720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FF7C2A-3A66-6D10-B4C7-C1E472D93AF7}"/>
              </a:ext>
            </a:extLst>
          </p:cNvPr>
          <p:cNvSpPr/>
          <p:nvPr/>
        </p:nvSpPr>
        <p:spPr>
          <a:xfrm>
            <a:off x="745596" y="52771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7EEF757-91C5-A08F-377D-F026DC5B2D41}"/>
              </a:ext>
            </a:extLst>
          </p:cNvPr>
          <p:cNvSpPr/>
          <p:nvPr/>
        </p:nvSpPr>
        <p:spPr>
          <a:xfrm>
            <a:off x="1415318" y="52771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B3D8F8-FB0B-3E7A-B328-BA6A8C22955C}"/>
              </a:ext>
            </a:extLst>
          </p:cNvPr>
          <p:cNvCxnSpPr>
            <a:stCxn id="44" idx="7"/>
            <a:endCxn id="42" idx="3"/>
          </p:cNvCxnSpPr>
          <p:nvPr/>
        </p:nvCxnSpPr>
        <p:spPr>
          <a:xfrm flipV="1">
            <a:off x="1407062" y="4526327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F544E3-0383-D28E-2D46-A07C72062ECB}"/>
              </a:ext>
            </a:extLst>
          </p:cNvPr>
          <p:cNvCxnSpPr>
            <a:cxnSpLocks/>
            <a:stCxn id="45" idx="0"/>
            <a:endCxn id="44" idx="3"/>
          </p:cNvCxnSpPr>
          <p:nvPr/>
        </p:nvCxnSpPr>
        <p:spPr>
          <a:xfrm flipV="1">
            <a:off x="921765" y="5047946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FCEBD-BF3D-6FF6-9259-9D8A03BAF5E7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1917394" y="4526327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1FFDBB-323A-B4D9-D69C-264A05BBBFCB}"/>
              </a:ext>
            </a:extLst>
          </p:cNvPr>
          <p:cNvCxnSpPr>
            <a:cxnSpLocks/>
            <a:stCxn id="46" idx="0"/>
            <a:endCxn id="44" idx="5"/>
          </p:cNvCxnSpPr>
          <p:nvPr/>
        </p:nvCxnSpPr>
        <p:spPr>
          <a:xfrm flipH="1" flipV="1">
            <a:off x="1407062" y="5047946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EF8233-6B1A-886D-9CDD-1D590C4C2647}"/>
              </a:ext>
            </a:extLst>
          </p:cNvPr>
          <p:cNvSpPr txBox="1"/>
          <p:nvPr/>
        </p:nvSpPr>
        <p:spPr>
          <a:xfrm>
            <a:off x="1664876" y="42336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E72A5F-02C7-3BD9-5BB6-96AC5C19C42A}"/>
              </a:ext>
            </a:extLst>
          </p:cNvPr>
          <p:cNvSpPr txBox="1"/>
          <p:nvPr/>
        </p:nvSpPr>
        <p:spPr>
          <a:xfrm>
            <a:off x="1150674" y="4767883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C4017-3F65-1AB1-66DE-E5F892D8C764}"/>
              </a:ext>
            </a:extLst>
          </p:cNvPr>
          <p:cNvSpPr txBox="1"/>
          <p:nvPr/>
        </p:nvSpPr>
        <p:spPr>
          <a:xfrm>
            <a:off x="785259" y="529089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ED982D-A3C6-CD73-AB8F-AEE34C696D09}"/>
              </a:ext>
            </a:extLst>
          </p:cNvPr>
          <p:cNvSpPr txBox="1"/>
          <p:nvPr/>
        </p:nvSpPr>
        <p:spPr>
          <a:xfrm>
            <a:off x="1460527" y="52785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A234BF-ABC9-21B9-F510-A1121DCC2571}"/>
              </a:ext>
            </a:extLst>
          </p:cNvPr>
          <p:cNvSpPr txBox="1"/>
          <p:nvPr/>
        </p:nvSpPr>
        <p:spPr>
          <a:xfrm>
            <a:off x="2199402" y="47609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822DA0-64C0-A441-2186-D5296A6BDA04}"/>
              </a:ext>
            </a:extLst>
          </p:cNvPr>
          <p:cNvSpPr/>
          <p:nvPr/>
        </p:nvSpPr>
        <p:spPr>
          <a:xfrm>
            <a:off x="6926431" y="132686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F12836-BC37-42C2-CD0C-5CD6B3E66F4E}"/>
              </a:ext>
            </a:extLst>
          </p:cNvPr>
          <p:cNvSpPr/>
          <p:nvPr/>
        </p:nvSpPr>
        <p:spPr>
          <a:xfrm>
            <a:off x="7429770" y="184848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13156-5088-5D3E-56C7-3E153F34F0D7}"/>
              </a:ext>
            </a:extLst>
          </p:cNvPr>
          <p:cNvSpPr/>
          <p:nvPr/>
        </p:nvSpPr>
        <p:spPr>
          <a:xfrm>
            <a:off x="6416099" y="184848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D00DCF-CD5E-56EE-A688-7452ADD9FD2C}"/>
              </a:ext>
            </a:extLst>
          </p:cNvPr>
          <p:cNvSpPr/>
          <p:nvPr/>
        </p:nvSpPr>
        <p:spPr>
          <a:xfrm>
            <a:off x="6055372" y="237838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6B4C20-CC56-2E52-3254-55D29C6097C9}"/>
              </a:ext>
            </a:extLst>
          </p:cNvPr>
          <p:cNvSpPr/>
          <p:nvPr/>
        </p:nvSpPr>
        <p:spPr>
          <a:xfrm>
            <a:off x="6725094" y="237838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2B3DE-93E8-A5A9-E2CD-06FEF29AEA2E}"/>
              </a:ext>
            </a:extLst>
          </p:cNvPr>
          <p:cNvCxnSpPr>
            <a:stCxn id="20" idx="7"/>
            <a:endCxn id="3" idx="3"/>
          </p:cNvCxnSpPr>
          <p:nvPr/>
        </p:nvCxnSpPr>
        <p:spPr>
          <a:xfrm flipV="1">
            <a:off x="6716838" y="1627602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E01299-C317-EFC6-03FB-3957EE71C81A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6231541" y="214922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5712AD-2173-CD90-1568-2639A06E4670}"/>
              </a:ext>
            </a:extLst>
          </p:cNvPr>
          <p:cNvCxnSpPr>
            <a:cxnSpLocks/>
            <a:stCxn id="19" idx="1"/>
            <a:endCxn id="3" idx="5"/>
          </p:cNvCxnSpPr>
          <p:nvPr/>
        </p:nvCxnSpPr>
        <p:spPr>
          <a:xfrm flipH="1" flipV="1">
            <a:off x="7227170" y="1627602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FD1701-D2E4-FE1B-E04C-348F1C5A018C}"/>
              </a:ext>
            </a:extLst>
          </p:cNvPr>
          <p:cNvCxnSpPr>
            <a:cxnSpLocks/>
            <a:stCxn id="25" idx="0"/>
            <a:endCxn id="20" idx="5"/>
          </p:cNvCxnSpPr>
          <p:nvPr/>
        </p:nvCxnSpPr>
        <p:spPr>
          <a:xfrm flipH="1" flipV="1">
            <a:off x="6716838" y="214922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BCC4E9-FC57-A17F-3B11-A2AF07BB98A3}"/>
              </a:ext>
            </a:extLst>
          </p:cNvPr>
          <p:cNvSpPr txBox="1"/>
          <p:nvPr/>
        </p:nvSpPr>
        <p:spPr>
          <a:xfrm>
            <a:off x="6906072" y="13349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DA0CA7-6068-1DF0-8BA4-D3F524880F79}"/>
              </a:ext>
            </a:extLst>
          </p:cNvPr>
          <p:cNvSpPr txBox="1"/>
          <p:nvPr/>
        </p:nvSpPr>
        <p:spPr>
          <a:xfrm>
            <a:off x="6399490" y="1869158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82CAFC-8F51-FD0C-7B2C-6CF9407B1382}"/>
              </a:ext>
            </a:extLst>
          </p:cNvPr>
          <p:cNvSpPr txBox="1"/>
          <p:nvPr/>
        </p:nvSpPr>
        <p:spPr>
          <a:xfrm>
            <a:off x="6041695" y="23921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E1F53-258C-CAF9-ABB8-72CF5BB88DBF}"/>
              </a:ext>
            </a:extLst>
          </p:cNvPr>
          <p:cNvSpPr txBox="1"/>
          <p:nvPr/>
        </p:nvSpPr>
        <p:spPr>
          <a:xfrm>
            <a:off x="6701723" y="237978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D7C99-F46A-0A80-1354-4F5A92BC03F7}"/>
              </a:ext>
            </a:extLst>
          </p:cNvPr>
          <p:cNvSpPr txBox="1"/>
          <p:nvPr/>
        </p:nvSpPr>
        <p:spPr>
          <a:xfrm>
            <a:off x="7440598" y="186226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0012B3-FDA0-84B2-BE7F-CE2258CDAA45}"/>
              </a:ext>
            </a:extLst>
          </p:cNvPr>
          <p:cNvSpPr/>
          <p:nvPr/>
        </p:nvSpPr>
        <p:spPr>
          <a:xfrm>
            <a:off x="3663677" y="423362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5695CC-BF27-D7FC-FA20-484E617F9E87}"/>
              </a:ext>
            </a:extLst>
          </p:cNvPr>
          <p:cNvSpPr/>
          <p:nvPr/>
        </p:nvSpPr>
        <p:spPr>
          <a:xfrm>
            <a:off x="4167016" y="475524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F9A82E-F1BA-FE1B-7F6F-A090702E88E8}"/>
              </a:ext>
            </a:extLst>
          </p:cNvPr>
          <p:cNvSpPr/>
          <p:nvPr/>
        </p:nvSpPr>
        <p:spPr>
          <a:xfrm>
            <a:off x="3153345" y="475524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4351FAA-585E-EDF8-7437-264F397EC44F}"/>
              </a:ext>
            </a:extLst>
          </p:cNvPr>
          <p:cNvSpPr/>
          <p:nvPr/>
        </p:nvSpPr>
        <p:spPr>
          <a:xfrm>
            <a:off x="2792618" y="528515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71416F-73BA-415A-4F97-621106BA8096}"/>
              </a:ext>
            </a:extLst>
          </p:cNvPr>
          <p:cNvCxnSpPr>
            <a:stCxn id="37" idx="7"/>
            <a:endCxn id="35" idx="3"/>
          </p:cNvCxnSpPr>
          <p:nvPr/>
        </p:nvCxnSpPr>
        <p:spPr>
          <a:xfrm flipV="1">
            <a:off x="3454084" y="453436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258D71-29C6-F8D5-243F-E3305F40D968}"/>
              </a:ext>
            </a:extLst>
          </p:cNvPr>
          <p:cNvCxnSpPr>
            <a:cxnSpLocks/>
            <a:stCxn id="38" idx="0"/>
            <a:endCxn id="37" idx="3"/>
          </p:cNvCxnSpPr>
          <p:nvPr/>
        </p:nvCxnSpPr>
        <p:spPr>
          <a:xfrm flipV="1">
            <a:off x="2968787" y="505598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BF72B-8263-6FF8-B825-861387EB6DCD}"/>
              </a:ext>
            </a:extLst>
          </p:cNvPr>
          <p:cNvCxnSpPr>
            <a:cxnSpLocks/>
            <a:stCxn id="36" idx="1"/>
            <a:endCxn id="35" idx="5"/>
          </p:cNvCxnSpPr>
          <p:nvPr/>
        </p:nvCxnSpPr>
        <p:spPr>
          <a:xfrm flipH="1" flipV="1">
            <a:off x="3964416" y="453436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ADBD76-101B-65F5-063D-7884547BA28D}"/>
              </a:ext>
            </a:extLst>
          </p:cNvPr>
          <p:cNvSpPr txBox="1"/>
          <p:nvPr/>
        </p:nvSpPr>
        <p:spPr>
          <a:xfrm>
            <a:off x="3711898" y="42416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9ADA17-068D-890F-ECF9-64F0C537F2C1}"/>
              </a:ext>
            </a:extLst>
          </p:cNvPr>
          <p:cNvSpPr txBox="1"/>
          <p:nvPr/>
        </p:nvSpPr>
        <p:spPr>
          <a:xfrm>
            <a:off x="3197696" y="4775922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53D90A-95AA-D68C-71D4-5FB380961A11}"/>
              </a:ext>
            </a:extLst>
          </p:cNvPr>
          <p:cNvSpPr txBox="1"/>
          <p:nvPr/>
        </p:nvSpPr>
        <p:spPr>
          <a:xfrm>
            <a:off x="2832281" y="52989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2141B7-B8EF-CD7D-0C63-6E12EB2A93B9}"/>
              </a:ext>
            </a:extLst>
          </p:cNvPr>
          <p:cNvSpPr txBox="1"/>
          <p:nvPr/>
        </p:nvSpPr>
        <p:spPr>
          <a:xfrm>
            <a:off x="4246424" y="476903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pic>
        <p:nvPicPr>
          <p:cNvPr id="39" name="Picture 38" descr="A diagram of a tree&#10;&#10;Description automatically generated">
            <a:extLst>
              <a:ext uri="{FF2B5EF4-FFF2-40B4-BE49-F238E27FC236}">
                <a16:creationId xmlns:a16="http://schemas.microsoft.com/office/drawing/2014/main" id="{C74403B8-AB82-3F06-5F86-239F84FD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3" y="314406"/>
            <a:ext cx="3047140" cy="321038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62B8752A-DFC3-612A-F1D7-3824C654D854}"/>
              </a:ext>
            </a:extLst>
          </p:cNvPr>
          <p:cNvSpPr/>
          <p:nvPr/>
        </p:nvSpPr>
        <p:spPr>
          <a:xfrm>
            <a:off x="5552033" y="476927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2617640-D70E-EBF4-97AB-1893EC89DDC6}"/>
              </a:ext>
            </a:extLst>
          </p:cNvPr>
          <p:cNvSpPr/>
          <p:nvPr/>
        </p:nvSpPr>
        <p:spPr>
          <a:xfrm>
            <a:off x="6055372" y="5290895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899093-64D2-B61E-5B13-BF8869076FBA}"/>
              </a:ext>
            </a:extLst>
          </p:cNvPr>
          <p:cNvSpPr/>
          <p:nvPr/>
        </p:nvSpPr>
        <p:spPr>
          <a:xfrm>
            <a:off x="5041701" y="52908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B2814E4-0798-FFD2-403A-5DEEE56CCE02}"/>
              </a:ext>
            </a:extLst>
          </p:cNvPr>
          <p:cNvSpPr/>
          <p:nvPr/>
        </p:nvSpPr>
        <p:spPr>
          <a:xfrm>
            <a:off x="4680974" y="58207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4F61353-FE16-8328-44A3-47E1592A45C7}"/>
              </a:ext>
            </a:extLst>
          </p:cNvPr>
          <p:cNvSpPr/>
          <p:nvPr/>
        </p:nvSpPr>
        <p:spPr>
          <a:xfrm>
            <a:off x="5350696" y="58207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CABF4F-7776-3F07-894A-D5A217D59B87}"/>
              </a:ext>
            </a:extLst>
          </p:cNvPr>
          <p:cNvCxnSpPr>
            <a:stCxn id="63" idx="7"/>
            <a:endCxn id="57" idx="3"/>
          </p:cNvCxnSpPr>
          <p:nvPr/>
        </p:nvCxnSpPr>
        <p:spPr>
          <a:xfrm flipV="1">
            <a:off x="5342440" y="5070015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02F12D2-7FAB-41C5-9578-6F2B1B3096A5}"/>
              </a:ext>
            </a:extLst>
          </p:cNvPr>
          <p:cNvCxnSpPr>
            <a:cxnSpLocks/>
            <a:stCxn id="64" idx="0"/>
            <a:endCxn id="63" idx="3"/>
          </p:cNvCxnSpPr>
          <p:nvPr/>
        </p:nvCxnSpPr>
        <p:spPr>
          <a:xfrm flipV="1">
            <a:off x="4857143" y="5591634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B4E1B0-92E7-953A-FE45-2FD08BD98C44}"/>
              </a:ext>
            </a:extLst>
          </p:cNvPr>
          <p:cNvCxnSpPr>
            <a:cxnSpLocks/>
            <a:stCxn id="61" idx="1"/>
            <a:endCxn id="57" idx="5"/>
          </p:cNvCxnSpPr>
          <p:nvPr/>
        </p:nvCxnSpPr>
        <p:spPr>
          <a:xfrm flipH="1" flipV="1">
            <a:off x="5852772" y="5070015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FC830-A61F-72C7-B363-206BAC8F4D7E}"/>
              </a:ext>
            </a:extLst>
          </p:cNvPr>
          <p:cNvCxnSpPr>
            <a:cxnSpLocks/>
            <a:stCxn id="65" idx="0"/>
            <a:endCxn id="63" idx="5"/>
          </p:cNvCxnSpPr>
          <p:nvPr/>
        </p:nvCxnSpPr>
        <p:spPr>
          <a:xfrm flipH="1" flipV="1">
            <a:off x="5342440" y="5591634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6F5278-8BF7-A947-93C7-DFDA877560EF}"/>
              </a:ext>
            </a:extLst>
          </p:cNvPr>
          <p:cNvSpPr txBox="1"/>
          <p:nvPr/>
        </p:nvSpPr>
        <p:spPr>
          <a:xfrm>
            <a:off x="5531674" y="477731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CC39C-28BA-1B84-8E10-301120F3BB6D}"/>
              </a:ext>
            </a:extLst>
          </p:cNvPr>
          <p:cNvSpPr txBox="1"/>
          <p:nvPr/>
        </p:nvSpPr>
        <p:spPr>
          <a:xfrm>
            <a:off x="5025092" y="5311571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821095-B61D-7790-34B2-D0FE29650EFC}"/>
              </a:ext>
            </a:extLst>
          </p:cNvPr>
          <p:cNvSpPr txBox="1"/>
          <p:nvPr/>
        </p:nvSpPr>
        <p:spPr>
          <a:xfrm>
            <a:off x="4667297" y="583458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3562DB-AF9C-DFA2-BDF2-CCA556D76D18}"/>
              </a:ext>
            </a:extLst>
          </p:cNvPr>
          <p:cNvSpPr txBox="1"/>
          <p:nvPr/>
        </p:nvSpPr>
        <p:spPr>
          <a:xfrm>
            <a:off x="5327325" y="58221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4FB2D7-3B30-BB26-BE8D-01679C877C93}"/>
              </a:ext>
            </a:extLst>
          </p:cNvPr>
          <p:cNvSpPr txBox="1"/>
          <p:nvPr/>
        </p:nvSpPr>
        <p:spPr>
          <a:xfrm>
            <a:off x="6066200" y="530467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4505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" grpId="0" animBg="1"/>
      <p:bldP spid="19" grpId="0" animBg="1"/>
      <p:bldP spid="20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57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9983-5E36-8402-0678-9D8C0EE5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E1CC-1565-9D0E-5C19-7C97EAD9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80264"/>
            <a:ext cx="8229600" cy="1745899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667CD341-06CA-6592-E96E-23171AED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3" y="314406"/>
            <a:ext cx="3047140" cy="32103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6C204FD-BA36-1793-5205-7FF016C25040}"/>
              </a:ext>
            </a:extLst>
          </p:cNvPr>
          <p:cNvSpPr/>
          <p:nvPr/>
        </p:nvSpPr>
        <p:spPr>
          <a:xfrm>
            <a:off x="5009902" y="14262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0C19CC-A15E-8115-3638-462F67813694}"/>
              </a:ext>
            </a:extLst>
          </p:cNvPr>
          <p:cNvSpPr/>
          <p:nvPr/>
        </p:nvSpPr>
        <p:spPr>
          <a:xfrm>
            <a:off x="5513241" y="1947833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4F2E1F-E89D-8995-B4A1-CC4DC6956135}"/>
              </a:ext>
            </a:extLst>
          </p:cNvPr>
          <p:cNvSpPr/>
          <p:nvPr/>
        </p:nvSpPr>
        <p:spPr>
          <a:xfrm>
            <a:off x="4499570" y="194783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C421E4-89C7-2640-9EC1-548E2DCE3AB9}"/>
              </a:ext>
            </a:extLst>
          </p:cNvPr>
          <p:cNvSpPr/>
          <p:nvPr/>
        </p:nvSpPr>
        <p:spPr>
          <a:xfrm>
            <a:off x="4138843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78DA60-950D-4E7C-D8A4-B7AF9632B1A8}"/>
              </a:ext>
            </a:extLst>
          </p:cNvPr>
          <p:cNvSpPr/>
          <p:nvPr/>
        </p:nvSpPr>
        <p:spPr>
          <a:xfrm>
            <a:off x="4808565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FBD2C6-ABDB-7EF9-EC3A-953E6606EC15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4800309" y="1726953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0B27C6-C350-F21F-BE33-24AA7ECCD892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4315012" y="2248572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30EA44-A060-6320-2F2D-69531E97275C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10641" y="1726953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644DD7-2455-FDEF-B5D7-776BBDA20466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4800309" y="224857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29D1BB-4369-393F-9427-A3CFA865A8A4}"/>
              </a:ext>
            </a:extLst>
          </p:cNvPr>
          <p:cNvSpPr txBox="1"/>
          <p:nvPr/>
        </p:nvSpPr>
        <p:spPr>
          <a:xfrm>
            <a:off x="4989543" y="143425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32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AE0BC-A9CC-47AC-CAB9-FCD6B81C81EC}"/>
              </a:ext>
            </a:extLst>
          </p:cNvPr>
          <p:cNvSpPr txBox="1"/>
          <p:nvPr/>
        </p:nvSpPr>
        <p:spPr>
          <a:xfrm>
            <a:off x="4482961" y="1968509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267F63-F115-E3EA-0A83-34C26C83F703}"/>
              </a:ext>
            </a:extLst>
          </p:cNvPr>
          <p:cNvSpPr txBox="1"/>
          <p:nvPr/>
        </p:nvSpPr>
        <p:spPr>
          <a:xfrm>
            <a:off x="4125166" y="249152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884FF-3448-6CA5-331E-0D2C5F161B6D}"/>
              </a:ext>
            </a:extLst>
          </p:cNvPr>
          <p:cNvSpPr txBox="1"/>
          <p:nvPr/>
        </p:nvSpPr>
        <p:spPr>
          <a:xfrm>
            <a:off x="4785194" y="24791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67EAE-1942-69FB-A41D-A66DCD6C720C}"/>
              </a:ext>
            </a:extLst>
          </p:cNvPr>
          <p:cNvSpPr txBox="1"/>
          <p:nvPr/>
        </p:nvSpPr>
        <p:spPr>
          <a:xfrm>
            <a:off x="5524069" y="19616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FD2E61-F854-D787-2357-468B28D9F5E3}"/>
              </a:ext>
            </a:extLst>
          </p:cNvPr>
          <p:cNvSpPr/>
          <p:nvPr/>
        </p:nvSpPr>
        <p:spPr>
          <a:xfrm>
            <a:off x="5215558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A23D6-610D-248B-F9AB-D1A239D7071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391727" y="2258308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D1B7A6-FA48-D60A-DDE1-9854E01715DD}"/>
              </a:ext>
            </a:extLst>
          </p:cNvPr>
          <p:cNvSpPr txBox="1"/>
          <p:nvPr/>
        </p:nvSpPr>
        <p:spPr>
          <a:xfrm>
            <a:off x="5196707" y="249152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5A2F5A-6DC6-C6ED-39F0-047EF307EE28}"/>
              </a:ext>
            </a:extLst>
          </p:cNvPr>
          <p:cNvSpPr/>
          <p:nvPr/>
        </p:nvSpPr>
        <p:spPr>
          <a:xfrm>
            <a:off x="5854056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281CD0-1A61-C84A-56A7-FC0EE406346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45800" y="224857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3EE912-2544-60A5-8903-32A6E814E609}"/>
              </a:ext>
            </a:extLst>
          </p:cNvPr>
          <p:cNvSpPr txBox="1"/>
          <p:nvPr/>
        </p:nvSpPr>
        <p:spPr>
          <a:xfrm>
            <a:off x="5901805" y="24791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53FB43-47FC-CC83-E15B-8A2BCE822F01}"/>
              </a:ext>
            </a:extLst>
          </p:cNvPr>
          <p:cNvSpPr/>
          <p:nvPr/>
        </p:nvSpPr>
        <p:spPr>
          <a:xfrm>
            <a:off x="3817554" y="30178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644209-AF53-D8F5-6884-0823B231F41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993723" y="2788656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99E65A-4708-C809-428A-56E74A35F4EA}"/>
              </a:ext>
            </a:extLst>
          </p:cNvPr>
          <p:cNvSpPr txBox="1"/>
          <p:nvPr/>
        </p:nvSpPr>
        <p:spPr>
          <a:xfrm>
            <a:off x="3864837" y="303160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</a:t>
            </a:r>
            <a:endParaRPr lang="en-SE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DC704E-75D4-4893-987C-A461EE725F2E}"/>
              </a:ext>
            </a:extLst>
          </p:cNvPr>
          <p:cNvSpPr/>
          <p:nvPr/>
        </p:nvSpPr>
        <p:spPr>
          <a:xfrm>
            <a:off x="5461502" y="385585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6B79BF-1A66-0EF7-B552-BC1D71D066E6}"/>
              </a:ext>
            </a:extLst>
          </p:cNvPr>
          <p:cNvSpPr/>
          <p:nvPr/>
        </p:nvSpPr>
        <p:spPr>
          <a:xfrm>
            <a:off x="5964841" y="4377474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97CDBA-87DA-4646-E2FA-0ABAF17B5F09}"/>
              </a:ext>
            </a:extLst>
          </p:cNvPr>
          <p:cNvSpPr/>
          <p:nvPr/>
        </p:nvSpPr>
        <p:spPr>
          <a:xfrm>
            <a:off x="4951170" y="43774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D579A1D-C370-909E-49DF-4E2686E22B0D}"/>
              </a:ext>
            </a:extLst>
          </p:cNvPr>
          <p:cNvSpPr/>
          <p:nvPr/>
        </p:nvSpPr>
        <p:spPr>
          <a:xfrm>
            <a:off x="4590443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5BCED1-DD22-A71E-E053-9C9CDB84E0E6}"/>
              </a:ext>
            </a:extLst>
          </p:cNvPr>
          <p:cNvSpPr/>
          <p:nvPr/>
        </p:nvSpPr>
        <p:spPr>
          <a:xfrm>
            <a:off x="5260165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415904-A0DB-978F-0774-31F290E31316}"/>
              </a:ext>
            </a:extLst>
          </p:cNvPr>
          <p:cNvCxnSpPr>
            <a:stCxn id="30" idx="7"/>
            <a:endCxn id="28" idx="3"/>
          </p:cNvCxnSpPr>
          <p:nvPr/>
        </p:nvCxnSpPr>
        <p:spPr>
          <a:xfrm flipV="1">
            <a:off x="5251909" y="4156594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BBC64C-9A24-84AB-BE1E-FADF10C72A19}"/>
              </a:ext>
            </a:extLst>
          </p:cNvPr>
          <p:cNvCxnSpPr>
            <a:cxnSpLocks/>
            <a:stCxn id="31" idx="0"/>
            <a:endCxn id="30" idx="3"/>
          </p:cNvCxnSpPr>
          <p:nvPr/>
        </p:nvCxnSpPr>
        <p:spPr>
          <a:xfrm flipV="1">
            <a:off x="4766612" y="4678213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D76F0D-CD55-92C6-E70A-E3D0C1172C24}"/>
              </a:ext>
            </a:extLst>
          </p:cNvPr>
          <p:cNvCxnSpPr>
            <a:cxnSpLocks/>
            <a:stCxn id="29" idx="1"/>
            <a:endCxn id="28" idx="5"/>
          </p:cNvCxnSpPr>
          <p:nvPr/>
        </p:nvCxnSpPr>
        <p:spPr>
          <a:xfrm flipH="1" flipV="1">
            <a:off x="5762241" y="4156594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B09A42-16BE-C697-FB63-9298CD6AA792}"/>
              </a:ext>
            </a:extLst>
          </p:cNvPr>
          <p:cNvCxnSpPr>
            <a:cxnSpLocks/>
            <a:stCxn id="32" idx="0"/>
            <a:endCxn id="30" idx="5"/>
          </p:cNvCxnSpPr>
          <p:nvPr/>
        </p:nvCxnSpPr>
        <p:spPr>
          <a:xfrm flipH="1" flipV="1">
            <a:off x="5251909" y="4678213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BE82A6-18B0-BFE7-7636-0EE0EDF73540}"/>
              </a:ext>
            </a:extLst>
          </p:cNvPr>
          <p:cNvSpPr txBox="1"/>
          <p:nvPr/>
        </p:nvSpPr>
        <p:spPr>
          <a:xfrm>
            <a:off x="5441143" y="386389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A07535-91E1-8B7B-FFA6-2E434EC971AA}"/>
              </a:ext>
            </a:extLst>
          </p:cNvPr>
          <p:cNvSpPr txBox="1"/>
          <p:nvPr/>
        </p:nvSpPr>
        <p:spPr>
          <a:xfrm>
            <a:off x="4934561" y="4398150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9A7218-6F88-E8FF-7E6F-95AB4D3315C0}"/>
              </a:ext>
            </a:extLst>
          </p:cNvPr>
          <p:cNvSpPr txBox="1"/>
          <p:nvPr/>
        </p:nvSpPr>
        <p:spPr>
          <a:xfrm>
            <a:off x="4576766" y="49211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FFC8D-3020-73AD-CAED-494A1DAABA58}"/>
              </a:ext>
            </a:extLst>
          </p:cNvPr>
          <p:cNvSpPr txBox="1"/>
          <p:nvPr/>
        </p:nvSpPr>
        <p:spPr>
          <a:xfrm>
            <a:off x="5236794" y="490877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7726DD-5A5B-BC2D-457A-AE7961D1A62F}"/>
              </a:ext>
            </a:extLst>
          </p:cNvPr>
          <p:cNvSpPr txBox="1"/>
          <p:nvPr/>
        </p:nvSpPr>
        <p:spPr>
          <a:xfrm>
            <a:off x="5975669" y="439125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66DEEE-9D81-D096-2832-79E1E0853814}"/>
              </a:ext>
            </a:extLst>
          </p:cNvPr>
          <p:cNvSpPr/>
          <p:nvPr/>
        </p:nvSpPr>
        <p:spPr>
          <a:xfrm>
            <a:off x="5667158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3A518C5-2241-52F7-1D31-63FC23F283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843327" y="4687949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69A450-EB06-FB18-CB18-A2745BBE14D2}"/>
              </a:ext>
            </a:extLst>
          </p:cNvPr>
          <p:cNvSpPr txBox="1"/>
          <p:nvPr/>
        </p:nvSpPr>
        <p:spPr>
          <a:xfrm>
            <a:off x="5648307" y="49211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2F96FC1-F897-E26D-DAA7-8F7DF2FE86C2}"/>
              </a:ext>
            </a:extLst>
          </p:cNvPr>
          <p:cNvSpPr/>
          <p:nvPr/>
        </p:nvSpPr>
        <p:spPr>
          <a:xfrm>
            <a:off x="6305656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7EB5CC-A994-4185-D4D1-B39053408378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6297400" y="4678213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98BB33A-2650-D1AC-4D75-19314F111F9D}"/>
              </a:ext>
            </a:extLst>
          </p:cNvPr>
          <p:cNvSpPr txBox="1"/>
          <p:nvPr/>
        </p:nvSpPr>
        <p:spPr>
          <a:xfrm>
            <a:off x="6353405" y="490877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97565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2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2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1A39-B0CC-B601-5581-62D2687E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RBT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7939-2A8A-1A83-5925-C7FE8386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973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C4A8D-8433-E159-D6F0-FD4AFFFC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79" y="2650468"/>
            <a:ext cx="847843" cy="1124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027243-5AC2-91B1-19F3-2B24AE8C3C46}"/>
              </a:ext>
            </a:extLst>
          </p:cNvPr>
          <p:cNvSpPr/>
          <p:nvPr/>
        </p:nvSpPr>
        <p:spPr>
          <a:xfrm>
            <a:off x="4196635" y="3624384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428D3-A323-50CE-4B44-7DA93FB76852}"/>
              </a:ext>
            </a:extLst>
          </p:cNvPr>
          <p:cNvSpPr/>
          <p:nvPr/>
        </p:nvSpPr>
        <p:spPr>
          <a:xfrm>
            <a:off x="4699974" y="4146003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5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6B580C-1EFD-1F2B-A9B1-45BDDE31D5D5}"/>
              </a:ext>
            </a:extLst>
          </p:cNvPr>
          <p:cNvSpPr/>
          <p:nvPr/>
        </p:nvSpPr>
        <p:spPr>
          <a:xfrm>
            <a:off x="3686303" y="4146003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20AA8-C849-196E-56CA-1B363747384F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3987042" y="392512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9AA27-F054-9703-095F-ABD8152E798B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4497374" y="3925123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30550-87C1-4745-B09B-E98C149F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3" y="3145113"/>
            <a:ext cx="1247949" cy="163852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DE60008-BD66-7BD3-6166-C089FBFD9CFC}"/>
              </a:ext>
            </a:extLst>
          </p:cNvPr>
          <p:cNvSpPr/>
          <p:nvPr/>
        </p:nvSpPr>
        <p:spPr>
          <a:xfrm>
            <a:off x="5031358" y="4688896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8AEEEE-8A6F-4DA2-D88E-AF7E89AD9F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023102" y="4459731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9CD0043-6D0D-F4F7-CFDD-17AC21881CE3}"/>
              </a:ext>
            </a:extLst>
          </p:cNvPr>
          <p:cNvSpPr/>
          <p:nvPr/>
        </p:nvSpPr>
        <p:spPr>
          <a:xfrm>
            <a:off x="7403156" y="321434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AF82E4-0D74-23EE-80E2-DC0CF8C9B56D}"/>
              </a:ext>
            </a:extLst>
          </p:cNvPr>
          <p:cNvSpPr/>
          <p:nvPr/>
        </p:nvSpPr>
        <p:spPr>
          <a:xfrm>
            <a:off x="7906495" y="373596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5A78B2-7C5E-9807-65CC-9761F3BCAAD8}"/>
              </a:ext>
            </a:extLst>
          </p:cNvPr>
          <p:cNvSpPr/>
          <p:nvPr/>
        </p:nvSpPr>
        <p:spPr>
          <a:xfrm>
            <a:off x="6892824" y="373596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6F5502-6EE7-8500-7924-9A56A3B0AB45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7193563" y="351508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025D0-A133-E322-5E6F-4F70AA5B9AAE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7703895" y="351508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7BE374C-2067-C561-EFF6-3534DA571C10}"/>
              </a:ext>
            </a:extLst>
          </p:cNvPr>
          <p:cNvSpPr/>
          <p:nvPr/>
        </p:nvSpPr>
        <p:spPr>
          <a:xfrm>
            <a:off x="8248039" y="4258538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F607FA-D76C-6662-B245-0B64E4A02ED5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8239783" y="402937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249D17A-830C-AEBC-5AD1-7A86EAEAEE62}"/>
              </a:ext>
            </a:extLst>
          </p:cNvPr>
          <p:cNvSpPr/>
          <p:nvPr/>
        </p:nvSpPr>
        <p:spPr>
          <a:xfrm>
            <a:off x="7504728" y="4270573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6A8BAA-F447-735B-9F13-1A9063CA048E}"/>
              </a:ext>
            </a:extLst>
          </p:cNvPr>
          <p:cNvCxnSpPr>
            <a:stCxn id="38" idx="7"/>
          </p:cNvCxnSpPr>
          <p:nvPr/>
        </p:nvCxnSpPr>
        <p:spPr>
          <a:xfrm flipV="1">
            <a:off x="7805467" y="404969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ADCA960-09AE-2FFB-9BF8-19B92438C1D5}"/>
              </a:ext>
            </a:extLst>
          </p:cNvPr>
          <p:cNvSpPr txBox="1"/>
          <p:nvPr/>
        </p:nvSpPr>
        <p:spPr>
          <a:xfrm>
            <a:off x="3980251" y="3607390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FC90B5-B9AB-221E-0A7D-C78DF3ECC051}"/>
              </a:ext>
            </a:extLst>
          </p:cNvPr>
          <p:cNvSpPr txBox="1"/>
          <p:nvPr/>
        </p:nvSpPr>
        <p:spPr>
          <a:xfrm>
            <a:off x="4816677" y="468510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B8B46E-3986-FFB0-5E35-B95BFE74C850}"/>
              </a:ext>
            </a:extLst>
          </p:cNvPr>
          <p:cNvSpPr txBox="1"/>
          <p:nvPr/>
        </p:nvSpPr>
        <p:spPr>
          <a:xfrm>
            <a:off x="3439952" y="41225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5723E4-18B2-084C-020E-C2946592ED60}"/>
              </a:ext>
            </a:extLst>
          </p:cNvPr>
          <p:cNvSpPr txBox="1"/>
          <p:nvPr/>
        </p:nvSpPr>
        <p:spPr>
          <a:xfrm>
            <a:off x="4475618" y="4135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AE224-4190-5CBF-F2C0-8C00455E8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19" y="-76741"/>
            <a:ext cx="5147940" cy="368203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A65C1E6-38E4-1A9D-6F16-743ED172C359}"/>
              </a:ext>
            </a:extLst>
          </p:cNvPr>
          <p:cNvSpPr/>
          <p:nvPr/>
        </p:nvSpPr>
        <p:spPr>
          <a:xfrm>
            <a:off x="6375655" y="4270418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6AC6CC-D9D2-9DF9-E135-B75FC921EFFC}"/>
              </a:ext>
            </a:extLst>
          </p:cNvPr>
          <p:cNvCxnSpPr>
            <a:stCxn id="12" idx="7"/>
          </p:cNvCxnSpPr>
          <p:nvPr/>
        </p:nvCxnSpPr>
        <p:spPr>
          <a:xfrm flipV="1">
            <a:off x="6676394" y="4049538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B395F47-8E5B-DD38-90DB-F27980F34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73" y="3748956"/>
            <a:ext cx="3202537" cy="182055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8B557CC-5318-7D75-E0B3-D59FF3027747}"/>
              </a:ext>
            </a:extLst>
          </p:cNvPr>
          <p:cNvSpPr/>
          <p:nvPr/>
        </p:nvSpPr>
        <p:spPr>
          <a:xfrm>
            <a:off x="5690645" y="5042911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8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AE81A2-EC3F-A4E1-9FB1-77DA8DF5503D}"/>
              </a:ext>
            </a:extLst>
          </p:cNvPr>
          <p:cNvSpPr/>
          <p:nvPr/>
        </p:nvSpPr>
        <p:spPr>
          <a:xfrm>
            <a:off x="6193984" y="5564530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EAA370-F964-DAA7-9A6D-AF4FF4FE3F47}"/>
              </a:ext>
            </a:extLst>
          </p:cNvPr>
          <p:cNvSpPr/>
          <p:nvPr/>
        </p:nvSpPr>
        <p:spPr>
          <a:xfrm>
            <a:off x="5180313" y="5564530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DFD531-8F6F-CDC8-ADA1-25D74ACBBD0A}"/>
              </a:ext>
            </a:extLst>
          </p:cNvPr>
          <p:cNvCxnSpPr>
            <a:stCxn id="18" idx="7"/>
            <a:endCxn id="16" idx="3"/>
          </p:cNvCxnSpPr>
          <p:nvPr/>
        </p:nvCxnSpPr>
        <p:spPr>
          <a:xfrm flipV="1">
            <a:off x="5481052" y="5343650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C9A833-D373-0D21-40C0-BAFD476F47B5}"/>
              </a:ext>
            </a:extLst>
          </p:cNvPr>
          <p:cNvCxnSpPr>
            <a:cxnSpLocks/>
            <a:stCxn id="17" idx="1"/>
            <a:endCxn id="16" idx="5"/>
          </p:cNvCxnSpPr>
          <p:nvPr/>
        </p:nvCxnSpPr>
        <p:spPr>
          <a:xfrm flipH="1" flipV="1">
            <a:off x="5991384" y="5343650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5247D1-23BC-0686-5372-EA37FAD2080E}"/>
              </a:ext>
            </a:extLst>
          </p:cNvPr>
          <p:cNvSpPr/>
          <p:nvPr/>
        </p:nvSpPr>
        <p:spPr>
          <a:xfrm>
            <a:off x="6535528" y="6087103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B8BAA-6E03-3083-06A1-E6B7304FCB9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527272" y="5857938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4CBA688-D5C7-01D2-9ECC-EF29AD2C5A07}"/>
              </a:ext>
            </a:extLst>
          </p:cNvPr>
          <p:cNvSpPr/>
          <p:nvPr/>
        </p:nvSpPr>
        <p:spPr>
          <a:xfrm>
            <a:off x="4663144" y="6098983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22350F-5FFC-2C7B-3230-F6E78AEB2C32}"/>
              </a:ext>
            </a:extLst>
          </p:cNvPr>
          <p:cNvCxnSpPr>
            <a:stCxn id="25" idx="7"/>
          </p:cNvCxnSpPr>
          <p:nvPr/>
        </p:nvCxnSpPr>
        <p:spPr>
          <a:xfrm flipV="1">
            <a:off x="4963883" y="587810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349020C-2852-D88C-4D10-8C2673277FC7}"/>
              </a:ext>
            </a:extLst>
          </p:cNvPr>
          <p:cNvSpPr/>
          <p:nvPr/>
        </p:nvSpPr>
        <p:spPr>
          <a:xfrm>
            <a:off x="5416984" y="6107268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BB2CE2-8CC4-9A17-B4AE-9EB16787CBE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408728" y="587810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743942A-1B67-B6E3-A4B3-C0B5D1D74AFB}"/>
              </a:ext>
            </a:extLst>
          </p:cNvPr>
          <p:cNvSpPr txBox="1"/>
          <p:nvPr/>
        </p:nvSpPr>
        <p:spPr>
          <a:xfrm>
            <a:off x="7504728" y="5905820"/>
            <a:ext cx="847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619DEA-9BBE-62EE-0565-61B804421DDC}"/>
              </a:ext>
            </a:extLst>
          </p:cNvPr>
          <p:cNvSpPr txBox="1"/>
          <p:nvPr/>
        </p:nvSpPr>
        <p:spPr>
          <a:xfrm>
            <a:off x="6502345" y="60871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080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8" grpId="0" animBg="1"/>
      <p:bldP spid="31" grpId="0" animBg="1"/>
      <p:bldP spid="32" grpId="0" animBg="1"/>
      <p:bldP spid="33" grpId="0" animBg="1"/>
      <p:bldP spid="36" grpId="0" animBg="1"/>
      <p:bldP spid="38" grpId="0" animBg="1"/>
      <p:bldP spid="12" grpId="0" animBg="1"/>
      <p:bldP spid="16" grpId="0" animBg="1"/>
      <p:bldP spid="17" grpId="0" animBg="1"/>
      <p:bldP spid="18" grpId="0" animBg="1"/>
      <p:bldP spid="21" grpId="0" animBg="1"/>
      <p:bldP spid="25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249-4D9A-0827-75F3-18A365FC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Adjacency List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A3A5-3BB7-2F40-5E6C-2D883BEB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49" y="2909861"/>
            <a:ext cx="8229600" cy="111003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Adjacency list: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 → {2, 3, 4}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 → {4}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 → {2, 4}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 → {}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SE" sz="18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B10498-04B7-6ED1-5D42-B2AD4EB36ACD}"/>
              </a:ext>
            </a:extLst>
          </p:cNvPr>
          <p:cNvSpPr/>
          <p:nvPr/>
        </p:nvSpPr>
        <p:spPr>
          <a:xfrm>
            <a:off x="4484446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28DA1C-BF46-E5C2-A1D4-22B5491AFF2B}"/>
              </a:ext>
            </a:extLst>
          </p:cNvPr>
          <p:cNvSpPr/>
          <p:nvPr/>
        </p:nvSpPr>
        <p:spPr>
          <a:xfrm>
            <a:off x="4710949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E8B12E-D9A6-16B0-DA93-CF216014356E}"/>
              </a:ext>
            </a:extLst>
          </p:cNvPr>
          <p:cNvSpPr/>
          <p:nvPr/>
        </p:nvSpPr>
        <p:spPr>
          <a:xfrm>
            <a:off x="4939543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62463-AE53-EE25-D408-0D84D5991284}"/>
              </a:ext>
            </a:extLst>
          </p:cNvPr>
          <p:cNvSpPr/>
          <p:nvPr/>
        </p:nvSpPr>
        <p:spPr>
          <a:xfrm>
            <a:off x="5166046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151AA7-3DB6-D8A2-E6E3-0E08A563E4B4}"/>
              </a:ext>
            </a:extLst>
          </p:cNvPr>
          <p:cNvSpPr/>
          <p:nvPr/>
        </p:nvSpPr>
        <p:spPr>
          <a:xfrm>
            <a:off x="4484446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80033B-C949-B46B-8B11-EB898C9C751F}"/>
              </a:ext>
            </a:extLst>
          </p:cNvPr>
          <p:cNvSpPr/>
          <p:nvPr/>
        </p:nvSpPr>
        <p:spPr>
          <a:xfrm>
            <a:off x="4710949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481E19-DB63-9B8D-47AC-B297DAB63E91}"/>
              </a:ext>
            </a:extLst>
          </p:cNvPr>
          <p:cNvSpPr/>
          <p:nvPr/>
        </p:nvSpPr>
        <p:spPr>
          <a:xfrm>
            <a:off x="4939543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F8C17B-DF06-12F9-431E-6945A13FDE29}"/>
              </a:ext>
            </a:extLst>
          </p:cNvPr>
          <p:cNvSpPr/>
          <p:nvPr/>
        </p:nvSpPr>
        <p:spPr>
          <a:xfrm>
            <a:off x="5166046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50CFBD-867A-6DE7-E34B-263B0AC54B25}"/>
              </a:ext>
            </a:extLst>
          </p:cNvPr>
          <p:cNvSpPr/>
          <p:nvPr/>
        </p:nvSpPr>
        <p:spPr>
          <a:xfrm>
            <a:off x="4484446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FD6A54-E75A-6855-2933-99B2A95E524D}"/>
              </a:ext>
            </a:extLst>
          </p:cNvPr>
          <p:cNvSpPr/>
          <p:nvPr/>
        </p:nvSpPr>
        <p:spPr>
          <a:xfrm>
            <a:off x="4710949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7831E2-5F9E-D2AA-8181-6D71DCA3DF42}"/>
              </a:ext>
            </a:extLst>
          </p:cNvPr>
          <p:cNvSpPr/>
          <p:nvPr/>
        </p:nvSpPr>
        <p:spPr>
          <a:xfrm>
            <a:off x="4939543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E8B4DE-ABBA-3191-4C95-ADFA7A7715D7}"/>
              </a:ext>
            </a:extLst>
          </p:cNvPr>
          <p:cNvSpPr/>
          <p:nvPr/>
        </p:nvSpPr>
        <p:spPr>
          <a:xfrm>
            <a:off x="5166046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D3A2AA-7F17-2078-AD75-FF1D1233C96D}"/>
              </a:ext>
            </a:extLst>
          </p:cNvPr>
          <p:cNvSpPr/>
          <p:nvPr/>
        </p:nvSpPr>
        <p:spPr>
          <a:xfrm>
            <a:off x="4484446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2074C6-66CC-1C23-1853-8C28D1A16521}"/>
              </a:ext>
            </a:extLst>
          </p:cNvPr>
          <p:cNvSpPr/>
          <p:nvPr/>
        </p:nvSpPr>
        <p:spPr>
          <a:xfrm>
            <a:off x="4710949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9FF0F0-0CF8-15CC-EBE8-F0B4FAA6DD31}"/>
              </a:ext>
            </a:extLst>
          </p:cNvPr>
          <p:cNvSpPr/>
          <p:nvPr/>
        </p:nvSpPr>
        <p:spPr>
          <a:xfrm>
            <a:off x="4939543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9C8113-8137-7CE1-75E6-29FC80ABEFF0}"/>
              </a:ext>
            </a:extLst>
          </p:cNvPr>
          <p:cNvSpPr/>
          <p:nvPr/>
        </p:nvSpPr>
        <p:spPr>
          <a:xfrm>
            <a:off x="5166046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233665-05F9-63C6-44FB-8959C0F1551E}"/>
              </a:ext>
            </a:extLst>
          </p:cNvPr>
          <p:cNvSpPr txBox="1"/>
          <p:nvPr/>
        </p:nvSpPr>
        <p:spPr>
          <a:xfrm>
            <a:off x="4252622" y="1471804"/>
            <a:ext cx="35458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8E3B4F-12D8-08FE-2D6D-D94C8DE7589F}"/>
              </a:ext>
            </a:extLst>
          </p:cNvPr>
          <p:cNvSpPr txBox="1"/>
          <p:nvPr/>
        </p:nvSpPr>
        <p:spPr>
          <a:xfrm>
            <a:off x="4411309" y="1328232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098541-5C11-1997-4F59-D85A3FC6AAD3}"/>
              </a:ext>
            </a:extLst>
          </p:cNvPr>
          <p:cNvSpPr/>
          <p:nvPr/>
        </p:nvSpPr>
        <p:spPr>
          <a:xfrm>
            <a:off x="5712635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D4C0C0A-A03B-07D6-BBC4-0D7E963F5959}"/>
              </a:ext>
            </a:extLst>
          </p:cNvPr>
          <p:cNvSpPr/>
          <p:nvPr/>
        </p:nvSpPr>
        <p:spPr>
          <a:xfrm>
            <a:off x="5939138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82203B-1C99-AE60-7CFD-F2294E01E743}"/>
              </a:ext>
            </a:extLst>
          </p:cNvPr>
          <p:cNvSpPr/>
          <p:nvPr/>
        </p:nvSpPr>
        <p:spPr>
          <a:xfrm>
            <a:off x="6167732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F29E4-59F1-B531-B1EA-979296AD3B9D}"/>
              </a:ext>
            </a:extLst>
          </p:cNvPr>
          <p:cNvSpPr/>
          <p:nvPr/>
        </p:nvSpPr>
        <p:spPr>
          <a:xfrm>
            <a:off x="6394235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6BA07DB-DA2F-9C15-5722-B225E22D053A}"/>
              </a:ext>
            </a:extLst>
          </p:cNvPr>
          <p:cNvSpPr/>
          <p:nvPr/>
        </p:nvSpPr>
        <p:spPr>
          <a:xfrm>
            <a:off x="5712635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C36A7B-0CB0-1DF3-A1BC-6F958ABD693A}"/>
              </a:ext>
            </a:extLst>
          </p:cNvPr>
          <p:cNvSpPr/>
          <p:nvPr/>
        </p:nvSpPr>
        <p:spPr>
          <a:xfrm>
            <a:off x="5939138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08C4A6-D40E-4F0C-FE69-F470A3BD47D3}"/>
              </a:ext>
            </a:extLst>
          </p:cNvPr>
          <p:cNvSpPr/>
          <p:nvPr/>
        </p:nvSpPr>
        <p:spPr>
          <a:xfrm>
            <a:off x="6167732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518826-BEBF-45DD-A539-60016EB04306}"/>
              </a:ext>
            </a:extLst>
          </p:cNvPr>
          <p:cNvSpPr/>
          <p:nvPr/>
        </p:nvSpPr>
        <p:spPr>
          <a:xfrm>
            <a:off x="6394235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942A09C-31A6-A8E3-2273-1F72772C3640}"/>
              </a:ext>
            </a:extLst>
          </p:cNvPr>
          <p:cNvSpPr/>
          <p:nvPr/>
        </p:nvSpPr>
        <p:spPr>
          <a:xfrm>
            <a:off x="5712635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594384-71E4-4FCC-0F14-FD0CD717A35D}"/>
              </a:ext>
            </a:extLst>
          </p:cNvPr>
          <p:cNvSpPr/>
          <p:nvPr/>
        </p:nvSpPr>
        <p:spPr>
          <a:xfrm>
            <a:off x="5939138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5742FD-D80C-E889-D62B-F88D63BBA7C1}"/>
              </a:ext>
            </a:extLst>
          </p:cNvPr>
          <p:cNvSpPr/>
          <p:nvPr/>
        </p:nvSpPr>
        <p:spPr>
          <a:xfrm>
            <a:off x="6167732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A2EDD29-EB56-6753-A82E-1F6B233A54F9}"/>
              </a:ext>
            </a:extLst>
          </p:cNvPr>
          <p:cNvSpPr/>
          <p:nvPr/>
        </p:nvSpPr>
        <p:spPr>
          <a:xfrm>
            <a:off x="6394235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52E3A2-7FE9-9DB7-CA82-69F5967F97BF}"/>
              </a:ext>
            </a:extLst>
          </p:cNvPr>
          <p:cNvSpPr/>
          <p:nvPr/>
        </p:nvSpPr>
        <p:spPr>
          <a:xfrm>
            <a:off x="5712635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CBACECF-612E-B7F7-A504-35374A9A4386}"/>
              </a:ext>
            </a:extLst>
          </p:cNvPr>
          <p:cNvSpPr/>
          <p:nvPr/>
        </p:nvSpPr>
        <p:spPr>
          <a:xfrm>
            <a:off x="5939138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A64638-46A3-0AB0-435C-F48F56FFF362}"/>
              </a:ext>
            </a:extLst>
          </p:cNvPr>
          <p:cNvSpPr/>
          <p:nvPr/>
        </p:nvSpPr>
        <p:spPr>
          <a:xfrm>
            <a:off x="6167732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E5123F-717C-77A7-8135-46A3A9DB9E5C}"/>
              </a:ext>
            </a:extLst>
          </p:cNvPr>
          <p:cNvSpPr/>
          <p:nvPr/>
        </p:nvSpPr>
        <p:spPr>
          <a:xfrm>
            <a:off x="6394235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590E5B40-83B2-B000-7699-66B7DC437F96}"/>
              </a:ext>
            </a:extLst>
          </p:cNvPr>
          <p:cNvSpPr/>
          <p:nvPr/>
        </p:nvSpPr>
        <p:spPr>
          <a:xfrm>
            <a:off x="5457350" y="1908294"/>
            <a:ext cx="226503" cy="226503"/>
          </a:xfrm>
          <a:prstGeom prst="flowChartSummingJunction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B7C5B1C1-3DE9-A49A-5ACF-BC76B422B2B8}"/>
              </a:ext>
            </a:extLst>
          </p:cNvPr>
          <p:cNvSpPr/>
          <p:nvPr/>
        </p:nvSpPr>
        <p:spPr>
          <a:xfrm>
            <a:off x="6699771" y="1876569"/>
            <a:ext cx="250004" cy="338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A00A5A8-AF27-10C6-F02F-763363FB9E10}"/>
              </a:ext>
            </a:extLst>
          </p:cNvPr>
          <p:cNvSpPr/>
          <p:nvPr/>
        </p:nvSpPr>
        <p:spPr>
          <a:xfrm>
            <a:off x="7003818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DFEE0E-A19D-5FB5-ACAD-D14C7B0771E6}"/>
              </a:ext>
            </a:extLst>
          </p:cNvPr>
          <p:cNvSpPr/>
          <p:nvPr/>
        </p:nvSpPr>
        <p:spPr>
          <a:xfrm>
            <a:off x="7230321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E74D5C6-5556-CDB7-432A-344DA791BB2B}"/>
              </a:ext>
            </a:extLst>
          </p:cNvPr>
          <p:cNvSpPr/>
          <p:nvPr/>
        </p:nvSpPr>
        <p:spPr>
          <a:xfrm>
            <a:off x="7458915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F24468-32C1-1191-D6B6-22F63B57AEB1}"/>
              </a:ext>
            </a:extLst>
          </p:cNvPr>
          <p:cNvSpPr/>
          <p:nvPr/>
        </p:nvSpPr>
        <p:spPr>
          <a:xfrm>
            <a:off x="7685418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608B494-3B49-3A0D-E3DC-F8CD121C5D40}"/>
              </a:ext>
            </a:extLst>
          </p:cNvPr>
          <p:cNvSpPr/>
          <p:nvPr/>
        </p:nvSpPr>
        <p:spPr>
          <a:xfrm>
            <a:off x="7003818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8555537-1924-1475-224E-4AF2E3532B76}"/>
              </a:ext>
            </a:extLst>
          </p:cNvPr>
          <p:cNvSpPr/>
          <p:nvPr/>
        </p:nvSpPr>
        <p:spPr>
          <a:xfrm>
            <a:off x="7230321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647B7A2-6474-F270-8653-83E75418D3E9}"/>
              </a:ext>
            </a:extLst>
          </p:cNvPr>
          <p:cNvSpPr/>
          <p:nvPr/>
        </p:nvSpPr>
        <p:spPr>
          <a:xfrm>
            <a:off x="7458915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871234-47D3-AC0D-12F1-522320E93E63}"/>
              </a:ext>
            </a:extLst>
          </p:cNvPr>
          <p:cNvSpPr/>
          <p:nvPr/>
        </p:nvSpPr>
        <p:spPr>
          <a:xfrm>
            <a:off x="7685418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9257DA8-AC8E-4BAE-4E08-4D71DE5717C5}"/>
              </a:ext>
            </a:extLst>
          </p:cNvPr>
          <p:cNvSpPr/>
          <p:nvPr/>
        </p:nvSpPr>
        <p:spPr>
          <a:xfrm>
            <a:off x="7003818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B83A648-F5AC-DABF-F9B9-2688118096CB}"/>
              </a:ext>
            </a:extLst>
          </p:cNvPr>
          <p:cNvSpPr/>
          <p:nvPr/>
        </p:nvSpPr>
        <p:spPr>
          <a:xfrm>
            <a:off x="7230321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7980B3B-D953-7DBA-76F4-DED343E67380}"/>
              </a:ext>
            </a:extLst>
          </p:cNvPr>
          <p:cNvSpPr/>
          <p:nvPr/>
        </p:nvSpPr>
        <p:spPr>
          <a:xfrm>
            <a:off x="7458915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895151F-3C03-EC12-BFBC-18A0B3D84FD9}"/>
              </a:ext>
            </a:extLst>
          </p:cNvPr>
          <p:cNvSpPr/>
          <p:nvPr/>
        </p:nvSpPr>
        <p:spPr>
          <a:xfrm>
            <a:off x="7685418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8C6B9DB-E005-F1A9-C6D7-76FB42DA00E4}"/>
              </a:ext>
            </a:extLst>
          </p:cNvPr>
          <p:cNvSpPr/>
          <p:nvPr/>
        </p:nvSpPr>
        <p:spPr>
          <a:xfrm>
            <a:off x="7003818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91479C2-AEAC-9D43-694F-49FD04A37F39}"/>
              </a:ext>
            </a:extLst>
          </p:cNvPr>
          <p:cNvSpPr/>
          <p:nvPr/>
        </p:nvSpPr>
        <p:spPr>
          <a:xfrm>
            <a:off x="7230321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DCC00F6-13B0-302A-1073-184087896289}"/>
              </a:ext>
            </a:extLst>
          </p:cNvPr>
          <p:cNvSpPr/>
          <p:nvPr/>
        </p:nvSpPr>
        <p:spPr>
          <a:xfrm>
            <a:off x="7458915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B9D717F-2168-71B4-5739-36EA60F85184}"/>
              </a:ext>
            </a:extLst>
          </p:cNvPr>
          <p:cNvSpPr/>
          <p:nvPr/>
        </p:nvSpPr>
        <p:spPr>
          <a:xfrm>
            <a:off x="7685418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4B3085-C79A-87B6-BA28-E6CA32B6F9E3}"/>
              </a:ext>
            </a:extLst>
          </p:cNvPr>
          <p:cNvSpPr/>
          <p:nvPr/>
        </p:nvSpPr>
        <p:spPr>
          <a:xfrm>
            <a:off x="2993637" y="292298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3140E-2F02-2696-9AD8-0492B3C69642}"/>
              </a:ext>
            </a:extLst>
          </p:cNvPr>
          <p:cNvSpPr txBox="1"/>
          <p:nvPr/>
        </p:nvSpPr>
        <p:spPr>
          <a:xfrm>
            <a:off x="3026754" y="292438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F25808-64DA-7D18-4E65-04C419E1CB56}"/>
              </a:ext>
            </a:extLst>
          </p:cNvPr>
          <p:cNvSpPr/>
          <p:nvPr/>
        </p:nvSpPr>
        <p:spPr>
          <a:xfrm>
            <a:off x="2993637" y="35583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6417F-6818-974C-94FA-F96798FB0577}"/>
              </a:ext>
            </a:extLst>
          </p:cNvPr>
          <p:cNvSpPr txBox="1"/>
          <p:nvPr/>
        </p:nvSpPr>
        <p:spPr>
          <a:xfrm>
            <a:off x="3026754" y="35597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0688AD-49BD-CBB8-B79C-D1B67F1F604B}"/>
              </a:ext>
            </a:extLst>
          </p:cNvPr>
          <p:cNvSpPr/>
          <p:nvPr/>
        </p:nvSpPr>
        <p:spPr>
          <a:xfrm>
            <a:off x="3839457" y="29382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39C9E2-5331-84A2-C06B-E6236CCDF661}"/>
              </a:ext>
            </a:extLst>
          </p:cNvPr>
          <p:cNvSpPr txBox="1"/>
          <p:nvPr/>
        </p:nvSpPr>
        <p:spPr>
          <a:xfrm>
            <a:off x="3872574" y="293964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1CB1F4-BFF1-3307-4438-C227D6AD469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379092" y="3114420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BB14C8-C58E-9D3D-DF9F-CE355B4D1D9F}"/>
              </a:ext>
            </a:extLst>
          </p:cNvPr>
          <p:cNvCxnSpPr>
            <a:cxnSpLocks/>
          </p:cNvCxnSpPr>
          <p:nvPr/>
        </p:nvCxnSpPr>
        <p:spPr>
          <a:xfrm flipH="1" flipV="1">
            <a:off x="3194567" y="3285348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CDE140-DDD9-5B41-5801-8370DEA05A3F}"/>
              </a:ext>
            </a:extLst>
          </p:cNvPr>
          <p:cNvCxnSpPr>
            <a:cxnSpLocks/>
          </p:cNvCxnSpPr>
          <p:nvPr/>
        </p:nvCxnSpPr>
        <p:spPr>
          <a:xfrm flipH="1">
            <a:off x="3364494" y="3262237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7CD64F8-FE6F-30D2-D232-D9CF269BD7DA}"/>
              </a:ext>
            </a:extLst>
          </p:cNvPr>
          <p:cNvSpPr/>
          <p:nvPr/>
        </p:nvSpPr>
        <p:spPr>
          <a:xfrm>
            <a:off x="3822283" y="35721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6A981-1570-B6A6-C1A1-3B530457CA98}"/>
              </a:ext>
            </a:extLst>
          </p:cNvPr>
          <p:cNvSpPr txBox="1"/>
          <p:nvPr/>
        </p:nvSpPr>
        <p:spPr>
          <a:xfrm>
            <a:off x="3855400" y="35735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C6FC4C-6F10-468B-30E7-4BA1ABCF966D}"/>
              </a:ext>
            </a:extLst>
          </p:cNvPr>
          <p:cNvCxnSpPr>
            <a:cxnSpLocks/>
          </p:cNvCxnSpPr>
          <p:nvPr/>
        </p:nvCxnSpPr>
        <p:spPr>
          <a:xfrm flipH="1">
            <a:off x="3364494" y="3729011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FE488-4ABE-868E-A029-38F60B8CBDAA}"/>
              </a:ext>
            </a:extLst>
          </p:cNvPr>
          <p:cNvCxnSpPr>
            <a:cxnSpLocks/>
          </p:cNvCxnSpPr>
          <p:nvPr/>
        </p:nvCxnSpPr>
        <p:spPr>
          <a:xfrm flipH="1" flipV="1">
            <a:off x="3338444" y="3210633"/>
            <a:ext cx="557674" cy="41321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EB4C21-E1D8-75BA-CB49-5FE4563C6FA9}"/>
              </a:ext>
            </a:extLst>
          </p:cNvPr>
          <p:cNvCxnSpPr>
            <a:cxnSpLocks/>
          </p:cNvCxnSpPr>
          <p:nvPr/>
        </p:nvCxnSpPr>
        <p:spPr>
          <a:xfrm flipH="1" flipV="1">
            <a:off x="4009777" y="3308578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E91FC4F-3596-D670-4BCC-FA8B45185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85" y="1598532"/>
            <a:ext cx="1100455" cy="93726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74D1E2-D186-26D0-86B7-B606EF13527E}"/>
              </a:ext>
            </a:extLst>
          </p:cNvPr>
          <p:cNvSpPr/>
          <p:nvPr/>
        </p:nvSpPr>
        <p:spPr>
          <a:xfrm>
            <a:off x="4484446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97D1BC-F416-722B-754C-EEC24CFEA11F}"/>
              </a:ext>
            </a:extLst>
          </p:cNvPr>
          <p:cNvSpPr/>
          <p:nvPr/>
        </p:nvSpPr>
        <p:spPr>
          <a:xfrm>
            <a:off x="4710949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9E3B89-DD86-40B8-EE9D-26B17B3E1EA8}"/>
              </a:ext>
            </a:extLst>
          </p:cNvPr>
          <p:cNvSpPr/>
          <p:nvPr/>
        </p:nvSpPr>
        <p:spPr>
          <a:xfrm>
            <a:off x="4939543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BF1D73-2AB5-1BDB-9681-E61E61173031}"/>
              </a:ext>
            </a:extLst>
          </p:cNvPr>
          <p:cNvSpPr/>
          <p:nvPr/>
        </p:nvSpPr>
        <p:spPr>
          <a:xfrm>
            <a:off x="5166046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CCE116-B431-992F-5595-A344CA46679A}"/>
              </a:ext>
            </a:extLst>
          </p:cNvPr>
          <p:cNvSpPr/>
          <p:nvPr/>
        </p:nvSpPr>
        <p:spPr>
          <a:xfrm>
            <a:off x="4484446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A54558-E1C4-AA8B-36D3-92FD469228B9}"/>
              </a:ext>
            </a:extLst>
          </p:cNvPr>
          <p:cNvSpPr/>
          <p:nvPr/>
        </p:nvSpPr>
        <p:spPr>
          <a:xfrm>
            <a:off x="4710949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35D5C3-8729-7989-03BC-0831ADC65AA1}"/>
              </a:ext>
            </a:extLst>
          </p:cNvPr>
          <p:cNvSpPr/>
          <p:nvPr/>
        </p:nvSpPr>
        <p:spPr>
          <a:xfrm>
            <a:off x="4939543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61F1EB-721F-1CD3-BACF-01BACCF7A311}"/>
              </a:ext>
            </a:extLst>
          </p:cNvPr>
          <p:cNvSpPr/>
          <p:nvPr/>
        </p:nvSpPr>
        <p:spPr>
          <a:xfrm>
            <a:off x="5166046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61079F-10F3-10FF-1FCC-5F0E191A32BC}"/>
              </a:ext>
            </a:extLst>
          </p:cNvPr>
          <p:cNvSpPr/>
          <p:nvPr/>
        </p:nvSpPr>
        <p:spPr>
          <a:xfrm>
            <a:off x="4484446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EE4A42-896D-F931-4E88-8E17B9CB409A}"/>
              </a:ext>
            </a:extLst>
          </p:cNvPr>
          <p:cNvSpPr/>
          <p:nvPr/>
        </p:nvSpPr>
        <p:spPr>
          <a:xfrm>
            <a:off x="4710949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3DA553-0C1A-A9ED-DE9B-1BFDB9F4A126}"/>
              </a:ext>
            </a:extLst>
          </p:cNvPr>
          <p:cNvSpPr/>
          <p:nvPr/>
        </p:nvSpPr>
        <p:spPr>
          <a:xfrm>
            <a:off x="4939543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6F62D4-C5FF-4789-4051-A06482EE390E}"/>
              </a:ext>
            </a:extLst>
          </p:cNvPr>
          <p:cNvSpPr/>
          <p:nvPr/>
        </p:nvSpPr>
        <p:spPr>
          <a:xfrm>
            <a:off x="5166046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9724E2-A35B-4CF3-971D-7F00D26D9FC9}"/>
              </a:ext>
            </a:extLst>
          </p:cNvPr>
          <p:cNvSpPr/>
          <p:nvPr/>
        </p:nvSpPr>
        <p:spPr>
          <a:xfrm>
            <a:off x="4484446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BA4B5C-8EBC-E582-D285-BAD5801BF9B9}"/>
              </a:ext>
            </a:extLst>
          </p:cNvPr>
          <p:cNvSpPr/>
          <p:nvPr/>
        </p:nvSpPr>
        <p:spPr>
          <a:xfrm>
            <a:off x="4710949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D4BED4-8BBB-A38A-DA7B-509B1C3CECEA}"/>
              </a:ext>
            </a:extLst>
          </p:cNvPr>
          <p:cNvSpPr/>
          <p:nvPr/>
        </p:nvSpPr>
        <p:spPr>
          <a:xfrm>
            <a:off x="4939543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3BF0B4-3FB6-7D57-6EEA-EF6FA0911BEA}"/>
              </a:ext>
            </a:extLst>
          </p:cNvPr>
          <p:cNvSpPr/>
          <p:nvPr/>
        </p:nvSpPr>
        <p:spPr>
          <a:xfrm>
            <a:off x="5166046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655E73-3103-C80B-2261-F821BF1665FB}"/>
              </a:ext>
            </a:extLst>
          </p:cNvPr>
          <p:cNvSpPr txBox="1"/>
          <p:nvPr/>
        </p:nvSpPr>
        <p:spPr>
          <a:xfrm>
            <a:off x="4252622" y="2857472"/>
            <a:ext cx="35458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1512A8-1761-0FDE-38AC-938667A1AF00}"/>
              </a:ext>
            </a:extLst>
          </p:cNvPr>
          <p:cNvSpPr txBox="1"/>
          <p:nvPr/>
        </p:nvSpPr>
        <p:spPr>
          <a:xfrm>
            <a:off x="4411309" y="2713900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653DDC-6CFC-1F8E-826A-1D000511ABCC}"/>
              </a:ext>
            </a:extLst>
          </p:cNvPr>
          <p:cNvSpPr/>
          <p:nvPr/>
        </p:nvSpPr>
        <p:spPr>
          <a:xfrm>
            <a:off x="5712635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CDA0DC-C0CF-B94E-5509-54F12979FA9A}"/>
              </a:ext>
            </a:extLst>
          </p:cNvPr>
          <p:cNvSpPr/>
          <p:nvPr/>
        </p:nvSpPr>
        <p:spPr>
          <a:xfrm>
            <a:off x="5939138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B817C4-FB5C-187C-353C-16D42F819526}"/>
              </a:ext>
            </a:extLst>
          </p:cNvPr>
          <p:cNvSpPr/>
          <p:nvPr/>
        </p:nvSpPr>
        <p:spPr>
          <a:xfrm>
            <a:off x="6167732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9BEB23-BD7F-BEB1-B739-AA617CF13021}"/>
              </a:ext>
            </a:extLst>
          </p:cNvPr>
          <p:cNvSpPr/>
          <p:nvPr/>
        </p:nvSpPr>
        <p:spPr>
          <a:xfrm>
            <a:off x="6394235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4F11A5-AF8E-4792-2FA1-CAE34007F537}"/>
              </a:ext>
            </a:extLst>
          </p:cNvPr>
          <p:cNvSpPr/>
          <p:nvPr/>
        </p:nvSpPr>
        <p:spPr>
          <a:xfrm>
            <a:off x="5712635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E71C2E-B21D-B9F3-D678-5D3E219BB368}"/>
              </a:ext>
            </a:extLst>
          </p:cNvPr>
          <p:cNvSpPr/>
          <p:nvPr/>
        </p:nvSpPr>
        <p:spPr>
          <a:xfrm>
            <a:off x="5939138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42ACB4-2986-E1E4-859F-F83A701A5ABA}"/>
              </a:ext>
            </a:extLst>
          </p:cNvPr>
          <p:cNvSpPr/>
          <p:nvPr/>
        </p:nvSpPr>
        <p:spPr>
          <a:xfrm>
            <a:off x="6167732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7200CE-A3EE-7CAB-7875-97EE5F79E991}"/>
              </a:ext>
            </a:extLst>
          </p:cNvPr>
          <p:cNvSpPr/>
          <p:nvPr/>
        </p:nvSpPr>
        <p:spPr>
          <a:xfrm>
            <a:off x="6394235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1ABF5E-7C66-A534-F077-38C3B9393B86}"/>
              </a:ext>
            </a:extLst>
          </p:cNvPr>
          <p:cNvSpPr/>
          <p:nvPr/>
        </p:nvSpPr>
        <p:spPr>
          <a:xfrm>
            <a:off x="5712635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4D890B-092C-603E-CACD-6E4D80E29474}"/>
              </a:ext>
            </a:extLst>
          </p:cNvPr>
          <p:cNvSpPr/>
          <p:nvPr/>
        </p:nvSpPr>
        <p:spPr>
          <a:xfrm>
            <a:off x="5939138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F834E7-7ACA-0AAC-4B15-A6C522BC1E08}"/>
              </a:ext>
            </a:extLst>
          </p:cNvPr>
          <p:cNvSpPr/>
          <p:nvPr/>
        </p:nvSpPr>
        <p:spPr>
          <a:xfrm>
            <a:off x="6167732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DCEFDF-E8E0-4411-BA41-E1379BA5EEA0}"/>
              </a:ext>
            </a:extLst>
          </p:cNvPr>
          <p:cNvSpPr/>
          <p:nvPr/>
        </p:nvSpPr>
        <p:spPr>
          <a:xfrm>
            <a:off x="6394235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FEFB96-4D25-9ACF-D60C-A9B6775DE86D}"/>
              </a:ext>
            </a:extLst>
          </p:cNvPr>
          <p:cNvSpPr/>
          <p:nvPr/>
        </p:nvSpPr>
        <p:spPr>
          <a:xfrm>
            <a:off x="5712635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7E3A868-162B-D138-1E44-62F18984EBE1}"/>
              </a:ext>
            </a:extLst>
          </p:cNvPr>
          <p:cNvSpPr/>
          <p:nvPr/>
        </p:nvSpPr>
        <p:spPr>
          <a:xfrm>
            <a:off x="5939138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B571B6-5877-9886-634B-3EF05B93C1A8}"/>
              </a:ext>
            </a:extLst>
          </p:cNvPr>
          <p:cNvSpPr/>
          <p:nvPr/>
        </p:nvSpPr>
        <p:spPr>
          <a:xfrm>
            <a:off x="6167732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1DB722-D511-7E20-4143-EE74C38F2626}"/>
              </a:ext>
            </a:extLst>
          </p:cNvPr>
          <p:cNvSpPr/>
          <p:nvPr/>
        </p:nvSpPr>
        <p:spPr>
          <a:xfrm>
            <a:off x="6394235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Flowchart: Summing Junction 57">
            <a:extLst>
              <a:ext uri="{FF2B5EF4-FFF2-40B4-BE49-F238E27FC236}">
                <a16:creationId xmlns:a16="http://schemas.microsoft.com/office/drawing/2014/main" id="{70C5110B-66D9-475D-AF0F-7C3568E8E8A6}"/>
              </a:ext>
            </a:extLst>
          </p:cNvPr>
          <p:cNvSpPr/>
          <p:nvPr/>
        </p:nvSpPr>
        <p:spPr>
          <a:xfrm>
            <a:off x="5457350" y="3293962"/>
            <a:ext cx="226503" cy="226503"/>
          </a:xfrm>
          <a:prstGeom prst="flowChartSummingJunction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ACD9292-6B08-E9BC-80F0-FD5385D9F8BE}"/>
              </a:ext>
            </a:extLst>
          </p:cNvPr>
          <p:cNvSpPr/>
          <p:nvPr/>
        </p:nvSpPr>
        <p:spPr>
          <a:xfrm>
            <a:off x="6699771" y="3262237"/>
            <a:ext cx="250004" cy="338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dk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AD6FBF-C2C5-AD85-C4DF-D892F07A3FE7}"/>
              </a:ext>
            </a:extLst>
          </p:cNvPr>
          <p:cNvSpPr/>
          <p:nvPr/>
        </p:nvSpPr>
        <p:spPr>
          <a:xfrm>
            <a:off x="7003818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77411E-EE15-9C1D-82F0-BCE85A03CAF7}"/>
              </a:ext>
            </a:extLst>
          </p:cNvPr>
          <p:cNvSpPr/>
          <p:nvPr/>
        </p:nvSpPr>
        <p:spPr>
          <a:xfrm>
            <a:off x="7230321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6065DD-3C45-9725-198C-860EC5CC7259}"/>
              </a:ext>
            </a:extLst>
          </p:cNvPr>
          <p:cNvSpPr/>
          <p:nvPr/>
        </p:nvSpPr>
        <p:spPr>
          <a:xfrm>
            <a:off x="7458915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926844D-BE64-94F6-EE7B-C9CF44CD0339}"/>
              </a:ext>
            </a:extLst>
          </p:cNvPr>
          <p:cNvSpPr/>
          <p:nvPr/>
        </p:nvSpPr>
        <p:spPr>
          <a:xfrm>
            <a:off x="7685418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79DAF2-F04F-5B22-C80A-590C9499F4CA}"/>
              </a:ext>
            </a:extLst>
          </p:cNvPr>
          <p:cNvSpPr/>
          <p:nvPr/>
        </p:nvSpPr>
        <p:spPr>
          <a:xfrm>
            <a:off x="7003818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3E6C56-1393-0F42-BBFD-6C7745604B9E}"/>
              </a:ext>
            </a:extLst>
          </p:cNvPr>
          <p:cNvSpPr/>
          <p:nvPr/>
        </p:nvSpPr>
        <p:spPr>
          <a:xfrm>
            <a:off x="7230321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320331-0F6A-5A67-0162-0C6DB40BAA24}"/>
              </a:ext>
            </a:extLst>
          </p:cNvPr>
          <p:cNvSpPr/>
          <p:nvPr/>
        </p:nvSpPr>
        <p:spPr>
          <a:xfrm>
            <a:off x="7458915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1F2F93-A602-51BF-BCF5-662607EF3A15}"/>
              </a:ext>
            </a:extLst>
          </p:cNvPr>
          <p:cNvSpPr/>
          <p:nvPr/>
        </p:nvSpPr>
        <p:spPr>
          <a:xfrm>
            <a:off x="7685418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E60DA7-801D-6071-895A-BE2A466AC027}"/>
              </a:ext>
            </a:extLst>
          </p:cNvPr>
          <p:cNvSpPr/>
          <p:nvPr/>
        </p:nvSpPr>
        <p:spPr>
          <a:xfrm>
            <a:off x="7003818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A1FD248-AD40-474F-7932-5D08F8B42CD0}"/>
              </a:ext>
            </a:extLst>
          </p:cNvPr>
          <p:cNvSpPr/>
          <p:nvPr/>
        </p:nvSpPr>
        <p:spPr>
          <a:xfrm>
            <a:off x="7230321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9DD40C-46C8-72D8-07A4-21B3B2E0F84C}"/>
              </a:ext>
            </a:extLst>
          </p:cNvPr>
          <p:cNvSpPr/>
          <p:nvPr/>
        </p:nvSpPr>
        <p:spPr>
          <a:xfrm>
            <a:off x="7458915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730A85-F1B7-9781-373B-EAE55DBDD025}"/>
              </a:ext>
            </a:extLst>
          </p:cNvPr>
          <p:cNvSpPr/>
          <p:nvPr/>
        </p:nvSpPr>
        <p:spPr>
          <a:xfrm>
            <a:off x="7685418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4322B8-7A42-88DE-0B12-4662653F764A}"/>
              </a:ext>
            </a:extLst>
          </p:cNvPr>
          <p:cNvSpPr/>
          <p:nvPr/>
        </p:nvSpPr>
        <p:spPr>
          <a:xfrm>
            <a:off x="7003818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9DFB2C-C033-9B2A-71CA-6412548E3A1A}"/>
              </a:ext>
            </a:extLst>
          </p:cNvPr>
          <p:cNvSpPr/>
          <p:nvPr/>
        </p:nvSpPr>
        <p:spPr>
          <a:xfrm>
            <a:off x="7230321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7A8B1D-944C-8F76-98FB-6991BD9E7468}"/>
              </a:ext>
            </a:extLst>
          </p:cNvPr>
          <p:cNvSpPr/>
          <p:nvPr/>
        </p:nvSpPr>
        <p:spPr>
          <a:xfrm>
            <a:off x="7458915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0A4514-7CCC-794D-F24A-415F43C44754}"/>
              </a:ext>
            </a:extLst>
          </p:cNvPr>
          <p:cNvSpPr/>
          <p:nvPr/>
        </p:nvSpPr>
        <p:spPr>
          <a:xfrm>
            <a:off x="7685418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92E1D3B9-4DE3-F706-0CA5-5B18F83E842A}"/>
              </a:ext>
            </a:extLst>
          </p:cNvPr>
          <p:cNvSpPr txBox="1">
            <a:spLocks/>
          </p:cNvSpPr>
          <p:nvPr/>
        </p:nvSpPr>
        <p:spPr>
          <a:xfrm>
            <a:off x="596149" y="4544583"/>
            <a:ext cx="8229600" cy="111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Adjacency list: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1 → {2, 3, 4}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2 → {1, 3, 4}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3 → {1, 2, 4}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4 → {1, 2, 3}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SE" sz="18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4C43FA8-23AD-6777-1C2C-40B02D199605}"/>
              </a:ext>
            </a:extLst>
          </p:cNvPr>
          <p:cNvSpPr/>
          <p:nvPr/>
        </p:nvSpPr>
        <p:spPr>
          <a:xfrm>
            <a:off x="2993637" y="455770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E9DF0C-3496-2201-0F4B-A0B757226B71}"/>
              </a:ext>
            </a:extLst>
          </p:cNvPr>
          <p:cNvSpPr txBox="1"/>
          <p:nvPr/>
        </p:nvSpPr>
        <p:spPr>
          <a:xfrm>
            <a:off x="3026754" y="455910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EACFF91-A376-427A-37DA-38BB90EA7D56}"/>
              </a:ext>
            </a:extLst>
          </p:cNvPr>
          <p:cNvSpPr/>
          <p:nvPr/>
        </p:nvSpPr>
        <p:spPr>
          <a:xfrm>
            <a:off x="2993637" y="519305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CDF993-ED43-1A6C-0449-EBD08CE5D729}"/>
              </a:ext>
            </a:extLst>
          </p:cNvPr>
          <p:cNvSpPr txBox="1"/>
          <p:nvPr/>
        </p:nvSpPr>
        <p:spPr>
          <a:xfrm>
            <a:off x="3026754" y="5194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3455F47-81E2-DB09-D1BE-EC4E019AD060}"/>
              </a:ext>
            </a:extLst>
          </p:cNvPr>
          <p:cNvSpPr/>
          <p:nvPr/>
        </p:nvSpPr>
        <p:spPr>
          <a:xfrm>
            <a:off x="3839457" y="457297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521D39F-4A0E-A136-8EA0-06FCE4B437CC}"/>
              </a:ext>
            </a:extLst>
          </p:cNvPr>
          <p:cNvSpPr txBox="1"/>
          <p:nvPr/>
        </p:nvSpPr>
        <p:spPr>
          <a:xfrm>
            <a:off x="3872574" y="45743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0535CBE-2523-8DDD-81A9-074D16505C2E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3379092" y="474914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501367-FFF2-1DA5-453E-33FBE9C1E513}"/>
              </a:ext>
            </a:extLst>
          </p:cNvPr>
          <p:cNvCxnSpPr>
            <a:cxnSpLocks/>
          </p:cNvCxnSpPr>
          <p:nvPr/>
        </p:nvCxnSpPr>
        <p:spPr>
          <a:xfrm flipH="1" flipV="1">
            <a:off x="3194567" y="492007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1E359DC-7A1A-F959-294E-49D7ED19414B}"/>
              </a:ext>
            </a:extLst>
          </p:cNvPr>
          <p:cNvCxnSpPr>
            <a:cxnSpLocks/>
          </p:cNvCxnSpPr>
          <p:nvPr/>
        </p:nvCxnSpPr>
        <p:spPr>
          <a:xfrm flipH="1">
            <a:off x="3364494" y="489695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0E7D5C1-81BB-0D8D-4037-7393D711BACA}"/>
              </a:ext>
            </a:extLst>
          </p:cNvPr>
          <p:cNvSpPr/>
          <p:nvPr/>
        </p:nvSpPr>
        <p:spPr>
          <a:xfrm>
            <a:off x="3822283" y="520684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2F455A2-93DE-A21E-A741-7244D9E1D45C}"/>
              </a:ext>
            </a:extLst>
          </p:cNvPr>
          <p:cNvSpPr txBox="1"/>
          <p:nvPr/>
        </p:nvSpPr>
        <p:spPr>
          <a:xfrm>
            <a:off x="3855400" y="520824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BCA75EB-4BBB-C62D-36F0-872F76D5661A}"/>
              </a:ext>
            </a:extLst>
          </p:cNvPr>
          <p:cNvCxnSpPr>
            <a:cxnSpLocks/>
          </p:cNvCxnSpPr>
          <p:nvPr/>
        </p:nvCxnSpPr>
        <p:spPr>
          <a:xfrm flipH="1">
            <a:off x="3364494" y="536373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174B850-26A9-E5E7-2F4F-CEBBF398085E}"/>
              </a:ext>
            </a:extLst>
          </p:cNvPr>
          <p:cNvCxnSpPr>
            <a:cxnSpLocks/>
          </p:cNvCxnSpPr>
          <p:nvPr/>
        </p:nvCxnSpPr>
        <p:spPr>
          <a:xfrm flipH="1" flipV="1">
            <a:off x="3338444" y="4845355"/>
            <a:ext cx="557674" cy="4132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C2069FC-8D97-739A-1F90-3F6F6C34EBD5}"/>
              </a:ext>
            </a:extLst>
          </p:cNvPr>
          <p:cNvCxnSpPr>
            <a:cxnSpLocks/>
          </p:cNvCxnSpPr>
          <p:nvPr/>
        </p:nvCxnSpPr>
        <p:spPr>
          <a:xfrm flipH="1" flipV="1">
            <a:off x="4009777" y="494330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21305B3-4024-6D80-CD87-1034F4270148}"/>
              </a:ext>
            </a:extLst>
          </p:cNvPr>
          <p:cNvSpPr/>
          <p:nvPr/>
        </p:nvSpPr>
        <p:spPr>
          <a:xfrm>
            <a:off x="4484446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E587C2-F33A-AE05-96BB-7AFC67D5D998}"/>
              </a:ext>
            </a:extLst>
          </p:cNvPr>
          <p:cNvSpPr/>
          <p:nvPr/>
        </p:nvSpPr>
        <p:spPr>
          <a:xfrm>
            <a:off x="4710949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F7D5D4-AF2C-AF67-ACE1-999A9E6FB720}"/>
              </a:ext>
            </a:extLst>
          </p:cNvPr>
          <p:cNvSpPr/>
          <p:nvPr/>
        </p:nvSpPr>
        <p:spPr>
          <a:xfrm>
            <a:off x="4939543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471A6F0-A369-AC6F-1C25-150867810E04}"/>
              </a:ext>
            </a:extLst>
          </p:cNvPr>
          <p:cNvSpPr/>
          <p:nvPr/>
        </p:nvSpPr>
        <p:spPr>
          <a:xfrm>
            <a:off x="5166046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40AEC5A-D253-DF93-9374-68AA0B067CF9}"/>
              </a:ext>
            </a:extLst>
          </p:cNvPr>
          <p:cNvSpPr/>
          <p:nvPr/>
        </p:nvSpPr>
        <p:spPr>
          <a:xfrm>
            <a:off x="4484446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8462F7A-DEF6-767D-F34B-E9F8D73F7717}"/>
              </a:ext>
            </a:extLst>
          </p:cNvPr>
          <p:cNvSpPr/>
          <p:nvPr/>
        </p:nvSpPr>
        <p:spPr>
          <a:xfrm>
            <a:off x="4710949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E49089-0CCF-E4EB-6DBB-50AF7589F59E}"/>
              </a:ext>
            </a:extLst>
          </p:cNvPr>
          <p:cNvSpPr/>
          <p:nvPr/>
        </p:nvSpPr>
        <p:spPr>
          <a:xfrm>
            <a:off x="4939543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2878D0-765D-807A-1859-C7EB922B13CF}"/>
              </a:ext>
            </a:extLst>
          </p:cNvPr>
          <p:cNvSpPr/>
          <p:nvPr/>
        </p:nvSpPr>
        <p:spPr>
          <a:xfrm>
            <a:off x="5166046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D50EB5B-C4DE-C0B5-D2D0-939803E2A003}"/>
              </a:ext>
            </a:extLst>
          </p:cNvPr>
          <p:cNvSpPr/>
          <p:nvPr/>
        </p:nvSpPr>
        <p:spPr>
          <a:xfrm>
            <a:off x="4484446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239132-9E62-680B-BD06-9E3DD14FA405}"/>
              </a:ext>
            </a:extLst>
          </p:cNvPr>
          <p:cNvSpPr/>
          <p:nvPr/>
        </p:nvSpPr>
        <p:spPr>
          <a:xfrm>
            <a:off x="4710949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B00B5DD-F16E-9877-C7ED-B8DD8BE0EE93}"/>
              </a:ext>
            </a:extLst>
          </p:cNvPr>
          <p:cNvSpPr/>
          <p:nvPr/>
        </p:nvSpPr>
        <p:spPr>
          <a:xfrm>
            <a:off x="4939543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6F8CD75-D1BC-1BB8-6C7F-D02A07EA97C1}"/>
              </a:ext>
            </a:extLst>
          </p:cNvPr>
          <p:cNvSpPr/>
          <p:nvPr/>
        </p:nvSpPr>
        <p:spPr>
          <a:xfrm>
            <a:off x="5166046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5CDC3EC-7A75-254A-001B-56E3035234BF}"/>
              </a:ext>
            </a:extLst>
          </p:cNvPr>
          <p:cNvSpPr/>
          <p:nvPr/>
        </p:nvSpPr>
        <p:spPr>
          <a:xfrm>
            <a:off x="4484446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3474B59-5DB2-3E52-F548-9142E950FF66}"/>
              </a:ext>
            </a:extLst>
          </p:cNvPr>
          <p:cNvSpPr/>
          <p:nvPr/>
        </p:nvSpPr>
        <p:spPr>
          <a:xfrm>
            <a:off x="4710949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A04DEBB-259A-86FF-0C1D-C3A102ADBE3A}"/>
              </a:ext>
            </a:extLst>
          </p:cNvPr>
          <p:cNvSpPr/>
          <p:nvPr/>
        </p:nvSpPr>
        <p:spPr>
          <a:xfrm>
            <a:off x="4939543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2A20DF1-8D12-F524-B5B5-7AB2776682E9}"/>
              </a:ext>
            </a:extLst>
          </p:cNvPr>
          <p:cNvSpPr/>
          <p:nvPr/>
        </p:nvSpPr>
        <p:spPr>
          <a:xfrm>
            <a:off x="5166046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6DC53D-0384-C214-0496-1685AC89A510}"/>
              </a:ext>
            </a:extLst>
          </p:cNvPr>
          <p:cNvSpPr txBox="1"/>
          <p:nvPr/>
        </p:nvSpPr>
        <p:spPr>
          <a:xfrm>
            <a:off x="4230276" y="4501746"/>
            <a:ext cx="36206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EED757C-C34A-ACFF-26BA-D3E49200156F}"/>
              </a:ext>
            </a:extLst>
          </p:cNvPr>
          <p:cNvSpPr txBox="1"/>
          <p:nvPr/>
        </p:nvSpPr>
        <p:spPr>
          <a:xfrm>
            <a:off x="4411309" y="4348622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  <p:sp>
        <p:nvSpPr>
          <p:cNvPr id="193" name="Flowchart: Summing Junction 192">
            <a:extLst>
              <a:ext uri="{FF2B5EF4-FFF2-40B4-BE49-F238E27FC236}">
                <a16:creationId xmlns:a16="http://schemas.microsoft.com/office/drawing/2014/main" id="{ECDFDE4D-7246-9CC1-F1EF-9EA3CEAB4CB9}"/>
              </a:ext>
            </a:extLst>
          </p:cNvPr>
          <p:cNvSpPr/>
          <p:nvPr/>
        </p:nvSpPr>
        <p:spPr>
          <a:xfrm>
            <a:off x="5457350" y="4928684"/>
            <a:ext cx="226503" cy="226503"/>
          </a:xfrm>
          <a:prstGeom prst="flowChartSummingJunction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6E8E8983-0B78-53EE-5353-0B0C514F548F}"/>
              </a:ext>
            </a:extLst>
          </p:cNvPr>
          <p:cNvSpPr/>
          <p:nvPr/>
        </p:nvSpPr>
        <p:spPr>
          <a:xfrm>
            <a:off x="6699771" y="4896959"/>
            <a:ext cx="250004" cy="338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dk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1E508AD-2BC3-6757-5EE7-2254F4865D5F}"/>
              </a:ext>
            </a:extLst>
          </p:cNvPr>
          <p:cNvSpPr/>
          <p:nvPr/>
        </p:nvSpPr>
        <p:spPr>
          <a:xfrm>
            <a:off x="7003818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06DC15-2F8B-B6F9-426B-8B90A518AFD0}"/>
              </a:ext>
            </a:extLst>
          </p:cNvPr>
          <p:cNvSpPr/>
          <p:nvPr/>
        </p:nvSpPr>
        <p:spPr>
          <a:xfrm>
            <a:off x="7230321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7217D1E-5E5D-7E54-F150-67AE7C1AB7CF}"/>
              </a:ext>
            </a:extLst>
          </p:cNvPr>
          <p:cNvSpPr/>
          <p:nvPr/>
        </p:nvSpPr>
        <p:spPr>
          <a:xfrm>
            <a:off x="7458915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F26168C-8981-B677-71C3-7E0424001EF6}"/>
              </a:ext>
            </a:extLst>
          </p:cNvPr>
          <p:cNvSpPr/>
          <p:nvPr/>
        </p:nvSpPr>
        <p:spPr>
          <a:xfrm>
            <a:off x="7685418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457DF24-F231-71CA-B4C8-7299952B77B3}"/>
              </a:ext>
            </a:extLst>
          </p:cNvPr>
          <p:cNvSpPr/>
          <p:nvPr/>
        </p:nvSpPr>
        <p:spPr>
          <a:xfrm>
            <a:off x="7003818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2297ADC-5C33-64A4-2A1D-5534E2F5E246}"/>
              </a:ext>
            </a:extLst>
          </p:cNvPr>
          <p:cNvSpPr/>
          <p:nvPr/>
        </p:nvSpPr>
        <p:spPr>
          <a:xfrm>
            <a:off x="7230321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931F3F0-E40E-ADCD-48D1-2E93AE33AB75}"/>
              </a:ext>
            </a:extLst>
          </p:cNvPr>
          <p:cNvSpPr/>
          <p:nvPr/>
        </p:nvSpPr>
        <p:spPr>
          <a:xfrm>
            <a:off x="7458915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8146E1D-C1E4-3CB2-6BDB-49136605285C}"/>
              </a:ext>
            </a:extLst>
          </p:cNvPr>
          <p:cNvSpPr/>
          <p:nvPr/>
        </p:nvSpPr>
        <p:spPr>
          <a:xfrm>
            <a:off x="7685418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295E972-20E4-DE0E-3DA4-3C1FAFF52DA0}"/>
              </a:ext>
            </a:extLst>
          </p:cNvPr>
          <p:cNvSpPr/>
          <p:nvPr/>
        </p:nvSpPr>
        <p:spPr>
          <a:xfrm>
            <a:off x="7003818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CAB7609-C4C6-42D7-1795-237BE8EDF6CF}"/>
              </a:ext>
            </a:extLst>
          </p:cNvPr>
          <p:cNvSpPr/>
          <p:nvPr/>
        </p:nvSpPr>
        <p:spPr>
          <a:xfrm>
            <a:off x="7230321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EA9D05B-0BEE-14B9-8C49-16EC2CA7616B}"/>
              </a:ext>
            </a:extLst>
          </p:cNvPr>
          <p:cNvSpPr/>
          <p:nvPr/>
        </p:nvSpPr>
        <p:spPr>
          <a:xfrm>
            <a:off x="7458915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F6638A5-5735-A51F-8A31-6348A8003A4A}"/>
              </a:ext>
            </a:extLst>
          </p:cNvPr>
          <p:cNvSpPr/>
          <p:nvPr/>
        </p:nvSpPr>
        <p:spPr>
          <a:xfrm>
            <a:off x="7685418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CB61C9B-B078-05D0-93BF-0FA3F07FDCDD}"/>
              </a:ext>
            </a:extLst>
          </p:cNvPr>
          <p:cNvSpPr/>
          <p:nvPr/>
        </p:nvSpPr>
        <p:spPr>
          <a:xfrm>
            <a:off x="7003818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3AF72EA-7603-86C3-10E6-38B7A141BB2F}"/>
              </a:ext>
            </a:extLst>
          </p:cNvPr>
          <p:cNvSpPr/>
          <p:nvPr/>
        </p:nvSpPr>
        <p:spPr>
          <a:xfrm>
            <a:off x="7230321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B313892-30F3-A41E-D296-EEB0DD746D44}"/>
              </a:ext>
            </a:extLst>
          </p:cNvPr>
          <p:cNvSpPr/>
          <p:nvPr/>
        </p:nvSpPr>
        <p:spPr>
          <a:xfrm>
            <a:off x="7458915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E3DC277-7744-6803-D53C-5D788EACE7EA}"/>
              </a:ext>
            </a:extLst>
          </p:cNvPr>
          <p:cNvSpPr/>
          <p:nvPr/>
        </p:nvSpPr>
        <p:spPr>
          <a:xfrm>
            <a:off x="7685418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40F8206-DC59-A27F-234D-B8650B94BD4C}"/>
              </a:ext>
            </a:extLst>
          </p:cNvPr>
          <p:cNvSpPr/>
          <p:nvPr/>
        </p:nvSpPr>
        <p:spPr>
          <a:xfrm>
            <a:off x="5728297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7D5E630-9CE5-22C6-55B2-254F5E691783}"/>
              </a:ext>
            </a:extLst>
          </p:cNvPr>
          <p:cNvSpPr/>
          <p:nvPr/>
        </p:nvSpPr>
        <p:spPr>
          <a:xfrm>
            <a:off x="5954800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8887B70-56E8-B6F3-62A7-69585DCB415A}"/>
              </a:ext>
            </a:extLst>
          </p:cNvPr>
          <p:cNvSpPr/>
          <p:nvPr/>
        </p:nvSpPr>
        <p:spPr>
          <a:xfrm>
            <a:off x="6183394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C351129-D6D4-CD21-E2DC-186B9C5FBB06}"/>
              </a:ext>
            </a:extLst>
          </p:cNvPr>
          <p:cNvSpPr/>
          <p:nvPr/>
        </p:nvSpPr>
        <p:spPr>
          <a:xfrm>
            <a:off x="6409897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8853E5F-0669-8471-18CF-3D789C9D06B2}"/>
              </a:ext>
            </a:extLst>
          </p:cNvPr>
          <p:cNvSpPr/>
          <p:nvPr/>
        </p:nvSpPr>
        <p:spPr>
          <a:xfrm>
            <a:off x="5728297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32EA6AD-C7C0-E29E-4E81-2E2C0DC0BCE2}"/>
              </a:ext>
            </a:extLst>
          </p:cNvPr>
          <p:cNvSpPr/>
          <p:nvPr/>
        </p:nvSpPr>
        <p:spPr>
          <a:xfrm>
            <a:off x="5954800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2814D7A-FA9E-9657-F9F7-E4FE27ECD838}"/>
              </a:ext>
            </a:extLst>
          </p:cNvPr>
          <p:cNvSpPr/>
          <p:nvPr/>
        </p:nvSpPr>
        <p:spPr>
          <a:xfrm>
            <a:off x="6183394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655B759-F86E-050B-4D7A-EDCD07314E87}"/>
              </a:ext>
            </a:extLst>
          </p:cNvPr>
          <p:cNvSpPr/>
          <p:nvPr/>
        </p:nvSpPr>
        <p:spPr>
          <a:xfrm>
            <a:off x="6409897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49D02D0-565B-4EE8-ECF7-92AD02733F14}"/>
              </a:ext>
            </a:extLst>
          </p:cNvPr>
          <p:cNvSpPr/>
          <p:nvPr/>
        </p:nvSpPr>
        <p:spPr>
          <a:xfrm>
            <a:off x="5728297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78D5C2C-8BF5-277B-030F-4746377BC4BB}"/>
              </a:ext>
            </a:extLst>
          </p:cNvPr>
          <p:cNvSpPr/>
          <p:nvPr/>
        </p:nvSpPr>
        <p:spPr>
          <a:xfrm>
            <a:off x="5954800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7BC9F0E-500E-7703-705B-C6E252521532}"/>
              </a:ext>
            </a:extLst>
          </p:cNvPr>
          <p:cNvSpPr/>
          <p:nvPr/>
        </p:nvSpPr>
        <p:spPr>
          <a:xfrm>
            <a:off x="6183394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C7923EB-C8ED-9E7A-C048-CAFE341F696F}"/>
              </a:ext>
            </a:extLst>
          </p:cNvPr>
          <p:cNvSpPr/>
          <p:nvPr/>
        </p:nvSpPr>
        <p:spPr>
          <a:xfrm>
            <a:off x="6409897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52C12F6-9DAC-E0C0-F5B8-771427A7E62F}"/>
              </a:ext>
            </a:extLst>
          </p:cNvPr>
          <p:cNvSpPr/>
          <p:nvPr/>
        </p:nvSpPr>
        <p:spPr>
          <a:xfrm>
            <a:off x="5728297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F32C921-1F28-C793-B607-C21828ABF0C2}"/>
              </a:ext>
            </a:extLst>
          </p:cNvPr>
          <p:cNvSpPr/>
          <p:nvPr/>
        </p:nvSpPr>
        <p:spPr>
          <a:xfrm>
            <a:off x="5954800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9A6CC4D-8E74-09CF-405E-EC99C5B17596}"/>
              </a:ext>
            </a:extLst>
          </p:cNvPr>
          <p:cNvSpPr/>
          <p:nvPr/>
        </p:nvSpPr>
        <p:spPr>
          <a:xfrm>
            <a:off x="6183394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4F8D041-3992-337D-771C-15D81C48668E}"/>
              </a:ext>
            </a:extLst>
          </p:cNvPr>
          <p:cNvSpPr/>
          <p:nvPr/>
        </p:nvSpPr>
        <p:spPr>
          <a:xfrm>
            <a:off x="6409897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770072F-5D42-B9BB-A963-288A7EB5CE28}"/>
              </a:ext>
            </a:extLst>
          </p:cNvPr>
          <p:cNvSpPr/>
          <p:nvPr/>
        </p:nvSpPr>
        <p:spPr>
          <a:xfrm>
            <a:off x="749862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AFA2EB2-74FE-DB84-13E3-DDDDE2AE1882}"/>
              </a:ext>
            </a:extLst>
          </p:cNvPr>
          <p:cNvSpPr/>
          <p:nvPr/>
        </p:nvSpPr>
        <p:spPr>
          <a:xfrm>
            <a:off x="976365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933132C-DAA2-845C-3405-0D640C9C6DEE}"/>
              </a:ext>
            </a:extLst>
          </p:cNvPr>
          <p:cNvSpPr/>
          <p:nvPr/>
        </p:nvSpPr>
        <p:spPr>
          <a:xfrm>
            <a:off x="1204959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BC43734-B9BC-F87F-FF2E-FF31DACAD7F0}"/>
              </a:ext>
            </a:extLst>
          </p:cNvPr>
          <p:cNvSpPr/>
          <p:nvPr/>
        </p:nvSpPr>
        <p:spPr>
          <a:xfrm>
            <a:off x="1431462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3FEB477-CC85-3B72-AA5C-2A945216D4A3}"/>
              </a:ext>
            </a:extLst>
          </p:cNvPr>
          <p:cNvSpPr/>
          <p:nvPr/>
        </p:nvSpPr>
        <p:spPr>
          <a:xfrm>
            <a:off x="749862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40F9226-0481-6922-890E-64CE1113708D}"/>
              </a:ext>
            </a:extLst>
          </p:cNvPr>
          <p:cNvSpPr/>
          <p:nvPr/>
        </p:nvSpPr>
        <p:spPr>
          <a:xfrm>
            <a:off x="976365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059FFBF-D194-B4A9-7202-D5535E2373D1}"/>
              </a:ext>
            </a:extLst>
          </p:cNvPr>
          <p:cNvSpPr/>
          <p:nvPr/>
        </p:nvSpPr>
        <p:spPr>
          <a:xfrm>
            <a:off x="1204959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DAC326D-62EC-B96E-2BFA-E3C88903376C}"/>
              </a:ext>
            </a:extLst>
          </p:cNvPr>
          <p:cNvSpPr/>
          <p:nvPr/>
        </p:nvSpPr>
        <p:spPr>
          <a:xfrm>
            <a:off x="1431462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D9D11B4-F119-660F-B81C-9C093FFD805B}"/>
              </a:ext>
            </a:extLst>
          </p:cNvPr>
          <p:cNvSpPr/>
          <p:nvPr/>
        </p:nvSpPr>
        <p:spPr>
          <a:xfrm>
            <a:off x="749862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40A3037-27A5-6B84-636A-EED2E78F612D}"/>
              </a:ext>
            </a:extLst>
          </p:cNvPr>
          <p:cNvSpPr/>
          <p:nvPr/>
        </p:nvSpPr>
        <p:spPr>
          <a:xfrm>
            <a:off x="976365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64DF46B-5F5B-D7CD-22DB-5D90B0DBAF0A}"/>
              </a:ext>
            </a:extLst>
          </p:cNvPr>
          <p:cNvSpPr/>
          <p:nvPr/>
        </p:nvSpPr>
        <p:spPr>
          <a:xfrm>
            <a:off x="1204959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CF5BB46-B78C-E294-4DD4-28E9D7553F2B}"/>
              </a:ext>
            </a:extLst>
          </p:cNvPr>
          <p:cNvSpPr/>
          <p:nvPr/>
        </p:nvSpPr>
        <p:spPr>
          <a:xfrm>
            <a:off x="1431462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B179D0D-C0A5-794A-A9A5-27E4518196E5}"/>
              </a:ext>
            </a:extLst>
          </p:cNvPr>
          <p:cNvSpPr/>
          <p:nvPr/>
        </p:nvSpPr>
        <p:spPr>
          <a:xfrm>
            <a:off x="749862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130CE3-A278-C97C-6448-4C82CC0804A7}"/>
              </a:ext>
            </a:extLst>
          </p:cNvPr>
          <p:cNvSpPr/>
          <p:nvPr/>
        </p:nvSpPr>
        <p:spPr>
          <a:xfrm>
            <a:off x="976365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03782FD-046E-A37F-FF97-E1EE22AD237D}"/>
              </a:ext>
            </a:extLst>
          </p:cNvPr>
          <p:cNvSpPr/>
          <p:nvPr/>
        </p:nvSpPr>
        <p:spPr>
          <a:xfrm>
            <a:off x="1204959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DA1D573-EC45-672F-3216-8377D01A37B6}"/>
              </a:ext>
            </a:extLst>
          </p:cNvPr>
          <p:cNvSpPr/>
          <p:nvPr/>
        </p:nvSpPr>
        <p:spPr>
          <a:xfrm>
            <a:off x="1431462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7DBB7C3-9D2B-DEE9-A8FC-762BF482472F}"/>
              </a:ext>
            </a:extLst>
          </p:cNvPr>
          <p:cNvSpPr txBox="1"/>
          <p:nvPr/>
        </p:nvSpPr>
        <p:spPr>
          <a:xfrm>
            <a:off x="495692" y="1286374"/>
            <a:ext cx="36206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4E74254-3006-D813-5E75-5D2D32B3D71F}"/>
              </a:ext>
            </a:extLst>
          </p:cNvPr>
          <p:cNvSpPr txBox="1"/>
          <p:nvPr/>
        </p:nvSpPr>
        <p:spPr>
          <a:xfrm>
            <a:off x="676725" y="1133250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</p:spTree>
    <p:extLst>
      <p:ext uri="{BB962C8B-B14F-4D97-AF65-F5344CB8AC3E}">
        <p14:creationId xmlns:p14="http://schemas.microsoft.com/office/powerpoint/2010/main" val="308038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7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7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56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57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8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8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69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70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9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1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1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21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25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6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29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0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3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7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2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793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4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797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3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4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7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1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2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5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6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9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0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23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4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27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8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1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2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6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887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8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0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891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7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1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2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5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6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9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0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13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17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8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21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2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25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6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6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987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991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97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0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1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2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4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6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8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9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0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4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6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7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0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21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2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4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25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6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9" grpId="0" animBg="1"/>
      <p:bldP spid="11" grpId="0" animBg="1"/>
      <p:bldP spid="13" grpId="0" animBg="1"/>
      <p:bldP spid="1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9" grpId="0" animBg="1"/>
      <p:bldP spid="115" grpId="0" animBg="1"/>
      <p:bldP spid="120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/>
      <p:bldP spid="176" grpId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/>
      <p:bldP spid="2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E64A-15B4-0D94-092D-30426535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Khan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F1C4-8AD5-2784-E99D-CEE4FE25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5334"/>
          </a:xfrm>
        </p:spPr>
        <p:txBody>
          <a:bodyPr>
            <a:normAutofit lnSpcReduction="10000"/>
          </a:bodyPr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46D3F-4AFD-6E56-1299-1D93E138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38" y="2395056"/>
            <a:ext cx="3419952" cy="1305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632E67-7998-4297-063D-11C7596F2224}"/>
              </a:ext>
            </a:extLst>
          </p:cNvPr>
          <p:cNvSpPr/>
          <p:nvPr/>
        </p:nvSpPr>
        <p:spPr>
          <a:xfrm>
            <a:off x="437246" y="429405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C8ACE0-FB9E-7063-042B-A9E77F0014EC}"/>
              </a:ext>
            </a:extLst>
          </p:cNvPr>
          <p:cNvSpPr/>
          <p:nvPr/>
        </p:nvSpPr>
        <p:spPr>
          <a:xfrm>
            <a:off x="940585" y="481567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F4AE3A-4949-BB38-67D5-9DB327300EDA}"/>
              </a:ext>
            </a:extLst>
          </p:cNvPr>
          <p:cNvSpPr/>
          <p:nvPr/>
        </p:nvSpPr>
        <p:spPr>
          <a:xfrm>
            <a:off x="-73086" y="481567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FC8945-939C-ACE0-F054-D930F1BCEE9A}"/>
              </a:ext>
            </a:extLst>
          </p:cNvPr>
          <p:cNvSpPr/>
          <p:nvPr/>
        </p:nvSpPr>
        <p:spPr>
          <a:xfrm>
            <a:off x="974273" y="54979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3D7D1B-FA2D-5243-E378-CFF039CF0728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227653" y="459479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F8420-F3F6-CD31-94AD-802869CA5D4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737985" y="459479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3FFB1-E893-DC37-1D36-BB010D90EBC7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227653" y="511641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0E230F-094B-172E-76F4-80F4CDDE8AE8}"/>
              </a:ext>
            </a:extLst>
          </p:cNvPr>
          <p:cNvSpPr txBox="1"/>
          <p:nvPr/>
        </p:nvSpPr>
        <p:spPr>
          <a:xfrm>
            <a:off x="486110" y="43020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07F8C-32D1-196E-6533-4BCA4854194C}"/>
              </a:ext>
            </a:extLst>
          </p:cNvPr>
          <p:cNvSpPr txBox="1"/>
          <p:nvPr/>
        </p:nvSpPr>
        <p:spPr>
          <a:xfrm>
            <a:off x="-21488" y="483634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1AFB2-EF63-D777-ABA3-1EF8AE61AB30}"/>
              </a:ext>
            </a:extLst>
          </p:cNvPr>
          <p:cNvSpPr txBox="1"/>
          <p:nvPr/>
        </p:nvSpPr>
        <p:spPr>
          <a:xfrm>
            <a:off x="1008959" y="54993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A9FFE-FB89-899F-5571-1FEEEC7CB16D}"/>
              </a:ext>
            </a:extLst>
          </p:cNvPr>
          <p:cNvSpPr txBox="1"/>
          <p:nvPr/>
        </p:nvSpPr>
        <p:spPr>
          <a:xfrm>
            <a:off x="997098" y="4829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91240-40F9-61FD-BFC6-007239C38A18}"/>
              </a:ext>
            </a:extLst>
          </p:cNvPr>
          <p:cNvSpPr/>
          <p:nvPr/>
        </p:nvSpPr>
        <p:spPr>
          <a:xfrm>
            <a:off x="1935513" y="48349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5857E-E68E-E3DD-904A-95369A69DCFB}"/>
              </a:ext>
            </a:extLst>
          </p:cNvPr>
          <p:cNvSpPr txBox="1"/>
          <p:nvPr/>
        </p:nvSpPr>
        <p:spPr>
          <a:xfrm>
            <a:off x="1968630" y="483634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92620E-2A3F-9ACA-F083-E67574188BFF}"/>
              </a:ext>
            </a:extLst>
          </p:cNvPr>
          <p:cNvCxnSpPr>
            <a:cxnSpLocks/>
          </p:cNvCxnSpPr>
          <p:nvPr/>
        </p:nvCxnSpPr>
        <p:spPr>
          <a:xfrm flipH="1">
            <a:off x="1326480" y="516263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183EB0-8A86-898F-9DE8-8ECCB3A84E27}"/>
              </a:ext>
            </a:extLst>
          </p:cNvPr>
          <p:cNvSpPr/>
          <p:nvPr/>
        </p:nvSpPr>
        <p:spPr>
          <a:xfrm>
            <a:off x="1444607" y="42997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4367F-88BA-8EA0-CDFE-63D6277A8B1F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1745346" y="460053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8E0106-B35C-4B14-7719-7A3B625A7687}"/>
              </a:ext>
            </a:extLst>
          </p:cNvPr>
          <p:cNvSpPr txBox="1"/>
          <p:nvPr/>
        </p:nvSpPr>
        <p:spPr>
          <a:xfrm>
            <a:off x="1475847" y="430783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74FE21-4519-5161-F39F-D484D77F9B9E}"/>
              </a:ext>
            </a:extLst>
          </p:cNvPr>
          <p:cNvCxnSpPr/>
          <p:nvPr/>
        </p:nvCxnSpPr>
        <p:spPr>
          <a:xfrm flipV="1">
            <a:off x="1257012" y="460251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E28E10D-355C-0ACE-6BF3-B6FFC8FF6B7F}"/>
              </a:ext>
            </a:extLst>
          </p:cNvPr>
          <p:cNvSpPr/>
          <p:nvPr/>
        </p:nvSpPr>
        <p:spPr>
          <a:xfrm>
            <a:off x="2721618" y="4241035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639F9-AD10-7395-AF07-BE2828D2481A}"/>
              </a:ext>
            </a:extLst>
          </p:cNvPr>
          <p:cNvSpPr txBox="1"/>
          <p:nvPr/>
        </p:nvSpPr>
        <p:spPr>
          <a:xfrm>
            <a:off x="2778131" y="425481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23799D-7433-0478-0099-8ED9AFB8E881}"/>
              </a:ext>
            </a:extLst>
          </p:cNvPr>
          <p:cNvSpPr/>
          <p:nvPr/>
        </p:nvSpPr>
        <p:spPr>
          <a:xfrm>
            <a:off x="3606014" y="42396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36326-9B7E-4C31-4DB3-B0FAA04AEBD3}"/>
              </a:ext>
            </a:extLst>
          </p:cNvPr>
          <p:cNvSpPr txBox="1"/>
          <p:nvPr/>
        </p:nvSpPr>
        <p:spPr>
          <a:xfrm>
            <a:off x="3639131" y="42410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7188F-ACC1-B20D-6880-32DBC31C8C32}"/>
              </a:ext>
            </a:extLst>
          </p:cNvPr>
          <p:cNvSpPr/>
          <p:nvPr/>
        </p:nvSpPr>
        <p:spPr>
          <a:xfrm>
            <a:off x="2721618" y="4876388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636CB-6FFD-2D23-3ABF-37EC136656EF}"/>
              </a:ext>
            </a:extLst>
          </p:cNvPr>
          <p:cNvSpPr txBox="1"/>
          <p:nvPr/>
        </p:nvSpPr>
        <p:spPr>
          <a:xfrm>
            <a:off x="2778131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65AC6C-6E3C-6790-2AE2-7B7DA971F418}"/>
              </a:ext>
            </a:extLst>
          </p:cNvPr>
          <p:cNvSpPr/>
          <p:nvPr/>
        </p:nvSpPr>
        <p:spPr>
          <a:xfrm>
            <a:off x="3606014" y="48749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BED794-6052-F9A1-B8C8-15E71E7201ED}"/>
              </a:ext>
            </a:extLst>
          </p:cNvPr>
          <p:cNvSpPr txBox="1"/>
          <p:nvPr/>
        </p:nvSpPr>
        <p:spPr>
          <a:xfrm>
            <a:off x="3639131" y="48763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AE284B-664C-6A25-9741-72E2977F5C08}"/>
              </a:ext>
            </a:extLst>
          </p:cNvPr>
          <p:cNvSpPr/>
          <p:nvPr/>
        </p:nvSpPr>
        <p:spPr>
          <a:xfrm>
            <a:off x="4451834" y="42549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53F762-87E9-016F-F4C5-44CC00358F23}"/>
              </a:ext>
            </a:extLst>
          </p:cNvPr>
          <p:cNvSpPr txBox="1"/>
          <p:nvPr/>
        </p:nvSpPr>
        <p:spPr>
          <a:xfrm>
            <a:off x="4484951" y="42563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09D58C-74B7-7C14-CBDB-579FD94A2B4F}"/>
              </a:ext>
            </a:extLst>
          </p:cNvPr>
          <p:cNvCxnSpPr>
            <a:cxnSpLocks/>
          </p:cNvCxnSpPr>
          <p:nvPr/>
        </p:nvCxnSpPr>
        <p:spPr>
          <a:xfrm flipH="1">
            <a:off x="3148327" y="4415807"/>
            <a:ext cx="434827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537214-1906-A660-EE94-D568A16351E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991469" y="44310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A11E4D-E11F-16B7-E568-2C4D85909259}"/>
              </a:ext>
            </a:extLst>
          </p:cNvPr>
          <p:cNvCxnSpPr>
            <a:cxnSpLocks/>
          </p:cNvCxnSpPr>
          <p:nvPr/>
        </p:nvCxnSpPr>
        <p:spPr>
          <a:xfrm flipH="1">
            <a:off x="3140707" y="5045665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38B8F6-0E09-FFD9-6ADD-6BBE8ED15A60}"/>
              </a:ext>
            </a:extLst>
          </p:cNvPr>
          <p:cNvCxnSpPr>
            <a:cxnSpLocks/>
          </p:cNvCxnSpPr>
          <p:nvPr/>
        </p:nvCxnSpPr>
        <p:spPr>
          <a:xfrm flipH="1" flipV="1">
            <a:off x="3806944" y="46020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A2D8F6-B74A-BB0E-2A1E-BA6F7944FF24}"/>
              </a:ext>
            </a:extLst>
          </p:cNvPr>
          <p:cNvCxnSpPr>
            <a:cxnSpLocks/>
          </p:cNvCxnSpPr>
          <p:nvPr/>
        </p:nvCxnSpPr>
        <p:spPr>
          <a:xfrm flipH="1">
            <a:off x="3976871" y="45788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96FFF1-F057-A888-F293-ECF82C4A3D5F}"/>
              </a:ext>
            </a:extLst>
          </p:cNvPr>
          <p:cNvSpPr/>
          <p:nvPr/>
        </p:nvSpPr>
        <p:spPr>
          <a:xfrm>
            <a:off x="4434660" y="48887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0DFE5-8885-633C-5EBC-8BD8B1E8D4E1}"/>
              </a:ext>
            </a:extLst>
          </p:cNvPr>
          <p:cNvSpPr txBox="1"/>
          <p:nvPr/>
        </p:nvSpPr>
        <p:spPr>
          <a:xfrm>
            <a:off x="4467777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AE977C-882F-B40C-014C-BE8DD0EAD6DC}"/>
              </a:ext>
            </a:extLst>
          </p:cNvPr>
          <p:cNvCxnSpPr>
            <a:cxnSpLocks/>
          </p:cNvCxnSpPr>
          <p:nvPr/>
        </p:nvCxnSpPr>
        <p:spPr>
          <a:xfrm flipH="1">
            <a:off x="3976871" y="50456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09E2D02-3B84-B93A-C279-CEFCE7770770}"/>
              </a:ext>
            </a:extLst>
          </p:cNvPr>
          <p:cNvSpPr/>
          <p:nvPr/>
        </p:nvSpPr>
        <p:spPr>
          <a:xfrm>
            <a:off x="1951651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92DCE1-C940-0ABD-8C61-7C7B8FC016E7}"/>
              </a:ext>
            </a:extLst>
          </p:cNvPr>
          <p:cNvSpPr/>
          <p:nvPr/>
        </p:nvSpPr>
        <p:spPr>
          <a:xfrm>
            <a:off x="1053097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D50831-61DF-A322-E213-EFAAFADE7377}"/>
              </a:ext>
            </a:extLst>
          </p:cNvPr>
          <p:cNvSpPr/>
          <p:nvPr/>
        </p:nvSpPr>
        <p:spPr>
          <a:xfrm>
            <a:off x="1951651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9CBF6D-2040-603F-E20E-7AAE064E1AE3}"/>
              </a:ext>
            </a:extLst>
          </p:cNvPr>
          <p:cNvCxnSpPr>
            <a:cxnSpLocks/>
            <a:stCxn id="74" idx="6"/>
            <a:endCxn id="69" idx="2"/>
          </p:cNvCxnSpPr>
          <p:nvPr/>
        </p:nvCxnSpPr>
        <p:spPr>
          <a:xfrm>
            <a:off x="1371879" y="1670275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4238E1-0702-FCE8-F0E5-566F0F07B13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2111042" y="1829666"/>
            <a:ext cx="0" cy="56781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84EC974-02CC-99D0-E74C-FFD2323BCBE1}"/>
              </a:ext>
            </a:extLst>
          </p:cNvPr>
          <p:cNvSpPr/>
          <p:nvPr/>
        </p:nvSpPr>
        <p:spPr>
          <a:xfrm>
            <a:off x="1053097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B255BC-999E-C204-F4E0-99CA6C2BC630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V="1">
            <a:off x="1212488" y="1829666"/>
            <a:ext cx="0" cy="567810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63A0F7-1593-8EA1-5D4B-4D1F581E890E}"/>
              </a:ext>
            </a:extLst>
          </p:cNvPr>
          <p:cNvCxnSpPr>
            <a:cxnSpLocks/>
          </p:cNvCxnSpPr>
          <p:nvPr/>
        </p:nvCxnSpPr>
        <p:spPr>
          <a:xfrm>
            <a:off x="80493" y="2175477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4EEA8B-9285-BC70-1ACD-9DDEF5A2FDF1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V="1">
            <a:off x="1325194" y="1782981"/>
            <a:ext cx="673142" cy="66118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7023E2-6995-8418-A5A6-56009D2B1B5A}"/>
              </a:ext>
            </a:extLst>
          </p:cNvPr>
          <p:cNvSpPr/>
          <p:nvPr/>
        </p:nvSpPr>
        <p:spPr>
          <a:xfrm>
            <a:off x="1053097" y="1502233"/>
            <a:ext cx="318782" cy="318782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1330B07-A56A-693D-9EDC-07630FD43E2B}"/>
              </a:ext>
            </a:extLst>
          </p:cNvPr>
          <p:cNvSpPr/>
          <p:nvPr/>
        </p:nvSpPr>
        <p:spPr>
          <a:xfrm>
            <a:off x="1951651" y="1510108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69D01B-C045-AA22-5042-8191C405894D}"/>
              </a:ext>
            </a:extLst>
          </p:cNvPr>
          <p:cNvSpPr/>
          <p:nvPr/>
        </p:nvSpPr>
        <p:spPr>
          <a:xfrm>
            <a:off x="1951651" y="2399896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E38BE2-BA4D-4BE3-CD93-87F36B1372EB}"/>
              </a:ext>
            </a:extLst>
          </p:cNvPr>
          <p:cNvSpPr/>
          <p:nvPr/>
        </p:nvSpPr>
        <p:spPr>
          <a:xfrm>
            <a:off x="2619468" y="5579559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50713A-0110-5FD1-01DC-2E2F5F0716AE}"/>
              </a:ext>
            </a:extLst>
          </p:cNvPr>
          <p:cNvSpPr txBox="1"/>
          <p:nvPr/>
        </p:nvSpPr>
        <p:spPr>
          <a:xfrm>
            <a:off x="2675981" y="559334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514C43-2E94-AE23-3431-04A931C50FE1}"/>
              </a:ext>
            </a:extLst>
          </p:cNvPr>
          <p:cNvSpPr/>
          <p:nvPr/>
        </p:nvSpPr>
        <p:spPr>
          <a:xfrm>
            <a:off x="3503864" y="557816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0002E-CB6D-9A1C-D72B-8F35AF9936BA}"/>
              </a:ext>
            </a:extLst>
          </p:cNvPr>
          <p:cNvSpPr txBox="1"/>
          <p:nvPr/>
        </p:nvSpPr>
        <p:spPr>
          <a:xfrm>
            <a:off x="3536981" y="557955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29355D-205F-C440-2F81-151BAC8AB506}"/>
              </a:ext>
            </a:extLst>
          </p:cNvPr>
          <p:cNvSpPr/>
          <p:nvPr/>
        </p:nvSpPr>
        <p:spPr>
          <a:xfrm>
            <a:off x="2619468" y="621491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061A4C-73AE-0D1A-D9D1-D49B41CBC18D}"/>
              </a:ext>
            </a:extLst>
          </p:cNvPr>
          <p:cNvSpPr txBox="1"/>
          <p:nvPr/>
        </p:nvSpPr>
        <p:spPr>
          <a:xfrm>
            <a:off x="2675981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D22659-2D7A-92FB-D6C5-5E92FBE7E9BE}"/>
              </a:ext>
            </a:extLst>
          </p:cNvPr>
          <p:cNvSpPr/>
          <p:nvPr/>
        </p:nvSpPr>
        <p:spPr>
          <a:xfrm>
            <a:off x="3503864" y="62135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8670B2-3800-82CA-EBB4-CB177E032519}"/>
              </a:ext>
            </a:extLst>
          </p:cNvPr>
          <p:cNvSpPr txBox="1"/>
          <p:nvPr/>
        </p:nvSpPr>
        <p:spPr>
          <a:xfrm>
            <a:off x="3536981" y="62149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163DCE-5B87-2396-99C0-94025A9D27B4}"/>
              </a:ext>
            </a:extLst>
          </p:cNvPr>
          <p:cNvSpPr/>
          <p:nvPr/>
        </p:nvSpPr>
        <p:spPr>
          <a:xfrm>
            <a:off x="4349684" y="559342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DB5AB0-2BAE-B966-F266-F4CA3EA2CE3E}"/>
              </a:ext>
            </a:extLst>
          </p:cNvPr>
          <p:cNvSpPr txBox="1"/>
          <p:nvPr/>
        </p:nvSpPr>
        <p:spPr>
          <a:xfrm>
            <a:off x="4382801" y="55948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3FB29D-03CC-0096-09B5-7DA7C5A52057}"/>
              </a:ext>
            </a:extLst>
          </p:cNvPr>
          <p:cNvCxnSpPr>
            <a:cxnSpLocks/>
          </p:cNvCxnSpPr>
          <p:nvPr/>
        </p:nvCxnSpPr>
        <p:spPr>
          <a:xfrm flipH="1">
            <a:off x="3008954" y="5761309"/>
            <a:ext cx="478105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F196C9-0A97-5DD5-14AA-9E6FD7AFB363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889319" y="576959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5749EB-AED6-812F-6A6C-AAAD623D6353}"/>
              </a:ext>
            </a:extLst>
          </p:cNvPr>
          <p:cNvCxnSpPr>
            <a:cxnSpLocks/>
          </p:cNvCxnSpPr>
          <p:nvPr/>
        </p:nvCxnSpPr>
        <p:spPr>
          <a:xfrm flipH="1">
            <a:off x="3038557" y="6384189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D03A61-5994-2324-928D-F64F2D14C729}"/>
              </a:ext>
            </a:extLst>
          </p:cNvPr>
          <p:cNvCxnSpPr>
            <a:cxnSpLocks/>
          </p:cNvCxnSpPr>
          <p:nvPr/>
        </p:nvCxnSpPr>
        <p:spPr>
          <a:xfrm flipH="1" flipV="1">
            <a:off x="3704794" y="5940526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CA714C-6179-2DE7-2FFF-739C48CEA1AD}"/>
              </a:ext>
            </a:extLst>
          </p:cNvPr>
          <p:cNvCxnSpPr>
            <a:cxnSpLocks/>
          </p:cNvCxnSpPr>
          <p:nvPr/>
        </p:nvCxnSpPr>
        <p:spPr>
          <a:xfrm flipH="1">
            <a:off x="3874721" y="5917415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24428D7-9938-E930-1154-C105AAD359AF}"/>
              </a:ext>
            </a:extLst>
          </p:cNvPr>
          <p:cNvSpPr/>
          <p:nvPr/>
        </p:nvSpPr>
        <p:spPr>
          <a:xfrm>
            <a:off x="4332510" y="62272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F6A090-4D5C-C366-1889-CACC54619571}"/>
              </a:ext>
            </a:extLst>
          </p:cNvPr>
          <p:cNvSpPr txBox="1"/>
          <p:nvPr/>
        </p:nvSpPr>
        <p:spPr>
          <a:xfrm>
            <a:off x="4365627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4D7AFB-1B73-5D7D-4AF6-6827C78CB07D}"/>
              </a:ext>
            </a:extLst>
          </p:cNvPr>
          <p:cNvCxnSpPr>
            <a:cxnSpLocks/>
          </p:cNvCxnSpPr>
          <p:nvPr/>
        </p:nvCxnSpPr>
        <p:spPr>
          <a:xfrm flipH="1">
            <a:off x="3874721" y="6384189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6A4C6C-0CA3-CCAA-46F3-C60CBB2588B7}"/>
              </a:ext>
            </a:extLst>
          </p:cNvPr>
          <p:cNvCxnSpPr>
            <a:cxnSpLocks/>
          </p:cNvCxnSpPr>
          <p:nvPr/>
        </p:nvCxnSpPr>
        <p:spPr>
          <a:xfrm flipV="1">
            <a:off x="2830431" y="5925286"/>
            <a:ext cx="0" cy="31626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5CDB2E6-AC3B-CDA9-8EEB-E2D22A2D60B8}"/>
              </a:ext>
            </a:extLst>
          </p:cNvPr>
          <p:cNvCxnSpPr>
            <a:cxnSpLocks/>
          </p:cNvCxnSpPr>
          <p:nvPr/>
        </p:nvCxnSpPr>
        <p:spPr>
          <a:xfrm flipH="1" flipV="1">
            <a:off x="4522172" y="5967169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3AB08C3-94BC-A09C-8E0C-C950BA54DC4A}"/>
              </a:ext>
            </a:extLst>
          </p:cNvPr>
          <p:cNvCxnSpPr>
            <a:cxnSpLocks/>
          </p:cNvCxnSpPr>
          <p:nvPr/>
        </p:nvCxnSpPr>
        <p:spPr>
          <a:xfrm flipH="1">
            <a:off x="2974659" y="5850282"/>
            <a:ext cx="562322" cy="41655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7" grpId="0" animBg="1"/>
      <p:bldP spid="20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66" grpId="0" animBg="1"/>
      <p:bldP spid="69" grpId="0" animBg="1"/>
      <p:bldP spid="70" grpId="0" animBg="1"/>
      <p:bldP spid="71" grpId="0" animBg="1"/>
      <p:bldP spid="74" grpId="0" animBg="1"/>
      <p:bldP spid="78" grpId="0" animBg="1"/>
      <p:bldP spid="79" grpId="0" animBg="1"/>
      <p:bldP spid="80" grpId="0" animBg="1"/>
      <p:bldP spid="4" grpId="0" animBg="1"/>
      <p:bldP spid="25" grpId="0" animBg="1"/>
      <p:bldP spid="27" grpId="0" animBg="1"/>
      <p:bldP spid="39" grpId="0" animBg="1"/>
      <p:bldP spid="41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E250-61DF-5B09-6B25-875CF68C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 Prim Kruskal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B042-44F4-7530-46F9-4A23FDD5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58800"/>
            <a:ext cx="8229600" cy="2167363"/>
          </a:xfrm>
        </p:spPr>
        <p:txBody>
          <a:bodyPr/>
          <a:lstStyle/>
          <a:p>
            <a:r>
              <a:rPr lang="en-GB" dirty="0"/>
              <a:t>AB, AC, CD, CE, CF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EE531-FA1D-918F-EEAE-9616FD0E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60" y="1263225"/>
            <a:ext cx="7048500" cy="26955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2AF098E-BA76-17C2-C0CF-1BC6F09EFBCD}"/>
              </a:ext>
            </a:extLst>
          </p:cNvPr>
          <p:cNvSpPr/>
          <p:nvPr/>
        </p:nvSpPr>
        <p:spPr>
          <a:xfrm>
            <a:off x="2619468" y="5579559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79E1C-274C-2F87-61F2-8A8EF8BD9438}"/>
              </a:ext>
            </a:extLst>
          </p:cNvPr>
          <p:cNvSpPr txBox="1"/>
          <p:nvPr/>
        </p:nvSpPr>
        <p:spPr>
          <a:xfrm>
            <a:off x="2675981" y="559334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0CAD2B-AE23-A3A8-B8A6-096F3D7E3370}"/>
              </a:ext>
            </a:extLst>
          </p:cNvPr>
          <p:cNvSpPr/>
          <p:nvPr/>
        </p:nvSpPr>
        <p:spPr>
          <a:xfrm>
            <a:off x="3503864" y="557816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9C1E9-B926-37C1-0866-F7755B750790}"/>
              </a:ext>
            </a:extLst>
          </p:cNvPr>
          <p:cNvSpPr txBox="1"/>
          <p:nvPr/>
        </p:nvSpPr>
        <p:spPr>
          <a:xfrm>
            <a:off x="3536981" y="557955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839A51-1A6B-1E84-54B1-F782EA9D6800}"/>
              </a:ext>
            </a:extLst>
          </p:cNvPr>
          <p:cNvSpPr/>
          <p:nvPr/>
        </p:nvSpPr>
        <p:spPr>
          <a:xfrm>
            <a:off x="2619468" y="621491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C57C9-C77F-33DA-1CED-2D4F60C44580}"/>
              </a:ext>
            </a:extLst>
          </p:cNvPr>
          <p:cNvSpPr txBox="1"/>
          <p:nvPr/>
        </p:nvSpPr>
        <p:spPr>
          <a:xfrm>
            <a:off x="2675981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1ED056-F1B9-7383-A7C8-27EFD0AA922D}"/>
              </a:ext>
            </a:extLst>
          </p:cNvPr>
          <p:cNvSpPr/>
          <p:nvPr/>
        </p:nvSpPr>
        <p:spPr>
          <a:xfrm>
            <a:off x="3503864" y="62135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ED11E-2246-BC16-6F72-F9F3E320B438}"/>
              </a:ext>
            </a:extLst>
          </p:cNvPr>
          <p:cNvSpPr txBox="1"/>
          <p:nvPr/>
        </p:nvSpPr>
        <p:spPr>
          <a:xfrm>
            <a:off x="3536981" y="62149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53125-3B12-F6E0-D06A-117EB97AA6C2}"/>
              </a:ext>
            </a:extLst>
          </p:cNvPr>
          <p:cNvSpPr/>
          <p:nvPr/>
        </p:nvSpPr>
        <p:spPr>
          <a:xfrm>
            <a:off x="4349684" y="559342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3302-5A73-B0AF-0DE2-FE099DCDAEDA}"/>
              </a:ext>
            </a:extLst>
          </p:cNvPr>
          <p:cNvSpPr txBox="1"/>
          <p:nvPr/>
        </p:nvSpPr>
        <p:spPr>
          <a:xfrm>
            <a:off x="4382801" y="55948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2671F4-6758-4F1D-7B57-27FBDFE4E858}"/>
              </a:ext>
            </a:extLst>
          </p:cNvPr>
          <p:cNvCxnSpPr>
            <a:cxnSpLocks/>
          </p:cNvCxnSpPr>
          <p:nvPr/>
        </p:nvCxnSpPr>
        <p:spPr>
          <a:xfrm flipH="1">
            <a:off x="3008954" y="5761309"/>
            <a:ext cx="478105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98040-7A9D-0BDE-EF65-F6012BBA461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889319" y="576959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26A97A-F9D3-52D7-2B15-CEFCBB6D7786}"/>
              </a:ext>
            </a:extLst>
          </p:cNvPr>
          <p:cNvCxnSpPr>
            <a:cxnSpLocks/>
          </p:cNvCxnSpPr>
          <p:nvPr/>
        </p:nvCxnSpPr>
        <p:spPr>
          <a:xfrm flipH="1">
            <a:off x="3038557" y="6384189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7B9DF7-8560-F7C2-F7E7-33965F19F2DD}"/>
              </a:ext>
            </a:extLst>
          </p:cNvPr>
          <p:cNvCxnSpPr>
            <a:cxnSpLocks/>
          </p:cNvCxnSpPr>
          <p:nvPr/>
        </p:nvCxnSpPr>
        <p:spPr>
          <a:xfrm flipH="1" flipV="1">
            <a:off x="3704794" y="5940526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62AEA4-CAA1-E34A-3DFE-B17F111D880F}"/>
              </a:ext>
            </a:extLst>
          </p:cNvPr>
          <p:cNvCxnSpPr>
            <a:cxnSpLocks/>
          </p:cNvCxnSpPr>
          <p:nvPr/>
        </p:nvCxnSpPr>
        <p:spPr>
          <a:xfrm flipH="1">
            <a:off x="3874721" y="5917415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47843C9-88A2-AFE7-E5FD-9BD06DCC6C8B}"/>
              </a:ext>
            </a:extLst>
          </p:cNvPr>
          <p:cNvSpPr/>
          <p:nvPr/>
        </p:nvSpPr>
        <p:spPr>
          <a:xfrm>
            <a:off x="4332510" y="62272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22895-213C-8A32-12AE-33ED061A4AA2}"/>
              </a:ext>
            </a:extLst>
          </p:cNvPr>
          <p:cNvSpPr txBox="1"/>
          <p:nvPr/>
        </p:nvSpPr>
        <p:spPr>
          <a:xfrm>
            <a:off x="4365627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D9E360-D633-6353-FA6D-57997B644411}"/>
              </a:ext>
            </a:extLst>
          </p:cNvPr>
          <p:cNvCxnSpPr>
            <a:cxnSpLocks/>
          </p:cNvCxnSpPr>
          <p:nvPr/>
        </p:nvCxnSpPr>
        <p:spPr>
          <a:xfrm flipH="1">
            <a:off x="3874721" y="6384189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9E264C-F966-7C42-E48E-E1304A62535E}"/>
              </a:ext>
            </a:extLst>
          </p:cNvPr>
          <p:cNvCxnSpPr>
            <a:cxnSpLocks/>
          </p:cNvCxnSpPr>
          <p:nvPr/>
        </p:nvCxnSpPr>
        <p:spPr>
          <a:xfrm flipV="1">
            <a:off x="2830431" y="5925286"/>
            <a:ext cx="0" cy="31626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D45DFF-A50B-A3C8-A941-B311C546BDDA}"/>
              </a:ext>
            </a:extLst>
          </p:cNvPr>
          <p:cNvCxnSpPr>
            <a:cxnSpLocks/>
          </p:cNvCxnSpPr>
          <p:nvPr/>
        </p:nvCxnSpPr>
        <p:spPr>
          <a:xfrm flipH="1" flipV="1">
            <a:off x="4522172" y="5967169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509721-A201-C34D-14C3-C09B700452DD}"/>
              </a:ext>
            </a:extLst>
          </p:cNvPr>
          <p:cNvCxnSpPr>
            <a:cxnSpLocks/>
          </p:cNvCxnSpPr>
          <p:nvPr/>
        </p:nvCxnSpPr>
        <p:spPr>
          <a:xfrm flipH="1">
            <a:off x="2974659" y="5850282"/>
            <a:ext cx="562322" cy="41655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0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55197</TotalTime>
  <Words>1720</Words>
  <Application>Microsoft Office PowerPoint</Application>
  <PresentationFormat>On-screen Show (4:3)</PresentationFormat>
  <Paragraphs>1238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Lato Extended</vt:lpstr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Final Exam</vt:lpstr>
      <vt:lpstr>PowerPoint Presentation</vt:lpstr>
      <vt:lpstr>PowerPoint Presentation</vt:lpstr>
      <vt:lpstr>Max Heap</vt:lpstr>
      <vt:lpstr>PowerPoint Presentation</vt:lpstr>
      <vt:lpstr>RBT</vt:lpstr>
      <vt:lpstr>Adjacency List</vt:lpstr>
      <vt:lpstr>Khan algorithm</vt:lpstr>
      <vt:lpstr>MST Prim Kruskal</vt:lpstr>
      <vt:lpstr>MST Prim Kruskal</vt:lpstr>
      <vt:lpstr>MST Prim</vt:lpstr>
      <vt:lpstr>MST Kruskal</vt:lpstr>
      <vt:lpstr>Complete Binary Tree or Not?</vt:lpstr>
      <vt:lpstr>PowerPoint Presentation</vt:lpstr>
      <vt:lpstr>PowerPoint Presentation</vt:lpstr>
      <vt:lpstr>PowerPoint Presentation</vt:lpstr>
      <vt:lpstr>PowerPoint Presentation</vt:lpstr>
      <vt:lpstr>Confusion Entries</vt:lpstr>
      <vt:lpstr>PowerPoint Presentation</vt:lpstr>
      <vt:lpstr>PowerPoint Presentation</vt:lpstr>
      <vt:lpstr>PowerPoint Presentation</vt:lpstr>
      <vt:lpstr>Johnson’s Algorithm 1</vt:lpstr>
      <vt:lpstr>Johnson’s Algorithm 2</vt:lpstr>
      <vt:lpstr>MST</vt:lpstr>
      <vt:lpstr>PowerPoint Presentation</vt:lpstr>
      <vt:lpstr>PowerPoint Presentation</vt:lpstr>
      <vt:lpstr>Heap complete binary trees</vt:lpstr>
      <vt:lpstr>Quicksort</vt:lpstr>
      <vt:lpstr>Binary Tree Traversal</vt:lpstr>
      <vt:lpstr>Binary Tree Traversal</vt:lpstr>
      <vt:lpstr>CSC175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1381</cp:revision>
  <dcterms:created xsi:type="dcterms:W3CDTF">2018-08-13T22:58:39Z</dcterms:created>
  <dcterms:modified xsi:type="dcterms:W3CDTF">2024-12-19T20:40:18Z</dcterms:modified>
</cp:coreProperties>
</file>