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040" r:id="rId16"/>
    <p:sldId id="1041" r:id="rId17"/>
    <p:sldId id="1165" r:id="rId18"/>
    <p:sldId id="1043" r:id="rId19"/>
    <p:sldId id="1015" r:id="rId20"/>
    <p:sldId id="1063" r:id="rId21"/>
    <p:sldId id="1002" r:id="rId22"/>
    <p:sldId id="115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3831" autoAdjust="0"/>
  </p:normalViewPr>
  <p:slideViewPr>
    <p:cSldViewPr>
      <p:cViewPr varScale="1">
        <p:scale>
          <a:sx n="105" d="100"/>
          <a:sy n="105" d="100"/>
        </p:scale>
        <p:origin x="1314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5.emf"/><Relationship Id="rId18" Type="http://schemas.openxmlformats.org/officeDocument/2006/relationships/image" Target="../media/image60.emf"/><Relationship Id="rId3" Type="http://schemas.openxmlformats.org/officeDocument/2006/relationships/image" Target="../media/image200.png"/><Relationship Id="rId21" Type="http://schemas.openxmlformats.org/officeDocument/2006/relationships/image" Target="../media/image63.emf"/><Relationship Id="rId7" Type="http://schemas.openxmlformats.org/officeDocument/2006/relationships/image" Target="../media/image250.png"/><Relationship Id="rId12" Type="http://schemas.openxmlformats.org/officeDocument/2006/relationships/image" Target="../media/image54.emf"/><Relationship Id="rId17" Type="http://schemas.openxmlformats.org/officeDocument/2006/relationships/image" Target="../media/image59.e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emf"/><Relationship Id="rId20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3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7.emf"/><Relationship Id="rId23" Type="http://schemas.openxmlformats.org/officeDocument/2006/relationships/image" Target="../media/image510.png"/><Relationship Id="rId10" Type="http://schemas.openxmlformats.org/officeDocument/2006/relationships/image" Target="../media/image52.emf"/><Relationship Id="rId19" Type="http://schemas.openxmlformats.org/officeDocument/2006/relationships/image" Target="../media/image61.emf"/><Relationship Id="rId4" Type="http://schemas.openxmlformats.org/officeDocument/2006/relationships/image" Target="../media/image210.png"/><Relationship Id="rId9" Type="http://schemas.openxmlformats.org/officeDocument/2006/relationships/image" Target="../media/image51.emf"/><Relationship Id="rId14" Type="http://schemas.openxmlformats.org/officeDocument/2006/relationships/image" Target="../media/image56.emf"/><Relationship Id="rId22" Type="http://schemas.openxmlformats.org/officeDocument/2006/relationships/image" Target="../media/image6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3368</Words>
  <Application>Microsoft Office PowerPoint</Application>
  <PresentationFormat>On-screen Show (4:3)</PresentationFormat>
  <Paragraphs>340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298</cp:revision>
  <dcterms:created xsi:type="dcterms:W3CDTF">2020-05-13T19:01:03Z</dcterms:created>
  <dcterms:modified xsi:type="dcterms:W3CDTF">2023-12-19T19:07:47Z</dcterms:modified>
</cp:coreProperties>
</file>