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040" r:id="rId16"/>
    <p:sldId id="1041" r:id="rId17"/>
    <p:sldId id="1165" r:id="rId18"/>
    <p:sldId id="1043" r:id="rId19"/>
    <p:sldId id="1015" r:id="rId20"/>
    <p:sldId id="1063" r:id="rId21"/>
    <p:sldId id="1002" r:id="rId22"/>
    <p:sldId id="115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23" autoAdjust="0"/>
    <p:restoredTop sz="87848" autoAdjust="0"/>
  </p:normalViewPr>
  <p:slideViewPr>
    <p:cSldViewPr>
      <p:cViewPr varScale="1">
        <p:scale>
          <a:sx n="111" d="100"/>
          <a:sy n="111" d="100"/>
        </p:scale>
        <p:origin x="11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20.png"/><Relationship Id="rId18" Type="http://schemas.openxmlformats.org/officeDocument/2006/relationships/image" Target="../media/image46.png"/><Relationship Id="rId3" Type="http://schemas.openxmlformats.org/officeDocument/2006/relationships/image" Target="../media/image20.png"/><Relationship Id="rId7" Type="http://schemas.openxmlformats.org/officeDocument/2006/relationships/image" Target="../media/image41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00.png"/><Relationship Id="rId5" Type="http://schemas.openxmlformats.org/officeDocument/2006/relationships/image" Target="../media/image39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1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29.emf"/><Relationship Id="rId18" Type="http://schemas.openxmlformats.org/officeDocument/2006/relationships/image" Target="../media/image34.emf"/><Relationship Id="rId3" Type="http://schemas.openxmlformats.org/officeDocument/2006/relationships/image" Target="../media/image200.png"/><Relationship Id="rId21" Type="http://schemas.openxmlformats.org/officeDocument/2006/relationships/image" Target="../media/image37.emf"/><Relationship Id="rId7" Type="http://schemas.openxmlformats.org/officeDocument/2006/relationships/image" Target="../media/image250.png"/><Relationship Id="rId12" Type="http://schemas.openxmlformats.org/officeDocument/2006/relationships/image" Target="../media/image28.emf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2.emf"/><Relationship Id="rId20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31.emf"/><Relationship Id="rId23" Type="http://schemas.openxmlformats.org/officeDocument/2006/relationships/image" Target="../media/image510.png"/><Relationship Id="rId10" Type="http://schemas.openxmlformats.org/officeDocument/2006/relationships/image" Target="../media/image26.emf"/><Relationship Id="rId19" Type="http://schemas.openxmlformats.org/officeDocument/2006/relationships/image" Target="../media/image35.emf"/><Relationship Id="rId4" Type="http://schemas.openxmlformats.org/officeDocument/2006/relationships/image" Target="../media/image210.png"/><Relationship Id="rId9" Type="http://schemas.openxmlformats.org/officeDocument/2006/relationships/image" Target="../media/image25.emf"/><Relationship Id="rId14" Type="http://schemas.openxmlformats.org/officeDocument/2006/relationships/image" Target="../media/image30.emf"/><Relationship Id="rId22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MDP Planning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sz="2800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</a:t>
                </a:r>
                <a:r>
                  <a:rPr lang="en-US"/>
                  <a:t>and preference of </a:t>
                </a:r>
                <a:r>
                  <a:rPr lang="en-US" dirty="0"/>
                  <a:t>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748" r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([1,2,3])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([3,2,1])=1∗3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448300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448300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448300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61975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</a:t>
                </a:r>
                <a:r>
                  <a:rPr lang="en-US" sz="3600"/>
                  <a:t>each state (the state VF)</a:t>
                </a:r>
                <a:endParaRPr lang="en-US" sz="36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018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for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  <a:blipFill>
                <a:blip r:embed="rId3"/>
                <a:stretch>
                  <a:fillRect l="-889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6403954" cy="214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blipFill>
                <a:blip r:embed="rId5"/>
                <a:stretch>
                  <a:fillRect l="-2110" t="-6431" b="-32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Bellman Exp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2"/>
                <a:stretch>
                  <a:fillRect l="-741" t="-16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29711B5-A05B-4FBA-84E6-B310D10E4B1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125B2-12E0-400E-BE2B-DA636D56575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815" t="-31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323732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267199" y="5618446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618446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391125" y="4202668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5" y="4202668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454750" y="4202668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750" y="4202668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But it is very crude: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</a:t>
            </a:r>
            <a:r>
              <a:rPr lang="en-US"/>
              <a:t>car costs </a:t>
            </a:r>
            <a:r>
              <a:rPr lang="en-US" dirty="0"/>
              <a:t>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it.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In general, 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.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1016" t="-4565" r="-10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3276</Words>
  <Application>Microsoft Office PowerPoint</Application>
  <PresentationFormat>On-screen Show (4:3)</PresentationFormat>
  <Paragraphs>335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MDP Planning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288</cp:revision>
  <dcterms:created xsi:type="dcterms:W3CDTF">2020-05-13T19:01:03Z</dcterms:created>
  <dcterms:modified xsi:type="dcterms:W3CDTF">2023-12-11T13:02:01Z</dcterms:modified>
</cp:coreProperties>
</file>