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978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14" autoAdjust="0"/>
    <p:restoredTop sz="94660"/>
  </p:normalViewPr>
  <p:slideViewPr>
    <p:cSldViewPr>
      <p:cViewPr varScale="1">
        <p:scale>
          <a:sx n="130" d="100"/>
          <a:sy n="130" d="100"/>
        </p:scale>
        <p:origin x="111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CEB4B-0D62-444C-A05C-70565453F06B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C4A7-EF62-4E76-99C8-FC7A8F377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38E7-FCD4-418C-87D0-DD707A52F1FF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1422"/>
            <a:ext cx="8839200" cy="1143000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85860"/>
            <a:ext cx="8839200" cy="5207015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29CB529-40A6-4FD3-993F-E6538A12F49D}"/>
              </a:ext>
            </a:extLst>
          </p:cNvPr>
          <p:cNvSpPr txBox="1">
            <a:spLocks/>
          </p:cNvSpPr>
          <p:nvPr userDrawn="1"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38E7-FCD4-418C-87D0-DD707A52F1FF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B814-DEFF-5048-A0B4-F663BDB5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Toeplitz Matrix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9D7E8-C14B-2C16-FF4F-54B75F2FB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72BCA-FB3B-3148-C72C-D8C3DD90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53003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DD257-8E5A-7485-3851-0A3E37FAA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7" y="708819"/>
            <a:ext cx="3766542" cy="283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2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A4B5C-223D-48A6-A3AC-8BDF6FD0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1422"/>
            <a:ext cx="8839200" cy="83729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6DB25-1B67-4051-A509-B54478BDA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0728"/>
            <a:ext cx="8839200" cy="5512147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888640"/>
      </p:ext>
    </p:extLst>
  </p:cSld>
  <p:clrMapOvr>
    <a:masterClrMapping/>
  </p:clrMapOvr>
</p:sld>
</file>

<file path=ppt/theme/theme1.xml><?xml version="1.0" encoding="utf-8"?>
<a:theme xmlns:a="http://schemas.openxmlformats.org/drawingml/2006/main" name="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Tight.potx" id="{E215AB4C-870D-4152-9E0D-88668304A8D7}" vid="{16664B00-B89B-42B5-9AB5-FBB8FBBFCE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C9F4636FD8CF4DBA576E51CE9A9557" ma:contentTypeVersion="2" ma:contentTypeDescription="Create a new document." ma:contentTypeScope="" ma:versionID="f81b2d1ebf067b2fadb277216ce19594">
  <xsd:schema xmlns:xsd="http://www.w3.org/2001/XMLSchema" xmlns:xs="http://www.w3.org/2001/XMLSchema" xmlns:p="http://schemas.microsoft.com/office/2006/metadata/properties" xmlns:ns3="221e1496-d443-4306-ad63-a100e0046a13" targetNamespace="http://schemas.microsoft.com/office/2006/metadata/properties" ma:root="true" ma:fieldsID="090bdcfad224ed1fbc2c710fa119c475" ns3:_="">
    <xsd:import namespace="221e1496-d443-4306-ad63-a100e0046a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1e1496-d443-4306-ad63-a100e0046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8D1CD2-3289-4F40-8C3A-CFDE35750563}">
  <ds:schemaRefs>
    <ds:schemaRef ds:uri="221e1496-d443-4306-ad63-a100e0046a13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9A97BC6-6203-4F30-B7CB-9CE25787E7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1e1496-d443-4306-ad63-a100e0046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7B2AAA-3E84-49CC-BE6D-CB4399E554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TemplateTight</Template>
  <TotalTime>11</TotalTime>
  <Words>4</Words>
  <Application>Microsoft Office PowerPoint</Application>
  <PresentationFormat>On-screen Show (4:3)</PresentationFormat>
  <Paragraphs>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_Template</vt:lpstr>
      <vt:lpstr>PowerPoint Presentation</vt:lpstr>
      <vt:lpstr>Toeplitz Matrix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 Zonghua</dc:creator>
  <cp:lastModifiedBy>Zonghua Gu</cp:lastModifiedBy>
  <cp:revision>4</cp:revision>
  <dcterms:created xsi:type="dcterms:W3CDTF">2020-06-02T02:14:44Z</dcterms:created>
  <dcterms:modified xsi:type="dcterms:W3CDTF">2022-11-22T07:23:42Z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0x01010004C9F4636FD8CF4DBA576E51CE9A9557</vt:lpwstr>
  </property>
</Properties>
</file>