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2" r:id="rId4"/>
    <p:sldId id="263" r:id="rId5"/>
    <p:sldId id="264" r:id="rId6"/>
    <p:sldId id="265" r:id="rId7"/>
    <p:sldId id="261" r:id="rId8"/>
    <p:sldId id="259" r:id="rId9"/>
    <p:sldId id="257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1700AE"/>
    <a:srgbClr val="E6A20E"/>
    <a:srgbClr val="2000EA"/>
    <a:srgbClr val="FB0008"/>
    <a:srgbClr val="140087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86928" autoAdjust="0"/>
  </p:normalViewPr>
  <p:slideViewPr>
    <p:cSldViewPr snapToGrid="0" snapToObjects="1">
      <p:cViewPr>
        <p:scale>
          <a:sx n="100" d="100"/>
          <a:sy n="100" d="100"/>
        </p:scale>
        <p:origin x="730" y="-3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9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→ {2, 3}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 → {}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 → {2, 4}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 → {}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9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Final Exam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9F1C-AE13-4428-B3DC-7A85A586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67786-26AD-8AE9-CD9B-484C82EAE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9166"/>
          </a:xfrm>
        </p:spPr>
        <p:txBody>
          <a:bodyPr>
            <a:normAutofit fontScale="47500" lnSpcReduction="20000"/>
          </a:bodyPr>
          <a:lstStyle/>
          <a:p>
            <a:endParaRPr lang="en-S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453AC9-30ED-D40B-1CD6-C792582ED42C}"/>
              </a:ext>
            </a:extLst>
          </p:cNvPr>
          <p:cNvSpPr/>
          <p:nvPr/>
        </p:nvSpPr>
        <p:spPr>
          <a:xfrm>
            <a:off x="7234942" y="33375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BE6738-1A35-B5C1-5198-50B7C21820F0}"/>
              </a:ext>
            </a:extLst>
          </p:cNvPr>
          <p:cNvSpPr/>
          <p:nvPr/>
        </p:nvSpPr>
        <p:spPr>
          <a:xfrm>
            <a:off x="7738281" y="385921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1DB691-8510-9BCE-55E4-ADFC69C2FE67}"/>
              </a:ext>
            </a:extLst>
          </p:cNvPr>
          <p:cNvSpPr/>
          <p:nvPr/>
        </p:nvSpPr>
        <p:spPr>
          <a:xfrm>
            <a:off x="6724610" y="385921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FE6AD1-E169-775C-25D9-5F054F87AE36}"/>
              </a:ext>
            </a:extLst>
          </p:cNvPr>
          <p:cNvSpPr/>
          <p:nvPr/>
        </p:nvSpPr>
        <p:spPr>
          <a:xfrm>
            <a:off x="6363883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587EC5-4E0E-975E-DCA2-74C72B7EC44A}"/>
              </a:ext>
            </a:extLst>
          </p:cNvPr>
          <p:cNvSpPr/>
          <p:nvPr/>
        </p:nvSpPr>
        <p:spPr>
          <a:xfrm>
            <a:off x="7033605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73D9A3-DB6E-CF3B-1F92-CC462560F119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7025349" y="363833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50D753-7228-85B2-780F-D586040BCBB2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V="1">
            <a:off x="6540052" y="415995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2664E0-DD3B-15B0-B4AC-9A961193E8C3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7535681" y="363833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3D4035-F00B-603D-4546-8A611778D8CC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7025349" y="415995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C62D6B3-0D5E-30FE-B84B-C5F2F37B9336}"/>
              </a:ext>
            </a:extLst>
          </p:cNvPr>
          <p:cNvSpPr/>
          <p:nvPr/>
        </p:nvSpPr>
        <p:spPr>
          <a:xfrm>
            <a:off x="7363257" y="48868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93AA44-2FD1-8405-207A-B774ADE65EA7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355001" y="4657732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CC6FB7B-B519-CC02-1AED-9C574C944ACC}"/>
              </a:ext>
            </a:extLst>
          </p:cNvPr>
          <p:cNvSpPr/>
          <p:nvPr/>
        </p:nvSpPr>
        <p:spPr>
          <a:xfrm>
            <a:off x="8066115" y="439885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CA78CD-A7AD-893B-DDD5-94B0115FE75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8057859" y="4169691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0A670DF-D07F-7AA6-5134-A5E0C55CA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7" y="1886114"/>
            <a:ext cx="5101285" cy="23981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20B46A-FFD7-D930-DF82-7FCCA8C532D6}"/>
              </a:ext>
            </a:extLst>
          </p:cNvPr>
          <p:cNvSpPr txBox="1"/>
          <p:nvPr/>
        </p:nvSpPr>
        <p:spPr>
          <a:xfrm>
            <a:off x="7214583" y="334563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65</a:t>
            </a:r>
            <a:endParaRPr lang="en-SE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DD36CE-1D2F-59FC-D41F-6D003C4A0E0C}"/>
              </a:ext>
            </a:extLst>
          </p:cNvPr>
          <p:cNvSpPr txBox="1"/>
          <p:nvPr/>
        </p:nvSpPr>
        <p:spPr>
          <a:xfrm>
            <a:off x="6703076" y="387989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17</a:t>
            </a:r>
            <a:endParaRPr lang="en-SE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F3A365-01A3-9502-7028-BA79C3873083}"/>
              </a:ext>
            </a:extLst>
          </p:cNvPr>
          <p:cNvSpPr txBox="1"/>
          <p:nvPr/>
        </p:nvSpPr>
        <p:spPr>
          <a:xfrm>
            <a:off x="6345032" y="43905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12</a:t>
            </a:r>
            <a:endParaRPr lang="en-SE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82D8F5-7279-702A-84AA-1A538F2C4839}"/>
              </a:ext>
            </a:extLst>
          </p:cNvPr>
          <p:cNvSpPr txBox="1"/>
          <p:nvPr/>
        </p:nvSpPr>
        <p:spPr>
          <a:xfrm>
            <a:off x="7010234" y="43905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19</a:t>
            </a:r>
            <a:endParaRPr lang="en-SE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0C34B8-3701-66EB-3C2C-B45E90BDEEC3}"/>
              </a:ext>
            </a:extLst>
          </p:cNvPr>
          <p:cNvSpPr txBox="1"/>
          <p:nvPr/>
        </p:nvSpPr>
        <p:spPr>
          <a:xfrm>
            <a:off x="7352160" y="488616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23</a:t>
            </a:r>
            <a:endParaRPr lang="en-SE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7A08C4-2FD5-13CF-F1BC-F0521189FBB8}"/>
              </a:ext>
            </a:extLst>
          </p:cNvPr>
          <p:cNvSpPr txBox="1"/>
          <p:nvPr/>
        </p:nvSpPr>
        <p:spPr>
          <a:xfrm>
            <a:off x="7749109" y="38730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85</a:t>
            </a:r>
            <a:endParaRPr lang="en-SE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140AE2-BFAF-B359-84CE-3C984BA04D8B}"/>
              </a:ext>
            </a:extLst>
          </p:cNvPr>
          <p:cNvSpPr txBox="1"/>
          <p:nvPr/>
        </p:nvSpPr>
        <p:spPr>
          <a:xfrm>
            <a:off x="8071556" y="441496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97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216568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1A39-B0CC-B601-5581-62D2687E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67939-2A8A-1A83-5925-C7FE8386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9732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C4A8D-8433-E159-D6F0-FD4AFFFC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79" y="2650468"/>
            <a:ext cx="847843" cy="112410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E027243-5AC2-91B1-19F3-2B24AE8C3C46}"/>
              </a:ext>
            </a:extLst>
          </p:cNvPr>
          <p:cNvSpPr/>
          <p:nvPr/>
        </p:nvSpPr>
        <p:spPr>
          <a:xfrm>
            <a:off x="4988121" y="3252956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2428D3-A323-50CE-4B44-7DA93FB76852}"/>
              </a:ext>
            </a:extLst>
          </p:cNvPr>
          <p:cNvSpPr/>
          <p:nvPr/>
        </p:nvSpPr>
        <p:spPr>
          <a:xfrm>
            <a:off x="5491460" y="3774575"/>
            <a:ext cx="385895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</a:rPr>
              <a:t>5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6B580C-1EFD-1F2B-A9B1-45BDDE31D5D5}"/>
              </a:ext>
            </a:extLst>
          </p:cNvPr>
          <p:cNvSpPr/>
          <p:nvPr/>
        </p:nvSpPr>
        <p:spPr>
          <a:xfrm>
            <a:off x="4477789" y="3774575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C20AA8-C849-196E-56CA-1B363747384F}"/>
              </a:ext>
            </a:extLst>
          </p:cNvPr>
          <p:cNvCxnSpPr>
            <a:stCxn id="8" idx="7"/>
            <a:endCxn id="6" idx="3"/>
          </p:cNvCxnSpPr>
          <p:nvPr/>
        </p:nvCxnSpPr>
        <p:spPr>
          <a:xfrm flipV="1">
            <a:off x="4778528" y="3553695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69AA27-F054-9703-095F-ABD8152E798B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5288860" y="3553695"/>
            <a:ext cx="259113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3D30550-87C1-4745-B09B-E98C149FF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93" y="3145113"/>
            <a:ext cx="1247949" cy="1638529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0DE60008-BD66-7BD3-6166-C089FBFD9CFC}"/>
              </a:ext>
            </a:extLst>
          </p:cNvPr>
          <p:cNvSpPr/>
          <p:nvPr/>
        </p:nvSpPr>
        <p:spPr>
          <a:xfrm>
            <a:off x="5822844" y="4317468"/>
            <a:ext cx="352338" cy="35233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8AEEEE-8A6F-4DA2-D88E-AF7E89AD9F5A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5814588" y="4088303"/>
            <a:ext cx="184425" cy="22916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9CD0043-6D0D-F4F7-CFDD-17AC21881CE3}"/>
              </a:ext>
            </a:extLst>
          </p:cNvPr>
          <p:cNvSpPr/>
          <p:nvPr/>
        </p:nvSpPr>
        <p:spPr>
          <a:xfrm>
            <a:off x="7403156" y="3214346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</a:rPr>
              <a:t>3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0AF82E4-0D74-23EE-80E2-DC0CF8C9B56D}"/>
              </a:ext>
            </a:extLst>
          </p:cNvPr>
          <p:cNvSpPr/>
          <p:nvPr/>
        </p:nvSpPr>
        <p:spPr>
          <a:xfrm>
            <a:off x="7906495" y="3735965"/>
            <a:ext cx="385895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05A78B2-7C5E-9807-65CC-9761F3BCAAD8}"/>
              </a:ext>
            </a:extLst>
          </p:cNvPr>
          <p:cNvSpPr/>
          <p:nvPr/>
        </p:nvSpPr>
        <p:spPr>
          <a:xfrm>
            <a:off x="6892824" y="3735965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6F5502-6EE7-8500-7924-9A56A3B0AB45}"/>
              </a:ext>
            </a:extLst>
          </p:cNvPr>
          <p:cNvCxnSpPr>
            <a:stCxn id="33" idx="7"/>
            <a:endCxn id="31" idx="3"/>
          </p:cNvCxnSpPr>
          <p:nvPr/>
        </p:nvCxnSpPr>
        <p:spPr>
          <a:xfrm flipV="1">
            <a:off x="7193563" y="3515085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025D0-A133-E322-5E6F-4F70AA5B9AAE}"/>
              </a:ext>
            </a:extLst>
          </p:cNvPr>
          <p:cNvCxnSpPr>
            <a:cxnSpLocks/>
            <a:stCxn id="32" idx="1"/>
            <a:endCxn id="31" idx="5"/>
          </p:cNvCxnSpPr>
          <p:nvPr/>
        </p:nvCxnSpPr>
        <p:spPr>
          <a:xfrm flipH="1" flipV="1">
            <a:off x="7703895" y="3515085"/>
            <a:ext cx="259113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7BE374C-2067-C561-EFF6-3534DA571C10}"/>
              </a:ext>
            </a:extLst>
          </p:cNvPr>
          <p:cNvSpPr/>
          <p:nvPr/>
        </p:nvSpPr>
        <p:spPr>
          <a:xfrm>
            <a:off x="8237879" y="4278858"/>
            <a:ext cx="352338" cy="35233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F607FA-D76C-6662-B245-0B64E4A02ED5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8229623" y="4049693"/>
            <a:ext cx="184425" cy="22916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249D17A-830C-AEBC-5AD1-7A86EAEAEE62}"/>
              </a:ext>
            </a:extLst>
          </p:cNvPr>
          <p:cNvSpPr/>
          <p:nvPr/>
        </p:nvSpPr>
        <p:spPr>
          <a:xfrm>
            <a:off x="7474248" y="4270573"/>
            <a:ext cx="352338" cy="35233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6A8BAA-F447-735B-9F13-1A9063CA048E}"/>
              </a:ext>
            </a:extLst>
          </p:cNvPr>
          <p:cNvCxnSpPr>
            <a:stCxn id="38" idx="7"/>
          </p:cNvCxnSpPr>
          <p:nvPr/>
        </p:nvCxnSpPr>
        <p:spPr>
          <a:xfrm flipV="1">
            <a:off x="7774987" y="4049693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78D15B8-E2B4-FEA3-9613-6C5169A63857}"/>
              </a:ext>
            </a:extLst>
          </p:cNvPr>
          <p:cNvSpPr txBox="1"/>
          <p:nvPr/>
        </p:nvSpPr>
        <p:spPr>
          <a:xfrm>
            <a:off x="7201875" y="318436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ED3017-C757-4A72-CE7B-AE09FFBBE91C}"/>
              </a:ext>
            </a:extLst>
          </p:cNvPr>
          <p:cNvSpPr txBox="1"/>
          <p:nvPr/>
        </p:nvSpPr>
        <p:spPr>
          <a:xfrm>
            <a:off x="7254839" y="427057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endParaRPr lang="en-S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6B2A9E-8A74-072E-C244-96368B32929D}"/>
              </a:ext>
            </a:extLst>
          </p:cNvPr>
          <p:cNvSpPr txBox="1"/>
          <p:nvPr/>
        </p:nvSpPr>
        <p:spPr>
          <a:xfrm>
            <a:off x="8038301" y="4262076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endParaRPr lang="en-S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9B1B61-E222-EA25-2337-4367E7D23686}"/>
              </a:ext>
            </a:extLst>
          </p:cNvPr>
          <p:cNvSpPr txBox="1"/>
          <p:nvPr/>
        </p:nvSpPr>
        <p:spPr>
          <a:xfrm>
            <a:off x="6638277" y="37359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DC3FEA-882D-6277-B982-517864AD3DE4}"/>
              </a:ext>
            </a:extLst>
          </p:cNvPr>
          <p:cNvSpPr txBox="1"/>
          <p:nvPr/>
        </p:nvSpPr>
        <p:spPr>
          <a:xfrm>
            <a:off x="7673943" y="3748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DCA960-09AE-2FFB-9BF8-19B92438C1D5}"/>
              </a:ext>
            </a:extLst>
          </p:cNvPr>
          <p:cNvSpPr txBox="1"/>
          <p:nvPr/>
        </p:nvSpPr>
        <p:spPr>
          <a:xfrm>
            <a:off x="4771737" y="3235962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FC90B5-B9AB-221E-0A7D-C78DF3ECC051}"/>
              </a:ext>
            </a:extLst>
          </p:cNvPr>
          <p:cNvSpPr txBox="1"/>
          <p:nvPr/>
        </p:nvSpPr>
        <p:spPr>
          <a:xfrm>
            <a:off x="5608163" y="4313675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endParaRPr lang="en-S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B8B46E-3986-FFB0-5E35-B95BFE74C850}"/>
              </a:ext>
            </a:extLst>
          </p:cNvPr>
          <p:cNvSpPr txBox="1"/>
          <p:nvPr/>
        </p:nvSpPr>
        <p:spPr>
          <a:xfrm>
            <a:off x="4231438" y="37511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5723E4-18B2-084C-020E-C2946592ED60}"/>
              </a:ext>
            </a:extLst>
          </p:cNvPr>
          <p:cNvSpPr txBox="1"/>
          <p:nvPr/>
        </p:nvSpPr>
        <p:spPr>
          <a:xfrm>
            <a:off x="5267104" y="37641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50803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8" grpId="0" animBg="1"/>
      <p:bldP spid="31" grpId="0" animBg="1"/>
      <p:bldP spid="32" grpId="0" animBg="1"/>
      <p:bldP spid="33" grpId="0" animBg="1"/>
      <p:bldP spid="36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E64A-15B4-0D94-092D-30426535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F1C4-8AD5-2784-E99D-CEE4FE259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5334"/>
          </a:xfrm>
        </p:spPr>
        <p:txBody>
          <a:bodyPr>
            <a:normAutofit lnSpcReduction="10000"/>
          </a:bodyPr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46D3F-4AFD-6E56-1299-1D93E138E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638" y="2395056"/>
            <a:ext cx="3419952" cy="130510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F632E67-7998-4297-063D-11C7596F2224}"/>
              </a:ext>
            </a:extLst>
          </p:cNvPr>
          <p:cNvSpPr/>
          <p:nvPr/>
        </p:nvSpPr>
        <p:spPr>
          <a:xfrm>
            <a:off x="437246" y="429405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C8ACE0-FB9E-7063-042B-A9E77F0014EC}"/>
              </a:ext>
            </a:extLst>
          </p:cNvPr>
          <p:cNvSpPr/>
          <p:nvPr/>
        </p:nvSpPr>
        <p:spPr>
          <a:xfrm>
            <a:off x="940585" y="481567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F4AE3A-4949-BB38-67D5-9DB327300EDA}"/>
              </a:ext>
            </a:extLst>
          </p:cNvPr>
          <p:cNvSpPr/>
          <p:nvPr/>
        </p:nvSpPr>
        <p:spPr>
          <a:xfrm>
            <a:off x="-73086" y="481567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FC8945-939C-ACE0-F054-D930F1BCEE9A}"/>
              </a:ext>
            </a:extLst>
          </p:cNvPr>
          <p:cNvSpPr/>
          <p:nvPr/>
        </p:nvSpPr>
        <p:spPr>
          <a:xfrm>
            <a:off x="974273" y="549794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3D7D1B-FA2D-5243-E378-CFF039CF0728}"/>
              </a:ext>
            </a:extLst>
          </p:cNvPr>
          <p:cNvCxnSpPr>
            <a:stCxn id="8" idx="7"/>
            <a:endCxn id="6" idx="3"/>
          </p:cNvCxnSpPr>
          <p:nvPr/>
        </p:nvCxnSpPr>
        <p:spPr>
          <a:xfrm flipV="1">
            <a:off x="227653" y="459479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5F8420-F3F6-CD31-94AD-802869CA5D4A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737985" y="4594792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F3FFB1-E893-DC37-1D36-BB010D90EBC7}"/>
              </a:ext>
            </a:extLst>
          </p:cNvPr>
          <p:cNvCxnSpPr>
            <a:cxnSpLocks/>
            <a:stCxn id="9" idx="2"/>
            <a:endCxn id="8" idx="5"/>
          </p:cNvCxnSpPr>
          <p:nvPr/>
        </p:nvCxnSpPr>
        <p:spPr>
          <a:xfrm flipH="1" flipV="1">
            <a:off x="227653" y="5116411"/>
            <a:ext cx="746620" cy="55770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0E230F-094B-172E-76F4-80F4CDDE8AE8}"/>
              </a:ext>
            </a:extLst>
          </p:cNvPr>
          <p:cNvSpPr txBox="1"/>
          <p:nvPr/>
        </p:nvSpPr>
        <p:spPr>
          <a:xfrm>
            <a:off x="486110" y="430209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07F8C-32D1-196E-6533-4BCA4854194C}"/>
              </a:ext>
            </a:extLst>
          </p:cNvPr>
          <p:cNvSpPr txBox="1"/>
          <p:nvPr/>
        </p:nvSpPr>
        <p:spPr>
          <a:xfrm>
            <a:off x="-21488" y="4836348"/>
            <a:ext cx="31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91AFB2-EF63-D777-ABA3-1EF8AE61AB30}"/>
              </a:ext>
            </a:extLst>
          </p:cNvPr>
          <p:cNvSpPr txBox="1"/>
          <p:nvPr/>
        </p:nvSpPr>
        <p:spPr>
          <a:xfrm>
            <a:off x="1008959" y="549934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endParaRPr lang="en-S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A9FFE-FB89-899F-5571-1FEEEC7CB16D}"/>
              </a:ext>
            </a:extLst>
          </p:cNvPr>
          <p:cNvSpPr txBox="1"/>
          <p:nvPr/>
        </p:nvSpPr>
        <p:spPr>
          <a:xfrm>
            <a:off x="997098" y="482945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</a:t>
            </a:r>
            <a:endParaRPr lang="en-SE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A91240-40F9-61FD-BFC6-007239C38A18}"/>
              </a:ext>
            </a:extLst>
          </p:cNvPr>
          <p:cNvSpPr/>
          <p:nvPr/>
        </p:nvSpPr>
        <p:spPr>
          <a:xfrm>
            <a:off x="1935513" y="483495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05857E-E68E-E3DD-904A-95369A69DCFB}"/>
              </a:ext>
            </a:extLst>
          </p:cNvPr>
          <p:cNvSpPr txBox="1"/>
          <p:nvPr/>
        </p:nvSpPr>
        <p:spPr>
          <a:xfrm>
            <a:off x="1968630" y="483634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en-SE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92620E-2A3F-9ACA-F083-E67574188BFF}"/>
              </a:ext>
            </a:extLst>
          </p:cNvPr>
          <p:cNvCxnSpPr>
            <a:cxnSpLocks/>
          </p:cNvCxnSpPr>
          <p:nvPr/>
        </p:nvCxnSpPr>
        <p:spPr>
          <a:xfrm flipH="1">
            <a:off x="1326480" y="5162632"/>
            <a:ext cx="682666" cy="51814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1183EB0-8A86-898F-9DE8-8ECCB3A84E27}"/>
              </a:ext>
            </a:extLst>
          </p:cNvPr>
          <p:cNvSpPr/>
          <p:nvPr/>
        </p:nvSpPr>
        <p:spPr>
          <a:xfrm>
            <a:off x="1444607" y="429979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24367F-88BA-8EA0-CDFE-63D6277A8B1F}"/>
              </a:ext>
            </a:extLst>
          </p:cNvPr>
          <p:cNvCxnSpPr>
            <a:cxnSpLocks/>
            <a:endCxn id="20" idx="5"/>
          </p:cNvCxnSpPr>
          <p:nvPr/>
        </p:nvCxnSpPr>
        <p:spPr>
          <a:xfrm flipH="1" flipV="1">
            <a:off x="1745346" y="4600537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8E0106-B35C-4B14-7719-7A3B625A7687}"/>
              </a:ext>
            </a:extLst>
          </p:cNvPr>
          <p:cNvSpPr txBox="1"/>
          <p:nvPr/>
        </p:nvSpPr>
        <p:spPr>
          <a:xfrm>
            <a:off x="1475847" y="4307837"/>
            <a:ext cx="32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</a:t>
            </a:r>
            <a:endParaRPr lang="en-SE" sz="1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74FE21-4519-5161-F39F-D484D77F9B9E}"/>
              </a:ext>
            </a:extLst>
          </p:cNvPr>
          <p:cNvCxnSpPr/>
          <p:nvPr/>
        </p:nvCxnSpPr>
        <p:spPr>
          <a:xfrm flipV="1">
            <a:off x="1257012" y="460251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E28E10D-355C-0ACE-6BF3-B6FFC8FF6B7F}"/>
              </a:ext>
            </a:extLst>
          </p:cNvPr>
          <p:cNvSpPr/>
          <p:nvPr/>
        </p:nvSpPr>
        <p:spPr>
          <a:xfrm>
            <a:off x="2721618" y="4241035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1639F9-AD10-7395-AF07-BE2828D2481A}"/>
              </a:ext>
            </a:extLst>
          </p:cNvPr>
          <p:cNvSpPr txBox="1"/>
          <p:nvPr/>
        </p:nvSpPr>
        <p:spPr>
          <a:xfrm>
            <a:off x="2778131" y="425481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</a:t>
            </a:r>
            <a:endParaRPr lang="en-SE" sz="16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23799D-7433-0478-0099-8ED9AFB8E881}"/>
              </a:ext>
            </a:extLst>
          </p:cNvPr>
          <p:cNvSpPr/>
          <p:nvPr/>
        </p:nvSpPr>
        <p:spPr>
          <a:xfrm>
            <a:off x="3606014" y="423963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636326-9B7E-4C31-4DB3-B0FAA04AEBD3}"/>
              </a:ext>
            </a:extLst>
          </p:cNvPr>
          <p:cNvSpPr txBox="1"/>
          <p:nvPr/>
        </p:nvSpPr>
        <p:spPr>
          <a:xfrm>
            <a:off x="3639131" y="424103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en-SE" sz="16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B87188F-ACC1-B20D-6880-32DBC31C8C32}"/>
              </a:ext>
            </a:extLst>
          </p:cNvPr>
          <p:cNvSpPr/>
          <p:nvPr/>
        </p:nvSpPr>
        <p:spPr>
          <a:xfrm>
            <a:off x="2721618" y="4876388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E636CB-6FFD-2D23-3ABF-37EC136656EF}"/>
              </a:ext>
            </a:extLst>
          </p:cNvPr>
          <p:cNvSpPr txBox="1"/>
          <p:nvPr/>
        </p:nvSpPr>
        <p:spPr>
          <a:xfrm>
            <a:off x="2778131" y="489017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endParaRPr lang="en-SE" sz="1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65AC6C-6E3C-6790-2AE2-7B7DA971F418}"/>
              </a:ext>
            </a:extLst>
          </p:cNvPr>
          <p:cNvSpPr/>
          <p:nvPr/>
        </p:nvSpPr>
        <p:spPr>
          <a:xfrm>
            <a:off x="3606014" y="487499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BED794-6052-F9A1-B8C8-15E71E7201ED}"/>
              </a:ext>
            </a:extLst>
          </p:cNvPr>
          <p:cNvSpPr txBox="1"/>
          <p:nvPr/>
        </p:nvSpPr>
        <p:spPr>
          <a:xfrm>
            <a:off x="3639131" y="487638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</a:t>
            </a:r>
            <a:endParaRPr lang="en-SE" sz="16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4AE284B-664C-6A25-9741-72E2977F5C08}"/>
              </a:ext>
            </a:extLst>
          </p:cNvPr>
          <p:cNvSpPr/>
          <p:nvPr/>
        </p:nvSpPr>
        <p:spPr>
          <a:xfrm>
            <a:off x="4451834" y="425490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53F762-87E9-016F-F4C5-44CC00358F23}"/>
              </a:ext>
            </a:extLst>
          </p:cNvPr>
          <p:cNvSpPr txBox="1"/>
          <p:nvPr/>
        </p:nvSpPr>
        <p:spPr>
          <a:xfrm>
            <a:off x="4484951" y="425630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209D58C-74B7-7C14-CBDB-579FD94A2B4F}"/>
              </a:ext>
            </a:extLst>
          </p:cNvPr>
          <p:cNvCxnSpPr>
            <a:cxnSpLocks/>
          </p:cNvCxnSpPr>
          <p:nvPr/>
        </p:nvCxnSpPr>
        <p:spPr>
          <a:xfrm flipH="1">
            <a:off x="3148327" y="4415807"/>
            <a:ext cx="434827" cy="8289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537214-1906-A660-EE94-D568A16351EB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3991469" y="443107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3A11E4D-E11F-16B7-E568-2C4D85909259}"/>
              </a:ext>
            </a:extLst>
          </p:cNvPr>
          <p:cNvCxnSpPr>
            <a:cxnSpLocks/>
          </p:cNvCxnSpPr>
          <p:nvPr/>
        </p:nvCxnSpPr>
        <p:spPr>
          <a:xfrm flipH="1">
            <a:off x="3140707" y="5045665"/>
            <a:ext cx="467944" cy="1378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438B8F6-0E09-FFD9-6ADD-6BBE8ED15A60}"/>
              </a:ext>
            </a:extLst>
          </p:cNvPr>
          <p:cNvCxnSpPr>
            <a:cxnSpLocks/>
          </p:cNvCxnSpPr>
          <p:nvPr/>
        </p:nvCxnSpPr>
        <p:spPr>
          <a:xfrm flipH="1" flipV="1">
            <a:off x="3806944" y="460200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0A2D8F6-B74A-BB0E-2A1E-BA6F7944FF24}"/>
              </a:ext>
            </a:extLst>
          </p:cNvPr>
          <p:cNvCxnSpPr>
            <a:cxnSpLocks/>
          </p:cNvCxnSpPr>
          <p:nvPr/>
        </p:nvCxnSpPr>
        <p:spPr>
          <a:xfrm flipH="1">
            <a:off x="3976871" y="4578891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96FFF1-F057-A888-F293-ECF82C4A3D5F}"/>
              </a:ext>
            </a:extLst>
          </p:cNvPr>
          <p:cNvSpPr/>
          <p:nvPr/>
        </p:nvSpPr>
        <p:spPr>
          <a:xfrm>
            <a:off x="4434660" y="488877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90DFE5-8885-633C-5EBC-8BD8B1E8D4E1}"/>
              </a:ext>
            </a:extLst>
          </p:cNvPr>
          <p:cNvSpPr txBox="1"/>
          <p:nvPr/>
        </p:nvSpPr>
        <p:spPr>
          <a:xfrm>
            <a:off x="4467777" y="489017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2AE977C-882F-B40C-014C-BE8DD0EAD6DC}"/>
              </a:ext>
            </a:extLst>
          </p:cNvPr>
          <p:cNvCxnSpPr>
            <a:cxnSpLocks/>
          </p:cNvCxnSpPr>
          <p:nvPr/>
        </p:nvCxnSpPr>
        <p:spPr>
          <a:xfrm flipH="1">
            <a:off x="3976871" y="5045665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E09E2D02-3B84-B93A-C279-CEFCE7770770}"/>
              </a:ext>
            </a:extLst>
          </p:cNvPr>
          <p:cNvSpPr/>
          <p:nvPr/>
        </p:nvSpPr>
        <p:spPr>
          <a:xfrm>
            <a:off x="1951651" y="1510884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E92DCE1-C940-0ABD-8C61-7C7B8FC016E7}"/>
              </a:ext>
            </a:extLst>
          </p:cNvPr>
          <p:cNvSpPr/>
          <p:nvPr/>
        </p:nvSpPr>
        <p:spPr>
          <a:xfrm>
            <a:off x="1053097" y="2397476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3D50831-61DF-A322-E213-EFAAFADE7377}"/>
              </a:ext>
            </a:extLst>
          </p:cNvPr>
          <p:cNvSpPr/>
          <p:nvPr/>
        </p:nvSpPr>
        <p:spPr>
          <a:xfrm>
            <a:off x="1951651" y="2397476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79CBF6D-2040-603F-E20E-7AAE064E1AE3}"/>
              </a:ext>
            </a:extLst>
          </p:cNvPr>
          <p:cNvCxnSpPr>
            <a:cxnSpLocks/>
            <a:stCxn id="74" idx="6"/>
            <a:endCxn id="69" idx="2"/>
          </p:cNvCxnSpPr>
          <p:nvPr/>
        </p:nvCxnSpPr>
        <p:spPr>
          <a:xfrm>
            <a:off x="1371879" y="1670275"/>
            <a:ext cx="57977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B4238E1-0702-FCE8-F0E5-566F0F07B136}"/>
              </a:ext>
            </a:extLst>
          </p:cNvPr>
          <p:cNvCxnSpPr>
            <a:cxnSpLocks/>
            <a:stCxn id="69" idx="4"/>
            <a:endCxn id="71" idx="0"/>
          </p:cNvCxnSpPr>
          <p:nvPr/>
        </p:nvCxnSpPr>
        <p:spPr>
          <a:xfrm>
            <a:off x="2111042" y="1829666"/>
            <a:ext cx="0" cy="56781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E84EC974-02CC-99D0-E74C-FFD2323BCBE1}"/>
              </a:ext>
            </a:extLst>
          </p:cNvPr>
          <p:cNvSpPr/>
          <p:nvPr/>
        </p:nvSpPr>
        <p:spPr>
          <a:xfrm>
            <a:off x="1053097" y="1510884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3B255BC-999E-C204-F4E0-99CA6C2BC630}"/>
              </a:ext>
            </a:extLst>
          </p:cNvPr>
          <p:cNvCxnSpPr>
            <a:cxnSpLocks/>
            <a:stCxn id="70" idx="0"/>
            <a:endCxn id="74" idx="4"/>
          </p:cNvCxnSpPr>
          <p:nvPr/>
        </p:nvCxnSpPr>
        <p:spPr>
          <a:xfrm flipV="1">
            <a:off x="1212488" y="1829666"/>
            <a:ext cx="0" cy="567810"/>
          </a:xfrm>
          <a:prstGeom prst="straightConnector1">
            <a:avLst/>
          </a:prstGeom>
          <a:ln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63A0F7-1593-8EA1-5D4B-4D1F581E890E}"/>
              </a:ext>
            </a:extLst>
          </p:cNvPr>
          <p:cNvCxnSpPr>
            <a:cxnSpLocks/>
          </p:cNvCxnSpPr>
          <p:nvPr/>
        </p:nvCxnSpPr>
        <p:spPr>
          <a:xfrm>
            <a:off x="80493" y="2175477"/>
            <a:ext cx="57977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54EEA8B-9285-BC70-1ACD-9DDEF5A2FDF1}"/>
              </a:ext>
            </a:extLst>
          </p:cNvPr>
          <p:cNvCxnSpPr>
            <a:cxnSpLocks/>
            <a:stCxn id="70" idx="7"/>
            <a:endCxn id="69" idx="3"/>
          </p:cNvCxnSpPr>
          <p:nvPr/>
        </p:nvCxnSpPr>
        <p:spPr>
          <a:xfrm flipV="1">
            <a:off x="1325194" y="1782981"/>
            <a:ext cx="673142" cy="66118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17023E2-6995-8418-A5A6-56009D2B1B5A}"/>
              </a:ext>
            </a:extLst>
          </p:cNvPr>
          <p:cNvSpPr/>
          <p:nvPr/>
        </p:nvSpPr>
        <p:spPr>
          <a:xfrm>
            <a:off x="1053097" y="1502233"/>
            <a:ext cx="318782" cy="318782"/>
          </a:xfrm>
          <a:prstGeom prst="ellipse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1330B07-A56A-693D-9EDC-07630FD43E2B}"/>
              </a:ext>
            </a:extLst>
          </p:cNvPr>
          <p:cNvSpPr/>
          <p:nvPr/>
        </p:nvSpPr>
        <p:spPr>
          <a:xfrm>
            <a:off x="1951651" y="1510108"/>
            <a:ext cx="318782" cy="318782"/>
          </a:xfrm>
          <a:prstGeom prst="ellipse">
            <a:avLst/>
          </a:prstGeom>
          <a:noFill/>
          <a:ln w="28575">
            <a:solidFill>
              <a:srgbClr val="1B8E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069D01B-C045-AA22-5042-8191C405894D}"/>
              </a:ext>
            </a:extLst>
          </p:cNvPr>
          <p:cNvSpPr/>
          <p:nvPr/>
        </p:nvSpPr>
        <p:spPr>
          <a:xfrm>
            <a:off x="1951651" y="2399896"/>
            <a:ext cx="318782" cy="318782"/>
          </a:xfrm>
          <a:prstGeom prst="ellipse">
            <a:avLst/>
          </a:prstGeom>
          <a:noFill/>
          <a:ln w="28575">
            <a:solidFill>
              <a:srgbClr val="1B8E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1EB4B1-9175-6151-CE64-439F7C012AEB}"/>
              </a:ext>
            </a:extLst>
          </p:cNvPr>
          <p:cNvSpPr/>
          <p:nvPr/>
        </p:nvSpPr>
        <p:spPr>
          <a:xfrm>
            <a:off x="6794780" y="299345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5785FF-6201-8B02-B20E-ED3DC2B0ADD4}"/>
              </a:ext>
            </a:extLst>
          </p:cNvPr>
          <p:cNvSpPr txBox="1"/>
          <p:nvPr/>
        </p:nvSpPr>
        <p:spPr>
          <a:xfrm>
            <a:off x="6827897" y="299485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70C8CD1-C0FB-4D7B-EAF6-E3E6EE856741}"/>
              </a:ext>
            </a:extLst>
          </p:cNvPr>
          <p:cNvSpPr/>
          <p:nvPr/>
        </p:nvSpPr>
        <p:spPr>
          <a:xfrm>
            <a:off x="6794780" y="362881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88B46F-9893-D7CE-3CDA-92DC8A6CE732}"/>
              </a:ext>
            </a:extLst>
          </p:cNvPr>
          <p:cNvSpPr txBox="1"/>
          <p:nvPr/>
        </p:nvSpPr>
        <p:spPr>
          <a:xfrm>
            <a:off x="6827897" y="363020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0AB57DC-B32C-C702-BF8A-77D90CA2D4AC}"/>
              </a:ext>
            </a:extLst>
          </p:cNvPr>
          <p:cNvSpPr/>
          <p:nvPr/>
        </p:nvSpPr>
        <p:spPr>
          <a:xfrm>
            <a:off x="7640600" y="300872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D1B01C-C045-CBCD-8B7A-6F1E24452AE5}"/>
              </a:ext>
            </a:extLst>
          </p:cNvPr>
          <p:cNvSpPr txBox="1"/>
          <p:nvPr/>
        </p:nvSpPr>
        <p:spPr>
          <a:xfrm>
            <a:off x="7673717" y="301012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88C21FD-8F94-1331-6087-82CBC6A8913D}"/>
              </a:ext>
            </a:extLst>
          </p:cNvPr>
          <p:cNvCxnSpPr>
            <a:cxnSpLocks/>
            <a:stCxn id="85" idx="2"/>
          </p:cNvCxnSpPr>
          <p:nvPr/>
        </p:nvCxnSpPr>
        <p:spPr>
          <a:xfrm flipH="1">
            <a:off x="7180235" y="3184893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83A0F02-CAC4-C9EE-A737-6C3E92D8DC56}"/>
              </a:ext>
            </a:extLst>
          </p:cNvPr>
          <p:cNvCxnSpPr>
            <a:cxnSpLocks/>
          </p:cNvCxnSpPr>
          <p:nvPr/>
        </p:nvCxnSpPr>
        <p:spPr>
          <a:xfrm flipH="1" flipV="1">
            <a:off x="6995710" y="3355821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4ABC389-AB1F-0670-3009-7E7C9E1AEFCD}"/>
              </a:ext>
            </a:extLst>
          </p:cNvPr>
          <p:cNvCxnSpPr>
            <a:cxnSpLocks/>
          </p:cNvCxnSpPr>
          <p:nvPr/>
        </p:nvCxnSpPr>
        <p:spPr>
          <a:xfrm flipH="1">
            <a:off x="7165637" y="3332710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DED0E6A-9B8F-2E22-7BB3-89354EA0A399}"/>
              </a:ext>
            </a:extLst>
          </p:cNvPr>
          <p:cNvSpPr/>
          <p:nvPr/>
        </p:nvSpPr>
        <p:spPr>
          <a:xfrm>
            <a:off x="7623426" y="364259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4CD957-5A2C-3606-4F39-C33F5F95CFDC}"/>
              </a:ext>
            </a:extLst>
          </p:cNvPr>
          <p:cNvSpPr txBox="1"/>
          <p:nvPr/>
        </p:nvSpPr>
        <p:spPr>
          <a:xfrm>
            <a:off x="7656543" y="364399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85BAC9A-D20B-7DF4-49DF-02E766836E33}"/>
              </a:ext>
            </a:extLst>
          </p:cNvPr>
          <p:cNvCxnSpPr>
            <a:cxnSpLocks/>
          </p:cNvCxnSpPr>
          <p:nvPr/>
        </p:nvCxnSpPr>
        <p:spPr>
          <a:xfrm flipH="1">
            <a:off x="7165637" y="379948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400E329-FB32-282A-8CC7-E2A4234E9F4A}"/>
              </a:ext>
            </a:extLst>
          </p:cNvPr>
          <p:cNvSpPr/>
          <p:nvPr/>
        </p:nvSpPr>
        <p:spPr>
          <a:xfrm>
            <a:off x="5403733" y="3037557"/>
            <a:ext cx="912429" cy="276999"/>
          </a:xfrm>
          <a:prstGeom prst="rect">
            <a:avLst/>
          </a:prstGeom>
          <a:ln w="1270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 → {1, 2}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8D8B787-1188-9AF9-CF84-5C8E71D9CF1D}"/>
              </a:ext>
            </a:extLst>
          </p:cNvPr>
          <p:cNvSpPr/>
          <p:nvPr/>
        </p:nvSpPr>
        <p:spPr>
          <a:xfrm>
            <a:off x="5403734" y="3377745"/>
            <a:ext cx="740908" cy="276999"/>
          </a:xfrm>
          <a:prstGeom prst="rect">
            <a:avLst/>
          </a:prstGeom>
          <a:ln w="1270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→ {3}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51B54B6-510D-C305-833B-4E5B056DFE44}"/>
              </a:ext>
            </a:extLst>
          </p:cNvPr>
          <p:cNvSpPr/>
          <p:nvPr/>
        </p:nvSpPr>
        <p:spPr>
          <a:xfrm>
            <a:off x="5403733" y="3717933"/>
            <a:ext cx="912429" cy="276999"/>
          </a:xfrm>
          <a:prstGeom prst="rect">
            <a:avLst/>
          </a:prstGeom>
          <a:ln w="1270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 → {1, 3}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35173B8-6570-2E44-DE6D-241459DA635C}"/>
              </a:ext>
            </a:extLst>
          </p:cNvPr>
          <p:cNvSpPr/>
          <p:nvPr/>
        </p:nvSpPr>
        <p:spPr>
          <a:xfrm>
            <a:off x="5412122" y="4058121"/>
            <a:ext cx="790601" cy="276999"/>
          </a:xfrm>
          <a:prstGeom prst="rect">
            <a:avLst/>
          </a:prstGeom>
          <a:ln w="1270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 → null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9B10498-04B7-6ED1-5D42-B2AD4EB36ACD}"/>
              </a:ext>
            </a:extLst>
          </p:cNvPr>
          <p:cNvSpPr/>
          <p:nvPr/>
        </p:nvSpPr>
        <p:spPr>
          <a:xfrm>
            <a:off x="5458392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28DA1C-BF46-E5C2-A1D4-22B5491AFF2B}"/>
              </a:ext>
            </a:extLst>
          </p:cNvPr>
          <p:cNvSpPr/>
          <p:nvPr/>
        </p:nvSpPr>
        <p:spPr>
          <a:xfrm>
            <a:off x="5684895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2E8B12E-D9A6-16B0-DA93-CF216014356E}"/>
              </a:ext>
            </a:extLst>
          </p:cNvPr>
          <p:cNvSpPr/>
          <p:nvPr/>
        </p:nvSpPr>
        <p:spPr>
          <a:xfrm>
            <a:off x="5913489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5F62463-AE53-EE25-D408-0D84D5991284}"/>
              </a:ext>
            </a:extLst>
          </p:cNvPr>
          <p:cNvSpPr/>
          <p:nvPr/>
        </p:nvSpPr>
        <p:spPr>
          <a:xfrm>
            <a:off x="6139992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C151AA7-3DB6-D8A2-E6E3-0E08A563E4B4}"/>
              </a:ext>
            </a:extLst>
          </p:cNvPr>
          <p:cNvSpPr/>
          <p:nvPr/>
        </p:nvSpPr>
        <p:spPr>
          <a:xfrm>
            <a:off x="5458392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F80033B-C949-B46B-8B11-EB898C9C751F}"/>
              </a:ext>
            </a:extLst>
          </p:cNvPr>
          <p:cNvSpPr/>
          <p:nvPr/>
        </p:nvSpPr>
        <p:spPr>
          <a:xfrm>
            <a:off x="5684895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A481E19-DB63-9B8D-47AC-B297DAB63E91}"/>
              </a:ext>
            </a:extLst>
          </p:cNvPr>
          <p:cNvSpPr/>
          <p:nvPr/>
        </p:nvSpPr>
        <p:spPr>
          <a:xfrm>
            <a:off x="5913489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DF8C17B-DF06-12F9-431E-6945A13FDE29}"/>
              </a:ext>
            </a:extLst>
          </p:cNvPr>
          <p:cNvSpPr/>
          <p:nvPr/>
        </p:nvSpPr>
        <p:spPr>
          <a:xfrm>
            <a:off x="6139992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B50CFBD-867A-6DE7-E34B-263B0AC54B25}"/>
              </a:ext>
            </a:extLst>
          </p:cNvPr>
          <p:cNvSpPr/>
          <p:nvPr/>
        </p:nvSpPr>
        <p:spPr>
          <a:xfrm>
            <a:off x="5458392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0FD6A54-E75A-6855-2933-99B2A95E524D}"/>
              </a:ext>
            </a:extLst>
          </p:cNvPr>
          <p:cNvSpPr/>
          <p:nvPr/>
        </p:nvSpPr>
        <p:spPr>
          <a:xfrm>
            <a:off x="5684895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7831E2-5F9E-D2AA-8181-6D71DCA3DF42}"/>
              </a:ext>
            </a:extLst>
          </p:cNvPr>
          <p:cNvSpPr/>
          <p:nvPr/>
        </p:nvSpPr>
        <p:spPr>
          <a:xfrm>
            <a:off x="5913489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1E8B4DE-ABBA-3191-4C95-ADFA7A7715D7}"/>
              </a:ext>
            </a:extLst>
          </p:cNvPr>
          <p:cNvSpPr/>
          <p:nvPr/>
        </p:nvSpPr>
        <p:spPr>
          <a:xfrm>
            <a:off x="6139992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D3A2AA-7F17-2078-AD75-FF1D1233C96D}"/>
              </a:ext>
            </a:extLst>
          </p:cNvPr>
          <p:cNvSpPr/>
          <p:nvPr/>
        </p:nvSpPr>
        <p:spPr>
          <a:xfrm>
            <a:off x="5458392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82074C6-66CC-1C23-1853-8C28D1A16521}"/>
              </a:ext>
            </a:extLst>
          </p:cNvPr>
          <p:cNvSpPr/>
          <p:nvPr/>
        </p:nvSpPr>
        <p:spPr>
          <a:xfrm>
            <a:off x="5684895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9FF0F0-0CF8-15CC-EBE8-F0B4FAA6DD31}"/>
              </a:ext>
            </a:extLst>
          </p:cNvPr>
          <p:cNvSpPr/>
          <p:nvPr/>
        </p:nvSpPr>
        <p:spPr>
          <a:xfrm>
            <a:off x="5913489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99C8113-8137-7CE1-75E6-29FC80ABEFF0}"/>
              </a:ext>
            </a:extLst>
          </p:cNvPr>
          <p:cNvSpPr/>
          <p:nvPr/>
        </p:nvSpPr>
        <p:spPr>
          <a:xfrm>
            <a:off x="6139992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233665-05F9-63C6-44FB-8959C0F1551E}"/>
              </a:ext>
            </a:extLst>
          </p:cNvPr>
          <p:cNvSpPr txBox="1"/>
          <p:nvPr/>
        </p:nvSpPr>
        <p:spPr>
          <a:xfrm>
            <a:off x="5127096" y="4918173"/>
            <a:ext cx="354584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1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2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3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4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8E3B4F-12D8-08FE-2D6D-D94C8DE7589F}"/>
              </a:ext>
            </a:extLst>
          </p:cNvPr>
          <p:cNvSpPr txBox="1"/>
          <p:nvPr/>
        </p:nvSpPr>
        <p:spPr>
          <a:xfrm>
            <a:off x="5443208" y="467304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1   2    3   4  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5098541-5C11-1997-4F59-D85A3FC6AAD3}"/>
              </a:ext>
            </a:extLst>
          </p:cNvPr>
          <p:cNvSpPr/>
          <p:nvPr/>
        </p:nvSpPr>
        <p:spPr>
          <a:xfrm>
            <a:off x="6686581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D4C0C0A-A03B-07D6-BBC4-0D7E963F5959}"/>
              </a:ext>
            </a:extLst>
          </p:cNvPr>
          <p:cNvSpPr/>
          <p:nvPr/>
        </p:nvSpPr>
        <p:spPr>
          <a:xfrm>
            <a:off x="6913084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C82203B-1C99-AE60-7CFD-F2294E01E743}"/>
              </a:ext>
            </a:extLst>
          </p:cNvPr>
          <p:cNvSpPr/>
          <p:nvPr/>
        </p:nvSpPr>
        <p:spPr>
          <a:xfrm>
            <a:off x="7141678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FDF29E4-59F1-B531-B1EA-979296AD3B9D}"/>
              </a:ext>
            </a:extLst>
          </p:cNvPr>
          <p:cNvSpPr/>
          <p:nvPr/>
        </p:nvSpPr>
        <p:spPr>
          <a:xfrm>
            <a:off x="7368181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6BA07DB-DA2F-9C15-5722-B225E22D053A}"/>
              </a:ext>
            </a:extLst>
          </p:cNvPr>
          <p:cNvSpPr/>
          <p:nvPr/>
        </p:nvSpPr>
        <p:spPr>
          <a:xfrm>
            <a:off x="6686581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2C36A7B-0CB0-1DF3-A1BC-6F958ABD693A}"/>
              </a:ext>
            </a:extLst>
          </p:cNvPr>
          <p:cNvSpPr/>
          <p:nvPr/>
        </p:nvSpPr>
        <p:spPr>
          <a:xfrm>
            <a:off x="6913084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708C4A6-D40E-4F0C-FE69-F470A3BD47D3}"/>
              </a:ext>
            </a:extLst>
          </p:cNvPr>
          <p:cNvSpPr/>
          <p:nvPr/>
        </p:nvSpPr>
        <p:spPr>
          <a:xfrm>
            <a:off x="7141678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2518826-BEBF-45DD-A539-60016EB04306}"/>
              </a:ext>
            </a:extLst>
          </p:cNvPr>
          <p:cNvSpPr/>
          <p:nvPr/>
        </p:nvSpPr>
        <p:spPr>
          <a:xfrm>
            <a:off x="7368181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942A09C-31A6-A8E3-2273-1F72772C3640}"/>
              </a:ext>
            </a:extLst>
          </p:cNvPr>
          <p:cNvSpPr/>
          <p:nvPr/>
        </p:nvSpPr>
        <p:spPr>
          <a:xfrm>
            <a:off x="6686581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A594384-71E4-4FCC-0F14-FD0CD717A35D}"/>
              </a:ext>
            </a:extLst>
          </p:cNvPr>
          <p:cNvSpPr/>
          <p:nvPr/>
        </p:nvSpPr>
        <p:spPr>
          <a:xfrm>
            <a:off x="6913084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C5742FD-D80C-E889-D62B-F88D63BBA7C1}"/>
              </a:ext>
            </a:extLst>
          </p:cNvPr>
          <p:cNvSpPr/>
          <p:nvPr/>
        </p:nvSpPr>
        <p:spPr>
          <a:xfrm>
            <a:off x="7141678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A2EDD29-EB56-6753-A82E-1F6B233A54F9}"/>
              </a:ext>
            </a:extLst>
          </p:cNvPr>
          <p:cNvSpPr/>
          <p:nvPr/>
        </p:nvSpPr>
        <p:spPr>
          <a:xfrm>
            <a:off x="7368181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452E3A2-7FE9-9DB7-CA82-69F5967F97BF}"/>
              </a:ext>
            </a:extLst>
          </p:cNvPr>
          <p:cNvSpPr/>
          <p:nvPr/>
        </p:nvSpPr>
        <p:spPr>
          <a:xfrm>
            <a:off x="6686581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CBACECF-612E-B7F7-A504-35374A9A4386}"/>
              </a:ext>
            </a:extLst>
          </p:cNvPr>
          <p:cNvSpPr/>
          <p:nvPr/>
        </p:nvSpPr>
        <p:spPr>
          <a:xfrm>
            <a:off x="6913084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FA64638-46A3-0AB0-435C-F48F56FFF362}"/>
              </a:ext>
            </a:extLst>
          </p:cNvPr>
          <p:cNvSpPr/>
          <p:nvPr/>
        </p:nvSpPr>
        <p:spPr>
          <a:xfrm>
            <a:off x="7141678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AE5123F-717C-77A7-8135-46A3A9DB9E5C}"/>
              </a:ext>
            </a:extLst>
          </p:cNvPr>
          <p:cNvSpPr/>
          <p:nvPr/>
        </p:nvSpPr>
        <p:spPr>
          <a:xfrm>
            <a:off x="7368181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9" name="Flowchart: Summing Junction 148">
            <a:extLst>
              <a:ext uri="{FF2B5EF4-FFF2-40B4-BE49-F238E27FC236}">
                <a16:creationId xmlns:a16="http://schemas.microsoft.com/office/drawing/2014/main" id="{590E5B40-83B2-B000-7699-66B7DC437F96}"/>
              </a:ext>
            </a:extLst>
          </p:cNvPr>
          <p:cNvSpPr/>
          <p:nvPr/>
        </p:nvSpPr>
        <p:spPr>
          <a:xfrm>
            <a:off x="6431296" y="5272838"/>
            <a:ext cx="226503" cy="226503"/>
          </a:xfrm>
          <a:prstGeom prst="flowChartSummingJunctio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B7C5B1C1-3DE9-A49A-5ACF-BC76B422B2B8}"/>
              </a:ext>
            </a:extLst>
          </p:cNvPr>
          <p:cNvSpPr/>
          <p:nvPr/>
        </p:nvSpPr>
        <p:spPr>
          <a:xfrm>
            <a:off x="7673717" y="5241113"/>
            <a:ext cx="250004" cy="3385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A00A5A8-AF27-10C6-F02F-763363FB9E10}"/>
              </a:ext>
            </a:extLst>
          </p:cNvPr>
          <p:cNvSpPr/>
          <p:nvPr/>
        </p:nvSpPr>
        <p:spPr>
          <a:xfrm>
            <a:off x="7977764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BDFEE0E-A19D-5FB5-ACAD-D14C7B0771E6}"/>
              </a:ext>
            </a:extLst>
          </p:cNvPr>
          <p:cNvSpPr/>
          <p:nvPr/>
        </p:nvSpPr>
        <p:spPr>
          <a:xfrm>
            <a:off x="8204267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E74D5C6-5556-CDB7-432A-344DA791BB2B}"/>
              </a:ext>
            </a:extLst>
          </p:cNvPr>
          <p:cNvSpPr/>
          <p:nvPr/>
        </p:nvSpPr>
        <p:spPr>
          <a:xfrm>
            <a:off x="8432861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9F24468-32C1-1191-D6B6-22F63B57AEB1}"/>
              </a:ext>
            </a:extLst>
          </p:cNvPr>
          <p:cNvSpPr/>
          <p:nvPr/>
        </p:nvSpPr>
        <p:spPr>
          <a:xfrm>
            <a:off x="8659364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608B494-3B49-3A0D-E3DC-F8CD121C5D40}"/>
              </a:ext>
            </a:extLst>
          </p:cNvPr>
          <p:cNvSpPr/>
          <p:nvPr/>
        </p:nvSpPr>
        <p:spPr>
          <a:xfrm>
            <a:off x="7977764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8555537-1924-1475-224E-4AF2E3532B76}"/>
              </a:ext>
            </a:extLst>
          </p:cNvPr>
          <p:cNvSpPr/>
          <p:nvPr/>
        </p:nvSpPr>
        <p:spPr>
          <a:xfrm>
            <a:off x="8204267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647B7A2-6474-F270-8653-83E75418D3E9}"/>
              </a:ext>
            </a:extLst>
          </p:cNvPr>
          <p:cNvSpPr/>
          <p:nvPr/>
        </p:nvSpPr>
        <p:spPr>
          <a:xfrm>
            <a:off x="8432861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2871234-47D3-AC0D-12F1-522320E93E63}"/>
              </a:ext>
            </a:extLst>
          </p:cNvPr>
          <p:cNvSpPr/>
          <p:nvPr/>
        </p:nvSpPr>
        <p:spPr>
          <a:xfrm>
            <a:off x="8659364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9257DA8-AC8E-4BAE-4E08-4D71DE5717C5}"/>
              </a:ext>
            </a:extLst>
          </p:cNvPr>
          <p:cNvSpPr/>
          <p:nvPr/>
        </p:nvSpPr>
        <p:spPr>
          <a:xfrm>
            <a:off x="7977764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B83A648-F5AC-DABF-F9B9-2688118096CB}"/>
              </a:ext>
            </a:extLst>
          </p:cNvPr>
          <p:cNvSpPr/>
          <p:nvPr/>
        </p:nvSpPr>
        <p:spPr>
          <a:xfrm>
            <a:off x="8204267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7980B3B-D953-7DBA-76F4-DED343E67380}"/>
              </a:ext>
            </a:extLst>
          </p:cNvPr>
          <p:cNvSpPr/>
          <p:nvPr/>
        </p:nvSpPr>
        <p:spPr>
          <a:xfrm>
            <a:off x="8432861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895151F-3C03-EC12-BFBC-18A0B3D84FD9}"/>
              </a:ext>
            </a:extLst>
          </p:cNvPr>
          <p:cNvSpPr/>
          <p:nvPr/>
        </p:nvSpPr>
        <p:spPr>
          <a:xfrm>
            <a:off x="8659364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8C6B9DB-E005-F1A9-C6D7-76FB42DA00E4}"/>
              </a:ext>
            </a:extLst>
          </p:cNvPr>
          <p:cNvSpPr/>
          <p:nvPr/>
        </p:nvSpPr>
        <p:spPr>
          <a:xfrm>
            <a:off x="7977764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91479C2-AEAC-9D43-694F-49FD04A37F39}"/>
              </a:ext>
            </a:extLst>
          </p:cNvPr>
          <p:cNvSpPr/>
          <p:nvPr/>
        </p:nvSpPr>
        <p:spPr>
          <a:xfrm>
            <a:off x="8204267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DCC00F6-13B0-302A-1073-184087896289}"/>
              </a:ext>
            </a:extLst>
          </p:cNvPr>
          <p:cNvSpPr/>
          <p:nvPr/>
        </p:nvSpPr>
        <p:spPr>
          <a:xfrm>
            <a:off x="8432861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B9D717F-2168-71B4-5739-36EA60F85184}"/>
              </a:ext>
            </a:extLst>
          </p:cNvPr>
          <p:cNvSpPr/>
          <p:nvPr/>
        </p:nvSpPr>
        <p:spPr>
          <a:xfrm>
            <a:off x="8659364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9112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17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25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257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8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7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5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9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2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3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7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9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347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8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0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351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2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57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8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61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2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4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65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8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69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0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73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4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77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8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0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81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2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4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85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6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0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441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2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4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445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0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1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2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4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5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6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8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9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0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2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63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4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6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67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8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0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71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2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4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75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6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8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79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0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7" grpId="0" animBg="1"/>
      <p:bldP spid="20" grpId="0" animBg="1"/>
      <p:bldP spid="29" grpId="0" animBg="1"/>
      <p:bldP spid="31" grpId="0" animBg="1"/>
      <p:bldP spid="33" grpId="0" animBg="1"/>
      <p:bldP spid="35" grpId="0" animBg="1"/>
      <p:bldP spid="37" grpId="0" animBg="1"/>
      <p:bldP spid="66" grpId="0" animBg="1"/>
      <p:bldP spid="69" grpId="0" animBg="1"/>
      <p:bldP spid="70" grpId="0" animBg="1"/>
      <p:bldP spid="71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5" grpId="0" animBg="1"/>
      <p:bldP spid="90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B9F2047-B575-6758-4BFB-44D3B1CF3019}"/>
              </a:ext>
            </a:extLst>
          </p:cNvPr>
          <p:cNvSpPr/>
          <p:nvPr/>
        </p:nvSpPr>
        <p:spPr>
          <a:xfrm>
            <a:off x="554831" y="271304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E5439-1E97-6BFC-3334-10FEDD27DAB5}"/>
              </a:ext>
            </a:extLst>
          </p:cNvPr>
          <p:cNvSpPr txBox="1"/>
          <p:nvPr/>
        </p:nvSpPr>
        <p:spPr>
          <a:xfrm>
            <a:off x="587948" y="271444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61E7AC-C838-5FD2-E795-F29BC15E9128}"/>
              </a:ext>
            </a:extLst>
          </p:cNvPr>
          <p:cNvSpPr/>
          <p:nvPr/>
        </p:nvSpPr>
        <p:spPr>
          <a:xfrm>
            <a:off x="554831" y="334840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9933EC-82A8-9D6A-C30F-8FCF8011C3C4}"/>
              </a:ext>
            </a:extLst>
          </p:cNvPr>
          <p:cNvSpPr txBox="1"/>
          <p:nvPr/>
        </p:nvSpPr>
        <p:spPr>
          <a:xfrm>
            <a:off x="587948" y="334979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638D8E-07F5-5E00-CF0A-92D1F8897B8E}"/>
              </a:ext>
            </a:extLst>
          </p:cNvPr>
          <p:cNvSpPr/>
          <p:nvPr/>
        </p:nvSpPr>
        <p:spPr>
          <a:xfrm>
            <a:off x="1400651" y="272831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2DF21B-8AF9-0849-C830-0B70C424F1D3}"/>
              </a:ext>
            </a:extLst>
          </p:cNvPr>
          <p:cNvSpPr txBox="1"/>
          <p:nvPr/>
        </p:nvSpPr>
        <p:spPr>
          <a:xfrm>
            <a:off x="1433768" y="272971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D017E8-B655-2DAB-A46C-688ECD6C95B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40286" y="290448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0774D6-E278-E55D-FB8C-86C68843484A}"/>
              </a:ext>
            </a:extLst>
          </p:cNvPr>
          <p:cNvCxnSpPr>
            <a:cxnSpLocks/>
          </p:cNvCxnSpPr>
          <p:nvPr/>
        </p:nvCxnSpPr>
        <p:spPr>
          <a:xfrm flipH="1" flipV="1">
            <a:off x="755761" y="307541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D8B0C1-B04E-4518-1F6D-9F9EA989B090}"/>
              </a:ext>
            </a:extLst>
          </p:cNvPr>
          <p:cNvCxnSpPr>
            <a:cxnSpLocks/>
          </p:cNvCxnSpPr>
          <p:nvPr/>
        </p:nvCxnSpPr>
        <p:spPr>
          <a:xfrm flipH="1">
            <a:off x="925688" y="3052301"/>
            <a:ext cx="536207" cy="466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B866F50-4BB6-3D31-D6C0-D1EB5D4124E0}"/>
              </a:ext>
            </a:extLst>
          </p:cNvPr>
          <p:cNvSpPr/>
          <p:nvPr/>
        </p:nvSpPr>
        <p:spPr>
          <a:xfrm>
            <a:off x="1383477" y="336218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69C1D-E990-7B51-E0F2-D15C8CCC021C}"/>
              </a:ext>
            </a:extLst>
          </p:cNvPr>
          <p:cNvSpPr txBox="1"/>
          <p:nvPr/>
        </p:nvSpPr>
        <p:spPr>
          <a:xfrm>
            <a:off x="1416594" y="336358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B94BC5-9925-8F71-91B1-08C664A2A5E2}"/>
              </a:ext>
            </a:extLst>
          </p:cNvPr>
          <p:cNvCxnSpPr>
            <a:cxnSpLocks/>
          </p:cNvCxnSpPr>
          <p:nvPr/>
        </p:nvCxnSpPr>
        <p:spPr>
          <a:xfrm flipH="1">
            <a:off x="925688" y="3519075"/>
            <a:ext cx="4603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 Box 28">
            <a:extLst>
              <a:ext uri="{FF2B5EF4-FFF2-40B4-BE49-F238E27FC236}">
                <a16:creationId xmlns:a16="http://schemas.microsoft.com/office/drawing/2014/main" id="{CA4B181C-FBF0-C78D-82E5-F5EE5FF51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07" y="264355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7" name="Text Box 28">
            <a:extLst>
              <a:ext uri="{FF2B5EF4-FFF2-40B4-BE49-F238E27FC236}">
                <a16:creationId xmlns:a16="http://schemas.microsoft.com/office/drawing/2014/main" id="{C0924756-C6EB-6905-AEB3-6190F4DD6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74" y="305204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8" name="Text Box 28">
            <a:extLst>
              <a:ext uri="{FF2B5EF4-FFF2-40B4-BE49-F238E27FC236}">
                <a16:creationId xmlns:a16="http://schemas.microsoft.com/office/drawing/2014/main" id="{AF6EEA42-C2D2-9C16-A029-074AAF0EE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48" y="307471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9" name="Text Box 28">
            <a:extLst>
              <a:ext uri="{FF2B5EF4-FFF2-40B4-BE49-F238E27FC236}">
                <a16:creationId xmlns:a16="http://schemas.microsoft.com/office/drawing/2014/main" id="{DB621BB0-D540-CBCB-C6E5-50DAA8FBA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16" y="346111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EDDE2B71-F755-55F4-3BDC-012BAACF82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17875435"/>
                  </p:ext>
                </p:extLst>
              </p:nvPr>
            </p:nvGraphicFramePr>
            <p:xfrm>
              <a:off x="-1235144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/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/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/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EDDE2B71-F755-55F4-3BDC-012BAACF82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17875435"/>
                  </p:ext>
                </p:extLst>
              </p:nvPr>
            </p:nvGraphicFramePr>
            <p:xfrm>
              <a:off x="-1235144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Arrow: Right 70">
            <a:extLst>
              <a:ext uri="{FF2B5EF4-FFF2-40B4-BE49-F238E27FC236}">
                <a16:creationId xmlns:a16="http://schemas.microsoft.com/office/drawing/2014/main" id="{618CDB60-9675-244D-64E0-C4CBCA6153EA}"/>
              </a:ext>
            </a:extLst>
          </p:cNvPr>
          <p:cNvSpPr/>
          <p:nvPr/>
        </p:nvSpPr>
        <p:spPr>
          <a:xfrm>
            <a:off x="213869" y="466044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25E8B8-3211-E678-6838-B46FDAD2F07E}"/>
              </a:ext>
            </a:extLst>
          </p:cNvPr>
          <p:cNvSpPr txBox="1"/>
          <p:nvPr/>
        </p:nvSpPr>
        <p:spPr>
          <a:xfrm>
            <a:off x="196170" y="4358383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1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6B5D9A45-C354-EFA2-2736-866E9C21D5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7138108"/>
                  </p:ext>
                </p:extLst>
              </p:nvPr>
            </p:nvGraphicFramePr>
            <p:xfrm>
              <a:off x="1060793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/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6B5D9A45-C354-EFA2-2736-866E9C21D5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7138108"/>
                  </p:ext>
                </p:extLst>
              </p:nvPr>
            </p:nvGraphicFramePr>
            <p:xfrm>
              <a:off x="1060793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01299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Arrow: Right 73">
            <a:extLst>
              <a:ext uri="{FF2B5EF4-FFF2-40B4-BE49-F238E27FC236}">
                <a16:creationId xmlns:a16="http://schemas.microsoft.com/office/drawing/2014/main" id="{C207B2D7-3BB7-22D7-44DA-374274E47F3C}"/>
              </a:ext>
            </a:extLst>
          </p:cNvPr>
          <p:cNvSpPr/>
          <p:nvPr/>
        </p:nvSpPr>
        <p:spPr>
          <a:xfrm>
            <a:off x="2536981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D1BDF52-4117-E85A-E711-9010EA7BF902}"/>
              </a:ext>
            </a:extLst>
          </p:cNvPr>
          <p:cNvSpPr txBox="1"/>
          <p:nvPr/>
        </p:nvSpPr>
        <p:spPr>
          <a:xfrm>
            <a:off x="2511268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2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C2E2A52B-3A87-41A8-49FD-1239F11A99C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874693"/>
                  </p:ext>
                </p:extLst>
              </p:nvPr>
            </p:nvGraphicFramePr>
            <p:xfrm>
              <a:off x="3482380" y="4147323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/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C2E2A52B-3A87-41A8-49FD-1239F11A99C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874693"/>
                  </p:ext>
                </p:extLst>
              </p:nvPr>
            </p:nvGraphicFramePr>
            <p:xfrm>
              <a:off x="3482380" y="4147323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7" name="Arrow: Right 76">
            <a:extLst>
              <a:ext uri="{FF2B5EF4-FFF2-40B4-BE49-F238E27FC236}">
                <a16:creationId xmlns:a16="http://schemas.microsoft.com/office/drawing/2014/main" id="{C6008B75-7C9A-E53B-9718-FDDDE67DCAB9}"/>
              </a:ext>
            </a:extLst>
          </p:cNvPr>
          <p:cNvSpPr/>
          <p:nvPr/>
        </p:nvSpPr>
        <p:spPr>
          <a:xfrm>
            <a:off x="5020832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F44FD64-F23B-4B10-1BD2-386812369DFA}"/>
              </a:ext>
            </a:extLst>
          </p:cNvPr>
          <p:cNvSpPr txBox="1"/>
          <p:nvPr/>
        </p:nvSpPr>
        <p:spPr>
          <a:xfrm>
            <a:off x="4995119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3</a:t>
            </a:r>
            <a:endParaRPr lang="en-SE" dirty="0"/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70F43669-CADD-A995-9118-325B6FA177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028055"/>
              </p:ext>
            </p:extLst>
          </p:nvPr>
        </p:nvGraphicFramePr>
        <p:xfrm>
          <a:off x="5966231" y="4147323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81" name="Title 1">
            <a:extLst>
              <a:ext uri="{FF2B5EF4-FFF2-40B4-BE49-F238E27FC236}">
                <a16:creationId xmlns:a16="http://schemas.microsoft.com/office/drawing/2014/main" id="{A08A0DD2-C868-0AD9-6496-265BC2356F1F}"/>
              </a:ext>
            </a:extLst>
          </p:cNvPr>
          <p:cNvSpPr txBox="1">
            <a:spLocks/>
          </p:cNvSpPr>
          <p:nvPr/>
        </p:nvSpPr>
        <p:spPr>
          <a:xfrm>
            <a:off x="497141" y="4097168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FFB2A174-67F6-E996-A3D2-BA1890FE23A5}"/>
              </a:ext>
            </a:extLst>
          </p:cNvPr>
          <p:cNvSpPr/>
          <p:nvPr/>
        </p:nvSpPr>
        <p:spPr>
          <a:xfrm>
            <a:off x="7455389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CA023A-5F30-F693-8530-534D808957C3}"/>
              </a:ext>
            </a:extLst>
          </p:cNvPr>
          <p:cNvSpPr txBox="1"/>
          <p:nvPr/>
        </p:nvSpPr>
        <p:spPr>
          <a:xfrm>
            <a:off x="7429676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4</a:t>
            </a:r>
            <a:endParaRPr lang="en-SE" dirty="0"/>
          </a:p>
        </p:txBody>
      </p:sp>
      <p:graphicFrame>
        <p:nvGraphicFramePr>
          <p:cNvPr id="84" name="Content Placeholder 4">
            <a:extLst>
              <a:ext uri="{FF2B5EF4-FFF2-40B4-BE49-F238E27FC236}">
                <a16:creationId xmlns:a16="http://schemas.microsoft.com/office/drawing/2014/main" id="{C8B544A2-BD20-1762-48E5-EDE0A788F3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391730"/>
              </p:ext>
            </p:extLst>
          </p:nvPr>
        </p:nvGraphicFramePr>
        <p:xfrm>
          <a:off x="8400788" y="4147323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A22572B3-9C47-9804-575D-095625A0A5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3097975"/>
                  </p:ext>
                </p:extLst>
              </p:nvPr>
            </p:nvGraphicFramePr>
            <p:xfrm>
              <a:off x="-1235144" y="621205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/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/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/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A22572B3-9C47-9804-575D-095625A0A5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3097975"/>
                  </p:ext>
                </p:extLst>
              </p:nvPr>
            </p:nvGraphicFramePr>
            <p:xfrm>
              <a:off x="-1235144" y="621205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04839" r="-105195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309836" r="-10519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409836" r="-10519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6" name="Arrow: Right 85">
            <a:extLst>
              <a:ext uri="{FF2B5EF4-FFF2-40B4-BE49-F238E27FC236}">
                <a16:creationId xmlns:a16="http://schemas.microsoft.com/office/drawing/2014/main" id="{52EE320D-7070-3AAF-598F-EF6B9357EBD6}"/>
              </a:ext>
            </a:extLst>
          </p:cNvPr>
          <p:cNvSpPr/>
          <p:nvPr/>
        </p:nvSpPr>
        <p:spPr>
          <a:xfrm>
            <a:off x="213869" y="1104367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34F4CBE-0FF9-8E1F-4C59-894BDE6F8A07}"/>
              </a:ext>
            </a:extLst>
          </p:cNvPr>
          <p:cNvSpPr txBox="1"/>
          <p:nvPr/>
        </p:nvSpPr>
        <p:spPr>
          <a:xfrm>
            <a:off x="281129" y="80230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</a:t>
            </a:r>
            <a:endParaRPr lang="en-SE" dirty="0"/>
          </a:p>
        </p:txBody>
      </p:sp>
      <p:graphicFrame>
        <p:nvGraphicFramePr>
          <p:cNvPr id="88" name="Content Placeholder 4">
            <a:extLst>
              <a:ext uri="{FF2B5EF4-FFF2-40B4-BE49-F238E27FC236}">
                <a16:creationId xmlns:a16="http://schemas.microsoft.com/office/drawing/2014/main" id="{6DABFE53-FB26-7513-1879-372E9B96AA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235260"/>
              </p:ext>
            </p:extLst>
          </p:nvPr>
        </p:nvGraphicFramePr>
        <p:xfrm>
          <a:off x="1060793" y="621205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97079"/>
                  </a:ext>
                </a:extLst>
              </a:tr>
            </a:tbl>
          </a:graphicData>
        </a:graphic>
      </p:graphicFrame>
      <p:sp>
        <p:nvSpPr>
          <p:cNvPr id="89" name="Arrow: Right 88">
            <a:extLst>
              <a:ext uri="{FF2B5EF4-FFF2-40B4-BE49-F238E27FC236}">
                <a16:creationId xmlns:a16="http://schemas.microsoft.com/office/drawing/2014/main" id="{B4BCE49D-7C0C-EBCB-E6BA-86A764128F68}"/>
              </a:ext>
            </a:extLst>
          </p:cNvPr>
          <p:cNvSpPr/>
          <p:nvPr/>
        </p:nvSpPr>
        <p:spPr>
          <a:xfrm>
            <a:off x="2536981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8A492A7-B593-2EEF-AF2C-AC6B5BFCE0F5}"/>
              </a:ext>
            </a:extLst>
          </p:cNvPr>
          <p:cNvSpPr txBox="1"/>
          <p:nvPr/>
        </p:nvSpPr>
        <p:spPr>
          <a:xfrm>
            <a:off x="2604242" y="77235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</a:t>
            </a:r>
            <a:endParaRPr lang="en-SE" dirty="0"/>
          </a:p>
        </p:txBody>
      </p:sp>
      <p:graphicFrame>
        <p:nvGraphicFramePr>
          <p:cNvPr id="91" name="Content Placeholder 4">
            <a:extLst>
              <a:ext uri="{FF2B5EF4-FFF2-40B4-BE49-F238E27FC236}">
                <a16:creationId xmlns:a16="http://schemas.microsoft.com/office/drawing/2014/main" id="{0159929A-AD63-4487-400A-A72B31A1FC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370547"/>
              </p:ext>
            </p:extLst>
          </p:nvPr>
        </p:nvGraphicFramePr>
        <p:xfrm>
          <a:off x="3482380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4441"/>
                  </a:ext>
                </a:extLst>
              </a:tr>
            </a:tbl>
          </a:graphicData>
        </a:graphic>
      </p:graphicFrame>
      <p:sp>
        <p:nvSpPr>
          <p:cNvPr id="92" name="Arrow: Right 91">
            <a:extLst>
              <a:ext uri="{FF2B5EF4-FFF2-40B4-BE49-F238E27FC236}">
                <a16:creationId xmlns:a16="http://schemas.microsoft.com/office/drawing/2014/main" id="{50D53B65-C6C7-4594-C564-DB18ED5DC88B}"/>
              </a:ext>
            </a:extLst>
          </p:cNvPr>
          <p:cNvSpPr/>
          <p:nvPr/>
        </p:nvSpPr>
        <p:spPr>
          <a:xfrm>
            <a:off x="5020832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896980-1917-7B1F-7944-966707803BA4}"/>
              </a:ext>
            </a:extLst>
          </p:cNvPr>
          <p:cNvSpPr txBox="1"/>
          <p:nvPr/>
        </p:nvSpPr>
        <p:spPr>
          <a:xfrm>
            <a:off x="5088093" y="77235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</a:t>
            </a:r>
            <a:endParaRPr lang="en-SE" dirty="0"/>
          </a:p>
        </p:txBody>
      </p:sp>
      <p:graphicFrame>
        <p:nvGraphicFramePr>
          <p:cNvPr id="94" name="Content Placeholder 4">
            <a:extLst>
              <a:ext uri="{FF2B5EF4-FFF2-40B4-BE49-F238E27FC236}">
                <a16:creationId xmlns:a16="http://schemas.microsoft.com/office/drawing/2014/main" id="{36AD4579-100C-E678-EED0-8F68624FB9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630742"/>
              </p:ext>
            </p:extLst>
          </p:nvPr>
        </p:nvGraphicFramePr>
        <p:xfrm>
          <a:off x="5966231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95" name="Title 1">
            <a:extLst>
              <a:ext uri="{FF2B5EF4-FFF2-40B4-BE49-F238E27FC236}">
                <a16:creationId xmlns:a16="http://schemas.microsoft.com/office/drawing/2014/main" id="{C88D2FBD-C385-A533-CBF1-E1859F88F246}"/>
              </a:ext>
            </a:extLst>
          </p:cNvPr>
          <p:cNvSpPr txBox="1">
            <a:spLocks/>
          </p:cNvSpPr>
          <p:nvPr/>
        </p:nvSpPr>
        <p:spPr>
          <a:xfrm>
            <a:off x="497141" y="541094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0A46074E-A08C-16AD-A562-9C1442B003A1}"/>
              </a:ext>
            </a:extLst>
          </p:cNvPr>
          <p:cNvSpPr/>
          <p:nvPr/>
        </p:nvSpPr>
        <p:spPr>
          <a:xfrm>
            <a:off x="7455389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ED7C98F-D299-A990-A892-4C5647FDBA96}"/>
              </a:ext>
            </a:extLst>
          </p:cNvPr>
          <p:cNvSpPr txBox="1"/>
          <p:nvPr/>
        </p:nvSpPr>
        <p:spPr>
          <a:xfrm>
            <a:off x="7522650" y="77235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</a:t>
            </a:r>
            <a:endParaRPr lang="en-SE" dirty="0"/>
          </a:p>
        </p:txBody>
      </p:sp>
      <p:graphicFrame>
        <p:nvGraphicFramePr>
          <p:cNvPr id="98" name="Content Placeholder 4">
            <a:extLst>
              <a:ext uri="{FF2B5EF4-FFF2-40B4-BE49-F238E27FC236}">
                <a16:creationId xmlns:a16="http://schemas.microsoft.com/office/drawing/2014/main" id="{0FD72815-D102-439C-D995-08CE9E84D8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4646990"/>
              </p:ext>
            </p:extLst>
          </p:nvPr>
        </p:nvGraphicFramePr>
        <p:xfrm>
          <a:off x="8400788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74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CB27-311F-B043-0B48-E76B0626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§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A5EA6-A2BA-ABD4-30ED-966D73DB4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4368C-3573-FE09-4B67-BA3EA5B68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646" y="731837"/>
            <a:ext cx="3246664" cy="2580502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1E1698D-FB10-4E03-1AD3-E3D0A1CA6DAF}"/>
              </a:ext>
            </a:extLst>
          </p:cNvPr>
          <p:cNvSpPr/>
          <p:nvPr/>
        </p:nvSpPr>
        <p:spPr>
          <a:xfrm>
            <a:off x="678016" y="507185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AA6F2C-EE54-0711-2A1E-3ACBEB04BBDB}"/>
              </a:ext>
            </a:extLst>
          </p:cNvPr>
          <p:cNvSpPr txBox="1"/>
          <p:nvPr/>
        </p:nvSpPr>
        <p:spPr>
          <a:xfrm>
            <a:off x="711133" y="507325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0EA463-DE43-2780-69BE-EA2E7F759037}"/>
              </a:ext>
            </a:extLst>
          </p:cNvPr>
          <p:cNvSpPr/>
          <p:nvPr/>
        </p:nvSpPr>
        <p:spPr>
          <a:xfrm>
            <a:off x="678016" y="570721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2788AC-2954-A4B7-E1D3-449AB3F22F64}"/>
              </a:ext>
            </a:extLst>
          </p:cNvPr>
          <p:cNvSpPr txBox="1"/>
          <p:nvPr/>
        </p:nvSpPr>
        <p:spPr>
          <a:xfrm>
            <a:off x="711133" y="570860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6127AE-1C74-93F6-653B-991E83613227}"/>
              </a:ext>
            </a:extLst>
          </p:cNvPr>
          <p:cNvSpPr/>
          <p:nvPr/>
        </p:nvSpPr>
        <p:spPr>
          <a:xfrm>
            <a:off x="1523836" y="508712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C5144A-BD57-2EB1-C715-99186894382C}"/>
              </a:ext>
            </a:extLst>
          </p:cNvPr>
          <p:cNvSpPr txBox="1"/>
          <p:nvPr/>
        </p:nvSpPr>
        <p:spPr>
          <a:xfrm>
            <a:off x="1556953" y="508852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4D2F12-3D46-32C8-25A5-E1FDBEDCBB9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1063471" y="526329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2091FB-95E2-B41F-E4DE-A84FB2E8C684}"/>
              </a:ext>
            </a:extLst>
          </p:cNvPr>
          <p:cNvCxnSpPr>
            <a:cxnSpLocks/>
          </p:cNvCxnSpPr>
          <p:nvPr/>
        </p:nvCxnSpPr>
        <p:spPr>
          <a:xfrm flipH="1" flipV="1">
            <a:off x="878946" y="543422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D9E714-456E-3438-C4D4-C2557C8D8D24}"/>
              </a:ext>
            </a:extLst>
          </p:cNvPr>
          <p:cNvCxnSpPr>
            <a:cxnSpLocks/>
          </p:cNvCxnSpPr>
          <p:nvPr/>
        </p:nvCxnSpPr>
        <p:spPr>
          <a:xfrm flipH="1">
            <a:off x="1048873" y="5411111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58A128E-B8BD-9DE3-04A4-39ECC947F159}"/>
              </a:ext>
            </a:extLst>
          </p:cNvPr>
          <p:cNvSpPr/>
          <p:nvPr/>
        </p:nvSpPr>
        <p:spPr>
          <a:xfrm>
            <a:off x="1506662" y="572099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AFDA51-3550-26FF-594D-7680527E6B3F}"/>
              </a:ext>
            </a:extLst>
          </p:cNvPr>
          <p:cNvSpPr txBox="1"/>
          <p:nvPr/>
        </p:nvSpPr>
        <p:spPr>
          <a:xfrm>
            <a:off x="1539779" y="572239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EC29A4-FC9D-E45A-01E4-6E732F0C8001}"/>
              </a:ext>
            </a:extLst>
          </p:cNvPr>
          <p:cNvCxnSpPr>
            <a:cxnSpLocks/>
          </p:cNvCxnSpPr>
          <p:nvPr/>
        </p:nvCxnSpPr>
        <p:spPr>
          <a:xfrm flipH="1">
            <a:off x="1048873" y="5877885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 Box 28">
            <a:extLst>
              <a:ext uri="{FF2B5EF4-FFF2-40B4-BE49-F238E27FC236}">
                <a16:creationId xmlns:a16="http://schemas.microsoft.com/office/drawing/2014/main" id="{8FC63407-AB6A-031C-A90E-F470D3C5E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392" y="500236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EFB03E2A-362F-D6CD-F151-4A13AB121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759" y="541085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2593F8BB-9A57-098B-E013-30D58C899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633" y="5433528"/>
            <a:ext cx="23748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3" name="Text Box 28">
            <a:extLst>
              <a:ext uri="{FF2B5EF4-FFF2-40B4-BE49-F238E27FC236}">
                <a16:creationId xmlns:a16="http://schemas.microsoft.com/office/drawing/2014/main" id="{8FDB6EB1-29F9-EFE5-6821-053DDACF9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35" y="5815061"/>
            <a:ext cx="2378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8AE43AB-B5DD-2E39-0E04-F67437C7A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6053" y="1881181"/>
            <a:ext cx="3246664" cy="2580502"/>
          </a:xfrm>
          <a:prstGeom prst="rect">
            <a:avLst/>
          </a:prstGeom>
        </p:spPr>
      </p:pic>
      <p:pic>
        <p:nvPicPr>
          <p:cNvPr id="35" name="Content Placeholder 4">
            <a:extLst>
              <a:ext uri="{FF2B5EF4-FFF2-40B4-BE49-F238E27FC236}">
                <a16:creationId xmlns:a16="http://schemas.microsoft.com/office/drawing/2014/main" id="{D191EF7C-7A29-2507-E9D7-07C49F14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109" y="2020333"/>
            <a:ext cx="3326323" cy="2176483"/>
          </a:xfrm>
          <a:prstGeom prst="rect">
            <a:avLst/>
          </a:prstGeom>
        </p:spPr>
      </p:pic>
      <p:pic>
        <p:nvPicPr>
          <p:cNvPr id="36" name="Picture 2" descr="Johnson3">
            <a:extLst>
              <a:ext uri="{FF2B5EF4-FFF2-40B4-BE49-F238E27FC236}">
                <a16:creationId xmlns:a16="http://schemas.microsoft.com/office/drawing/2014/main" id="{CEB27536-A666-6BE3-99D4-0EC5EC20D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133" y="1881181"/>
            <a:ext cx="3408568" cy="290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7286FD1-13D6-3B54-4B61-930F04B82991}"/>
              </a:ext>
            </a:extLst>
          </p:cNvPr>
          <p:cNvSpPr txBox="1"/>
          <p:nvPr/>
        </p:nvSpPr>
        <p:spPr>
          <a:xfrm>
            <a:off x="3752910" y="2033619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H[0]=0</a:t>
            </a:r>
            <a:endParaRPr lang="en-SE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BF0505-179F-ED26-30E2-6A9A450784AD}"/>
              </a:ext>
            </a:extLst>
          </p:cNvPr>
          <p:cNvSpPr txBox="1"/>
          <p:nvPr/>
        </p:nvSpPr>
        <p:spPr>
          <a:xfrm>
            <a:off x="5027783" y="2020333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H[1]=-5</a:t>
            </a:r>
            <a:endParaRPr lang="en-SE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F02239-ADC1-C25C-12A7-E0136C18D9DC}"/>
              </a:ext>
            </a:extLst>
          </p:cNvPr>
          <p:cNvSpPr txBox="1"/>
          <p:nvPr/>
        </p:nvSpPr>
        <p:spPr>
          <a:xfrm>
            <a:off x="3817594" y="3607506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H[3]=0</a:t>
            </a:r>
            <a:endParaRPr lang="en-SE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D547F0-B80D-4224-6711-B30493987E73}"/>
              </a:ext>
            </a:extLst>
          </p:cNvPr>
          <p:cNvSpPr txBox="1"/>
          <p:nvPr/>
        </p:nvSpPr>
        <p:spPr>
          <a:xfrm>
            <a:off x="4989307" y="3644830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H[2]=-1</a:t>
            </a:r>
            <a:endParaRPr lang="en-SE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9DC492-2AAD-C665-BFFE-D8B2AB56BE11}"/>
              </a:ext>
            </a:extLst>
          </p:cNvPr>
          <p:cNvSpPr txBox="1"/>
          <p:nvPr/>
        </p:nvSpPr>
        <p:spPr>
          <a:xfrm>
            <a:off x="2667922" y="2807233"/>
            <a:ext cx="30649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d</a:t>
            </a:r>
            <a:endParaRPr lang="en-SE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878AC4-66EE-E1F8-C851-AF339221C34A}"/>
              </a:ext>
            </a:extLst>
          </p:cNvPr>
          <p:cNvSpPr txBox="1"/>
          <p:nvPr/>
        </p:nvSpPr>
        <p:spPr>
          <a:xfrm>
            <a:off x="581389" y="4684693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H[1]=0</a:t>
            </a:r>
            <a:endParaRPr lang="en-SE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078D40-2C8E-E829-4311-597E9C84FE7C}"/>
              </a:ext>
            </a:extLst>
          </p:cNvPr>
          <p:cNvSpPr txBox="1"/>
          <p:nvPr/>
        </p:nvSpPr>
        <p:spPr>
          <a:xfrm>
            <a:off x="530132" y="6056236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H[3]=0</a:t>
            </a:r>
            <a:endParaRPr lang="en-SE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475D94-B4D5-4430-1B4A-BFBE0C7BB469}"/>
              </a:ext>
            </a:extLst>
          </p:cNvPr>
          <p:cNvSpPr txBox="1"/>
          <p:nvPr/>
        </p:nvSpPr>
        <p:spPr>
          <a:xfrm>
            <a:off x="1432200" y="4684693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H[2]=-2</a:t>
            </a:r>
            <a:endParaRPr lang="en-SE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6A9415-792F-D93B-A4F6-163AEE568D28}"/>
              </a:ext>
            </a:extLst>
          </p:cNvPr>
          <p:cNvSpPr txBox="1"/>
          <p:nvPr/>
        </p:nvSpPr>
        <p:spPr>
          <a:xfrm>
            <a:off x="1385206" y="6056236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H[4]=0</a:t>
            </a:r>
            <a:endParaRPr lang="en-SE" sz="16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BDEC114-D435-EE14-1917-383DF0913A8D}"/>
              </a:ext>
            </a:extLst>
          </p:cNvPr>
          <p:cNvSpPr/>
          <p:nvPr/>
        </p:nvSpPr>
        <p:spPr>
          <a:xfrm>
            <a:off x="2676431" y="515643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99110A-59CE-87C4-10E2-8092E1A8EA0E}"/>
              </a:ext>
            </a:extLst>
          </p:cNvPr>
          <p:cNvSpPr txBox="1"/>
          <p:nvPr/>
        </p:nvSpPr>
        <p:spPr>
          <a:xfrm>
            <a:off x="2709548" y="515783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5DB26B1-E483-48CF-1494-A55BF99E9EF1}"/>
              </a:ext>
            </a:extLst>
          </p:cNvPr>
          <p:cNvSpPr/>
          <p:nvPr/>
        </p:nvSpPr>
        <p:spPr>
          <a:xfrm>
            <a:off x="2676431" y="579178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6B6C5F-0131-B88E-FA46-7FEAFDF81560}"/>
              </a:ext>
            </a:extLst>
          </p:cNvPr>
          <p:cNvSpPr txBox="1"/>
          <p:nvPr/>
        </p:nvSpPr>
        <p:spPr>
          <a:xfrm>
            <a:off x="2709548" y="579318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11B5F8-8C0B-CA1E-CA4C-F3136DD9A796}"/>
              </a:ext>
            </a:extLst>
          </p:cNvPr>
          <p:cNvSpPr/>
          <p:nvPr/>
        </p:nvSpPr>
        <p:spPr>
          <a:xfrm>
            <a:off x="3522251" y="517170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847CE1-E4B5-B696-7BF7-D5116A493662}"/>
              </a:ext>
            </a:extLst>
          </p:cNvPr>
          <p:cNvSpPr txBox="1"/>
          <p:nvPr/>
        </p:nvSpPr>
        <p:spPr>
          <a:xfrm>
            <a:off x="3555368" y="51731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0DD8AB-2C0B-2CF8-0865-4CE46E555923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3061886" y="5347872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05B1E52-8C02-769A-9D0D-5276B4DC579D}"/>
              </a:ext>
            </a:extLst>
          </p:cNvPr>
          <p:cNvCxnSpPr>
            <a:cxnSpLocks/>
          </p:cNvCxnSpPr>
          <p:nvPr/>
        </p:nvCxnSpPr>
        <p:spPr>
          <a:xfrm flipH="1" flipV="1">
            <a:off x="2877361" y="5518800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CC22E6B-87C6-0B82-1B31-20A8DD142A37}"/>
              </a:ext>
            </a:extLst>
          </p:cNvPr>
          <p:cNvCxnSpPr>
            <a:cxnSpLocks/>
          </p:cNvCxnSpPr>
          <p:nvPr/>
        </p:nvCxnSpPr>
        <p:spPr>
          <a:xfrm flipH="1">
            <a:off x="3047288" y="5495689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5E1955D9-0001-2ACE-FB0C-0B479D6E5ED2}"/>
              </a:ext>
            </a:extLst>
          </p:cNvPr>
          <p:cNvSpPr/>
          <p:nvPr/>
        </p:nvSpPr>
        <p:spPr>
          <a:xfrm>
            <a:off x="3505077" y="580557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260399-B011-DE7A-4D62-9A6A0C936E18}"/>
              </a:ext>
            </a:extLst>
          </p:cNvPr>
          <p:cNvSpPr txBox="1"/>
          <p:nvPr/>
        </p:nvSpPr>
        <p:spPr>
          <a:xfrm>
            <a:off x="3538194" y="580697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0539456-9D8D-1A94-C21B-66AFB37BC02A}"/>
              </a:ext>
            </a:extLst>
          </p:cNvPr>
          <p:cNvCxnSpPr>
            <a:cxnSpLocks/>
          </p:cNvCxnSpPr>
          <p:nvPr/>
        </p:nvCxnSpPr>
        <p:spPr>
          <a:xfrm flipH="1">
            <a:off x="3047288" y="5962463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Box 28">
            <a:extLst>
              <a:ext uri="{FF2B5EF4-FFF2-40B4-BE49-F238E27FC236}">
                <a16:creationId xmlns:a16="http://schemas.microsoft.com/office/drawing/2014/main" id="{89EFB3CB-A68F-099E-E0C9-0D36866DF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7865" y="4934633"/>
            <a:ext cx="11272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-2+0-(-2)=0</a:t>
            </a:r>
          </a:p>
        </p:txBody>
      </p:sp>
      <p:sp>
        <p:nvSpPr>
          <p:cNvPr id="59" name="Text Box 28">
            <a:extLst>
              <a:ext uri="{FF2B5EF4-FFF2-40B4-BE49-F238E27FC236}">
                <a16:creationId xmlns:a16="http://schemas.microsoft.com/office/drawing/2014/main" id="{BA14691E-A30B-9A58-52B0-24CD32214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255" y="5495435"/>
            <a:ext cx="9713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1+0-0=1</a:t>
            </a:r>
          </a:p>
        </p:txBody>
      </p:sp>
      <p:sp>
        <p:nvSpPr>
          <p:cNvPr id="61" name="Text Box 28">
            <a:extLst>
              <a:ext uri="{FF2B5EF4-FFF2-40B4-BE49-F238E27FC236}">
                <a16:creationId xmlns:a16="http://schemas.microsoft.com/office/drawing/2014/main" id="{0CF3D54F-DD8C-B546-B0BC-029A5A481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350" y="5899639"/>
            <a:ext cx="2378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2" name="Text Box 28">
            <a:extLst>
              <a:ext uri="{FF2B5EF4-FFF2-40B4-BE49-F238E27FC236}">
                <a16:creationId xmlns:a16="http://schemas.microsoft.com/office/drawing/2014/main" id="{CCA4435A-5D35-1A3E-A8EF-4FFDC0A1D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995" y="6138166"/>
            <a:ext cx="11272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1+0-0=1</a:t>
            </a:r>
          </a:p>
        </p:txBody>
      </p:sp>
      <p:sp>
        <p:nvSpPr>
          <p:cNvPr id="63" name="Text Box 28">
            <a:extLst>
              <a:ext uri="{FF2B5EF4-FFF2-40B4-BE49-F238E27FC236}">
                <a16:creationId xmlns:a16="http://schemas.microsoft.com/office/drawing/2014/main" id="{497ECF17-0880-2423-DE92-5799735AD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180" y="5564745"/>
            <a:ext cx="11272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1+0-(-2)=3</a:t>
            </a:r>
          </a:p>
        </p:txBody>
      </p:sp>
    </p:spTree>
    <p:extLst>
      <p:ext uri="{BB962C8B-B14F-4D97-AF65-F5344CB8AC3E}">
        <p14:creationId xmlns:p14="http://schemas.microsoft.com/office/powerpoint/2010/main" val="198878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6" grpId="0" animBg="1"/>
      <p:bldP spid="46" grpId="0" animBg="1"/>
      <p:bldP spid="48" grpId="0" animBg="1"/>
      <p:bldP spid="50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4525-E640-2FF1-A956-B2DFADEC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2882-09E0-38CC-BDE7-1435DC3C2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65" y="1131692"/>
            <a:ext cx="8229600" cy="1402996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8C2C1-FB7D-05BF-CA34-A84DCACF3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74" y="731837"/>
            <a:ext cx="3048425" cy="209579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B4FC86D-48E0-5286-0982-7391793608E7}"/>
              </a:ext>
            </a:extLst>
          </p:cNvPr>
          <p:cNvSpPr/>
          <p:nvPr/>
        </p:nvSpPr>
        <p:spPr>
          <a:xfrm>
            <a:off x="841020" y="318625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B8DE9-5CCD-F738-774E-E0D27FDBC7D5}"/>
              </a:ext>
            </a:extLst>
          </p:cNvPr>
          <p:cNvSpPr txBox="1"/>
          <p:nvPr/>
        </p:nvSpPr>
        <p:spPr>
          <a:xfrm>
            <a:off x="874137" y="318765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</a:t>
            </a:r>
            <a:endParaRPr lang="en-SE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8E92E5-CB23-1DC6-E557-A98D972D6F73}"/>
              </a:ext>
            </a:extLst>
          </p:cNvPr>
          <p:cNvSpPr/>
          <p:nvPr/>
        </p:nvSpPr>
        <p:spPr>
          <a:xfrm>
            <a:off x="1140098" y="421092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43CE2-164B-5351-6536-8C9BD0AAF863}"/>
              </a:ext>
            </a:extLst>
          </p:cNvPr>
          <p:cNvSpPr txBox="1"/>
          <p:nvPr/>
        </p:nvSpPr>
        <p:spPr>
          <a:xfrm>
            <a:off x="1173215" y="421232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endParaRPr lang="en-SE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4A7A81-D007-2E7F-8AFF-3BF601B50351}"/>
              </a:ext>
            </a:extLst>
          </p:cNvPr>
          <p:cNvCxnSpPr>
            <a:cxnSpLocks/>
            <a:stCxn id="18" idx="2"/>
          </p:cNvCxnSpPr>
          <p:nvPr/>
        </p:nvCxnSpPr>
        <p:spPr>
          <a:xfrm flipH="1" flipV="1">
            <a:off x="1226475" y="3377693"/>
            <a:ext cx="1486525" cy="2904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2FC3D2B-1D63-A260-7B3E-46D3E5DA998B}"/>
              </a:ext>
            </a:extLst>
          </p:cNvPr>
          <p:cNvSpPr/>
          <p:nvPr/>
        </p:nvSpPr>
        <p:spPr>
          <a:xfrm>
            <a:off x="1715386" y="383539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4B2A28-1BD7-CCE2-E705-0B5A69207F1B}"/>
              </a:ext>
            </a:extLst>
          </p:cNvPr>
          <p:cNvSpPr txBox="1"/>
          <p:nvPr/>
        </p:nvSpPr>
        <p:spPr>
          <a:xfrm>
            <a:off x="1748503" y="383679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3A5BD5-845D-294F-C4A2-E43127D46C80}"/>
              </a:ext>
            </a:extLst>
          </p:cNvPr>
          <p:cNvSpPr/>
          <p:nvPr/>
        </p:nvSpPr>
        <p:spPr>
          <a:xfrm>
            <a:off x="2713000" y="323056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A4DBE2-55BA-AA8D-CE69-58BDBF98542B}"/>
              </a:ext>
            </a:extLst>
          </p:cNvPr>
          <p:cNvSpPr txBox="1"/>
          <p:nvPr/>
        </p:nvSpPr>
        <p:spPr>
          <a:xfrm>
            <a:off x="2746117" y="323196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4AE8E7-F037-5015-04D1-566514C9B21F}"/>
              </a:ext>
            </a:extLst>
          </p:cNvPr>
          <p:cNvCxnSpPr>
            <a:cxnSpLocks/>
          </p:cNvCxnSpPr>
          <p:nvPr/>
        </p:nvCxnSpPr>
        <p:spPr>
          <a:xfrm flipH="1" flipV="1">
            <a:off x="1151918" y="3499998"/>
            <a:ext cx="626004" cy="38089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0AD976-93FB-A3D5-F44A-3F2012C754E0}"/>
              </a:ext>
            </a:extLst>
          </p:cNvPr>
          <p:cNvCxnSpPr>
            <a:cxnSpLocks/>
          </p:cNvCxnSpPr>
          <p:nvPr/>
        </p:nvCxnSpPr>
        <p:spPr>
          <a:xfrm flipV="1">
            <a:off x="2058870" y="3533706"/>
            <a:ext cx="684532" cy="35941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9AC87B2-C8D6-1DE5-4207-7C602B1CDC9E}"/>
              </a:ext>
            </a:extLst>
          </p:cNvPr>
          <p:cNvSpPr/>
          <p:nvPr/>
        </p:nvSpPr>
        <p:spPr>
          <a:xfrm>
            <a:off x="2229758" y="421092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A5865-EFD6-F46D-ECC0-CC0785AC6E72}"/>
              </a:ext>
            </a:extLst>
          </p:cNvPr>
          <p:cNvSpPr txBox="1"/>
          <p:nvPr/>
        </p:nvSpPr>
        <p:spPr>
          <a:xfrm>
            <a:off x="2262875" y="421232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</a:t>
            </a:r>
            <a:endParaRPr lang="en-SE" sz="16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BD7D20-C2A1-5DA0-E513-E78FDBC9A110}"/>
              </a:ext>
            </a:extLst>
          </p:cNvPr>
          <p:cNvCxnSpPr>
            <a:cxnSpLocks/>
          </p:cNvCxnSpPr>
          <p:nvPr/>
        </p:nvCxnSpPr>
        <p:spPr>
          <a:xfrm flipH="1" flipV="1">
            <a:off x="1044295" y="3533706"/>
            <a:ext cx="195346" cy="7160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FA014A-7B0D-EE40-FBE7-2F9F56228CD5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2459403" y="3566964"/>
            <a:ext cx="388585" cy="6453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AFB286-CF72-DBB8-043B-CF0C4C76A739}"/>
              </a:ext>
            </a:extLst>
          </p:cNvPr>
          <p:cNvCxnSpPr>
            <a:cxnSpLocks/>
            <a:stCxn id="27" idx="2"/>
          </p:cNvCxnSpPr>
          <p:nvPr/>
        </p:nvCxnSpPr>
        <p:spPr>
          <a:xfrm flipH="1" flipV="1">
            <a:off x="1492436" y="4381600"/>
            <a:ext cx="737322" cy="549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394CCD8-A1C7-BBC2-419D-9CE5B2B0E01D}"/>
              </a:ext>
            </a:extLst>
          </p:cNvPr>
          <p:cNvSpPr txBox="1"/>
          <p:nvPr/>
        </p:nvSpPr>
        <p:spPr>
          <a:xfrm>
            <a:off x="1796351" y="313085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21</a:t>
            </a:r>
            <a:endParaRPr lang="en-SE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66E337-396E-324E-D440-436B41BEDFD7}"/>
              </a:ext>
            </a:extLst>
          </p:cNvPr>
          <p:cNvSpPr txBox="1"/>
          <p:nvPr/>
        </p:nvSpPr>
        <p:spPr>
          <a:xfrm>
            <a:off x="1354464" y="345846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14</a:t>
            </a:r>
            <a:endParaRPr lang="en-SE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777A57-FDEE-AC57-702E-EA9552B3A2D7}"/>
              </a:ext>
            </a:extLst>
          </p:cNvPr>
          <p:cNvSpPr txBox="1"/>
          <p:nvPr/>
        </p:nvSpPr>
        <p:spPr>
          <a:xfrm>
            <a:off x="2110552" y="347337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15</a:t>
            </a:r>
            <a:endParaRPr lang="en-SE" sz="16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809F9B-58EE-E2E8-95DE-484028706D81}"/>
              </a:ext>
            </a:extLst>
          </p:cNvPr>
          <p:cNvCxnSpPr>
            <a:cxnSpLocks/>
          </p:cNvCxnSpPr>
          <p:nvPr/>
        </p:nvCxnSpPr>
        <p:spPr>
          <a:xfrm flipV="1">
            <a:off x="1464920" y="4138386"/>
            <a:ext cx="310609" cy="17402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F86A919-6CAA-3471-076A-B2E0B681564E}"/>
              </a:ext>
            </a:extLst>
          </p:cNvPr>
          <p:cNvCxnSpPr>
            <a:cxnSpLocks/>
          </p:cNvCxnSpPr>
          <p:nvPr/>
        </p:nvCxnSpPr>
        <p:spPr>
          <a:xfrm>
            <a:off x="2044410" y="4111997"/>
            <a:ext cx="252959" cy="13774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EA857AF-C5C1-FB1A-09CA-77105CD9A047}"/>
              </a:ext>
            </a:extLst>
          </p:cNvPr>
          <p:cNvSpPr txBox="1"/>
          <p:nvPr/>
        </p:nvSpPr>
        <p:spPr>
          <a:xfrm>
            <a:off x="1447342" y="39631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  <a:endParaRPr lang="en-SE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05CFD5-AFE5-CB8A-B83F-83DC799A91A9}"/>
              </a:ext>
            </a:extLst>
          </p:cNvPr>
          <p:cNvSpPr txBox="1"/>
          <p:nvPr/>
        </p:nvSpPr>
        <p:spPr>
          <a:xfrm>
            <a:off x="941205" y="37791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</a:t>
            </a:r>
            <a:endParaRPr lang="en-SE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785904-6BED-14E9-97E8-FCACB1A5F4C4}"/>
              </a:ext>
            </a:extLst>
          </p:cNvPr>
          <p:cNvSpPr txBox="1"/>
          <p:nvPr/>
        </p:nvSpPr>
        <p:spPr>
          <a:xfrm>
            <a:off x="1644645" y="432005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18</a:t>
            </a:r>
            <a:endParaRPr lang="en-S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65D76F-9A24-CB72-7E0B-4CE6AD1F6CFB}"/>
              </a:ext>
            </a:extLst>
          </p:cNvPr>
          <p:cNvSpPr txBox="1"/>
          <p:nvPr/>
        </p:nvSpPr>
        <p:spPr>
          <a:xfrm>
            <a:off x="2033230" y="391771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</a:t>
            </a:r>
            <a:endParaRPr lang="en-SE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9C67B50-A3FB-6697-5A28-DC0EA1E369C6}"/>
              </a:ext>
            </a:extLst>
          </p:cNvPr>
          <p:cNvSpPr txBox="1"/>
          <p:nvPr/>
        </p:nvSpPr>
        <p:spPr>
          <a:xfrm>
            <a:off x="2556660" y="381193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  <a:endParaRPr lang="en-SE" sz="1600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1FED6862-076F-EC42-4414-3837BE94D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088" y="2972949"/>
            <a:ext cx="2905530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1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5" grpId="0" animBg="1"/>
      <p:bldP spid="18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28FF-344C-A505-8840-AAB09549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B2FF4-5DB4-6168-9725-FB42CF2CD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6623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4" name="Picture 2" descr="example">
            <a:extLst>
              <a:ext uri="{FF2B5EF4-FFF2-40B4-BE49-F238E27FC236}">
                <a16:creationId xmlns:a16="http://schemas.microsoft.com/office/drawing/2014/main" id="{AE241346-36A4-F807-3408-CAA874D19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3" y="2123345"/>
            <a:ext cx="4243503" cy="347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D4C258E-A182-C709-017F-DF2A1912EB5C}"/>
              </a:ext>
            </a:extLst>
          </p:cNvPr>
          <p:cNvSpPr/>
          <p:nvPr/>
        </p:nvSpPr>
        <p:spPr>
          <a:xfrm>
            <a:off x="6094892" y="302952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092814-4DBB-1DC9-E93A-F966510C6A2C}"/>
              </a:ext>
            </a:extLst>
          </p:cNvPr>
          <p:cNvSpPr/>
          <p:nvPr/>
        </p:nvSpPr>
        <p:spPr>
          <a:xfrm>
            <a:off x="6598231" y="355114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B2CDF7-AB8B-0511-0316-AE0522DF5D6B}"/>
              </a:ext>
            </a:extLst>
          </p:cNvPr>
          <p:cNvSpPr/>
          <p:nvPr/>
        </p:nvSpPr>
        <p:spPr>
          <a:xfrm>
            <a:off x="5584560" y="355114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16F49B-5829-790C-83C5-F3849B363E65}"/>
              </a:ext>
            </a:extLst>
          </p:cNvPr>
          <p:cNvSpPr/>
          <p:nvPr/>
        </p:nvSpPr>
        <p:spPr>
          <a:xfrm>
            <a:off x="6631919" y="423341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59DBE2-2554-07D8-61F2-2F7DE75FE6E3}"/>
              </a:ext>
            </a:extLst>
          </p:cNvPr>
          <p:cNvCxnSpPr>
            <a:stCxn id="7" idx="7"/>
            <a:endCxn id="5" idx="3"/>
          </p:cNvCxnSpPr>
          <p:nvPr/>
        </p:nvCxnSpPr>
        <p:spPr>
          <a:xfrm flipV="1">
            <a:off x="5885299" y="333026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33F8DB-C6EB-1179-70E5-8513C1326A26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6395631" y="3330262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920D54-CAC2-496E-4B9C-4DFAC421DAE8}"/>
              </a:ext>
            </a:extLst>
          </p:cNvPr>
          <p:cNvCxnSpPr>
            <a:cxnSpLocks/>
            <a:stCxn id="9" idx="2"/>
            <a:endCxn id="7" idx="5"/>
          </p:cNvCxnSpPr>
          <p:nvPr/>
        </p:nvCxnSpPr>
        <p:spPr>
          <a:xfrm flipH="1" flipV="1">
            <a:off x="5885299" y="3851881"/>
            <a:ext cx="746620" cy="55770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9B2BA2-323D-334E-97F9-9124D17D8EC9}"/>
              </a:ext>
            </a:extLst>
          </p:cNvPr>
          <p:cNvSpPr txBox="1"/>
          <p:nvPr/>
        </p:nvSpPr>
        <p:spPr>
          <a:xfrm>
            <a:off x="6143756" y="30375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DF2B8-1064-FD00-F894-A2B01729926E}"/>
              </a:ext>
            </a:extLst>
          </p:cNvPr>
          <p:cNvSpPr txBox="1"/>
          <p:nvPr/>
        </p:nvSpPr>
        <p:spPr>
          <a:xfrm>
            <a:off x="5636158" y="3571818"/>
            <a:ext cx="31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C78930-A436-A22D-54E7-54BA311983D6}"/>
              </a:ext>
            </a:extLst>
          </p:cNvPr>
          <p:cNvSpPr txBox="1"/>
          <p:nvPr/>
        </p:nvSpPr>
        <p:spPr>
          <a:xfrm>
            <a:off x="6666605" y="423481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endParaRPr lang="en-S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876472-DE98-D467-540D-1C479AA04D4C}"/>
              </a:ext>
            </a:extLst>
          </p:cNvPr>
          <p:cNvSpPr txBox="1"/>
          <p:nvPr/>
        </p:nvSpPr>
        <p:spPr>
          <a:xfrm>
            <a:off x="6654744" y="356492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</a:t>
            </a:r>
            <a:endParaRPr lang="en-SE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BF4FD55-9605-963D-C1C8-ED3B12C5CC50}"/>
              </a:ext>
            </a:extLst>
          </p:cNvPr>
          <p:cNvSpPr/>
          <p:nvPr/>
        </p:nvSpPr>
        <p:spPr>
          <a:xfrm>
            <a:off x="7593159" y="357042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BE8836-E862-15CA-0F9F-D8C52227FC4B}"/>
              </a:ext>
            </a:extLst>
          </p:cNvPr>
          <p:cNvSpPr txBox="1"/>
          <p:nvPr/>
        </p:nvSpPr>
        <p:spPr>
          <a:xfrm>
            <a:off x="7626276" y="357181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en-SE" sz="16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9FDC67C-95AD-57AE-F9D0-3EBAA4F2EB04}"/>
              </a:ext>
            </a:extLst>
          </p:cNvPr>
          <p:cNvCxnSpPr>
            <a:cxnSpLocks/>
          </p:cNvCxnSpPr>
          <p:nvPr/>
        </p:nvCxnSpPr>
        <p:spPr>
          <a:xfrm flipH="1">
            <a:off x="6984126" y="3898102"/>
            <a:ext cx="682666" cy="51814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33C1DE75-9B25-C2DF-7AAB-F9CACF49FEC9}"/>
              </a:ext>
            </a:extLst>
          </p:cNvPr>
          <p:cNvSpPr/>
          <p:nvPr/>
        </p:nvSpPr>
        <p:spPr>
          <a:xfrm>
            <a:off x="7102253" y="303526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51DAE3-D8D8-CF58-8860-ADCDCC198599}"/>
              </a:ext>
            </a:extLst>
          </p:cNvPr>
          <p:cNvCxnSpPr>
            <a:cxnSpLocks/>
            <a:endCxn id="54" idx="5"/>
          </p:cNvCxnSpPr>
          <p:nvPr/>
        </p:nvCxnSpPr>
        <p:spPr>
          <a:xfrm flipH="1" flipV="1">
            <a:off x="7402992" y="3336007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68E62FF-FE1F-A8CE-278B-D746D665A35E}"/>
              </a:ext>
            </a:extLst>
          </p:cNvPr>
          <p:cNvSpPr txBox="1"/>
          <p:nvPr/>
        </p:nvSpPr>
        <p:spPr>
          <a:xfrm>
            <a:off x="7133493" y="3043307"/>
            <a:ext cx="32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</a:t>
            </a:r>
            <a:endParaRPr lang="en-SE" sz="16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8CBBB0A-3B7F-020E-C03F-59E6E46D0DD9}"/>
              </a:ext>
            </a:extLst>
          </p:cNvPr>
          <p:cNvCxnSpPr/>
          <p:nvPr/>
        </p:nvCxnSpPr>
        <p:spPr>
          <a:xfrm flipV="1">
            <a:off x="6914658" y="333798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77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48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F2C4-0F3F-56BD-E057-59A69997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5472-F61C-55B9-6AD2-91AA41FFB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177"/>
          </a:xfrm>
        </p:spPr>
        <p:txBody>
          <a:bodyPr>
            <a:normAutofit fontScale="25000" lnSpcReduction="20000"/>
          </a:bodyPr>
          <a:lstStyle/>
          <a:p>
            <a:endParaRPr lang="en-S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1924D8-7E69-A013-73FA-985348C4FB6A}"/>
              </a:ext>
            </a:extLst>
          </p:cNvPr>
          <p:cNvSpPr/>
          <p:nvPr/>
        </p:nvSpPr>
        <p:spPr>
          <a:xfrm>
            <a:off x="7234942" y="33375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BD404A-E991-563F-1634-4A00DF413640}"/>
              </a:ext>
            </a:extLst>
          </p:cNvPr>
          <p:cNvSpPr/>
          <p:nvPr/>
        </p:nvSpPr>
        <p:spPr>
          <a:xfrm>
            <a:off x="7738281" y="385921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B1FD41-884D-2874-1871-6EF075544E5A}"/>
              </a:ext>
            </a:extLst>
          </p:cNvPr>
          <p:cNvSpPr/>
          <p:nvPr/>
        </p:nvSpPr>
        <p:spPr>
          <a:xfrm>
            <a:off x="6724610" y="385921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673DB1-A593-D9C1-DC37-287556F61237}"/>
              </a:ext>
            </a:extLst>
          </p:cNvPr>
          <p:cNvSpPr/>
          <p:nvPr/>
        </p:nvSpPr>
        <p:spPr>
          <a:xfrm>
            <a:off x="6363883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E90CCE-08FE-2F90-C6E2-892151E854E6}"/>
              </a:ext>
            </a:extLst>
          </p:cNvPr>
          <p:cNvSpPr/>
          <p:nvPr/>
        </p:nvSpPr>
        <p:spPr>
          <a:xfrm>
            <a:off x="7033605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933D6-36A3-1D5B-B61E-66D56DB3F5E1}"/>
              </a:ext>
            </a:extLst>
          </p:cNvPr>
          <p:cNvCxnSpPr>
            <a:stCxn id="7" idx="7"/>
            <a:endCxn id="5" idx="3"/>
          </p:cNvCxnSpPr>
          <p:nvPr/>
        </p:nvCxnSpPr>
        <p:spPr>
          <a:xfrm flipV="1">
            <a:off x="7025349" y="363833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67E80E-1E6F-AD1F-15D7-A4462179FCB4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V="1">
            <a:off x="6540052" y="415995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1A918-8487-6D4C-83ED-E6DA3A74380F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7535681" y="363833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59A574-B8F4-C396-1FAC-DD17771A5E75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7025349" y="415995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B963EA-F2A4-139F-6C68-58C2A4DA4605}"/>
              </a:ext>
            </a:extLst>
          </p:cNvPr>
          <p:cNvSpPr txBox="1"/>
          <p:nvPr/>
        </p:nvSpPr>
        <p:spPr>
          <a:xfrm>
            <a:off x="7214583" y="334563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21</a:t>
            </a:r>
            <a:endParaRPr lang="en-SE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30677F-61A0-EEFC-BB25-3A33E95FF035}"/>
              </a:ext>
            </a:extLst>
          </p:cNvPr>
          <p:cNvSpPr txBox="1"/>
          <p:nvPr/>
        </p:nvSpPr>
        <p:spPr>
          <a:xfrm>
            <a:off x="6776208" y="3879892"/>
            <a:ext cx="31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9</a:t>
            </a:r>
            <a:endParaRPr lang="en-SE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2D7278-835F-E1A7-5326-399685D00C6D}"/>
              </a:ext>
            </a:extLst>
          </p:cNvPr>
          <p:cNvSpPr txBox="1"/>
          <p:nvPr/>
        </p:nvSpPr>
        <p:spPr>
          <a:xfrm>
            <a:off x="6385750" y="4390517"/>
            <a:ext cx="352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6</a:t>
            </a:r>
            <a:endParaRPr lang="en-SE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9265E7-B763-21B3-0427-FE00299596AB}"/>
              </a:ext>
            </a:extLst>
          </p:cNvPr>
          <p:cNvSpPr txBox="1"/>
          <p:nvPr/>
        </p:nvSpPr>
        <p:spPr>
          <a:xfrm>
            <a:off x="7010234" y="43905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6ADC11-F3FE-1F97-5176-75ADFCC0A595}"/>
              </a:ext>
            </a:extLst>
          </p:cNvPr>
          <p:cNvSpPr txBox="1"/>
          <p:nvPr/>
        </p:nvSpPr>
        <p:spPr>
          <a:xfrm>
            <a:off x="7749109" y="38730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56</a:t>
            </a:r>
            <a:endParaRPr lang="en-SE" sz="1600" dirty="0"/>
          </a:p>
        </p:txBody>
      </p:sp>
      <p:pic>
        <p:nvPicPr>
          <p:cNvPr id="25" name="Picture 24" descr="A diagram of a tree&#10;&#10;Description automatically generated">
            <a:extLst>
              <a:ext uri="{FF2B5EF4-FFF2-40B4-BE49-F238E27FC236}">
                <a16:creationId xmlns:a16="http://schemas.microsoft.com/office/drawing/2014/main" id="{9A6CE438-63C2-9AA4-B5AF-88FBFD9D5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39" y="1282474"/>
            <a:ext cx="5274310" cy="2766695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3E7493BC-6AB4-D4D8-88CB-F52D518AC327}"/>
              </a:ext>
            </a:extLst>
          </p:cNvPr>
          <p:cNvSpPr/>
          <p:nvPr/>
        </p:nvSpPr>
        <p:spPr>
          <a:xfrm>
            <a:off x="6691714" y="488965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0E92A7-93FF-269B-C150-7B1B690FD1DF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6867883" y="4677629"/>
            <a:ext cx="212958" cy="212027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9C48A33-3A68-EA8F-2914-28C8536725FB}"/>
              </a:ext>
            </a:extLst>
          </p:cNvPr>
          <p:cNvSpPr/>
          <p:nvPr/>
        </p:nvSpPr>
        <p:spPr>
          <a:xfrm>
            <a:off x="7440598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31242B-B89D-DC33-6958-3E1E9E4F73B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616767" y="4169691"/>
            <a:ext cx="183746" cy="21942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44AC399-9E37-3804-8E92-C4F6C4CE3B33}"/>
              </a:ext>
            </a:extLst>
          </p:cNvPr>
          <p:cNvSpPr txBox="1"/>
          <p:nvPr/>
        </p:nvSpPr>
        <p:spPr>
          <a:xfrm>
            <a:off x="7421747" y="440290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45</a:t>
            </a:r>
            <a:endParaRPr lang="en-SE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0DC6AE-C35D-EA00-64B2-C3F1350266C6}"/>
              </a:ext>
            </a:extLst>
          </p:cNvPr>
          <p:cNvSpPr txBox="1"/>
          <p:nvPr/>
        </p:nvSpPr>
        <p:spPr>
          <a:xfrm>
            <a:off x="6675956" y="490679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15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186448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11">
            <a:extLst>
              <a:ext uri="{FF2B5EF4-FFF2-40B4-BE49-F238E27FC236}">
                <a16:creationId xmlns:a16="http://schemas.microsoft.com/office/drawing/2014/main" id="{27B31037-844C-F1F8-7BFD-3BB3F1EF633A}"/>
              </a:ext>
            </a:extLst>
          </p:cNvPr>
          <p:cNvSpPr/>
          <p:nvPr/>
        </p:nvSpPr>
        <p:spPr>
          <a:xfrm>
            <a:off x="2393444" y="2670008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BE5ACA99-4F66-6458-D718-B5BEDB903BF9}"/>
              </a:ext>
            </a:extLst>
          </p:cNvPr>
          <p:cNvSpPr/>
          <p:nvPr/>
        </p:nvSpPr>
        <p:spPr>
          <a:xfrm>
            <a:off x="2283653" y="300107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33B03967-3A11-7E00-6A3E-20004316379E}"/>
              </a:ext>
            </a:extLst>
          </p:cNvPr>
          <p:cNvSpPr/>
          <p:nvPr/>
        </p:nvSpPr>
        <p:spPr>
          <a:xfrm>
            <a:off x="2283653" y="300107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7DAEF-ABA6-FC22-2E28-2C523C8F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32D2-60A7-A0EF-76E6-2F935502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765173" cy="2509221"/>
          </a:xfrm>
        </p:spPr>
        <p:txBody>
          <a:bodyPr/>
          <a:lstStyle/>
          <a:p>
            <a:endParaRPr lang="en-SE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1316830-3B81-A8A7-DDBB-6077494D534A}"/>
              </a:ext>
            </a:extLst>
          </p:cNvPr>
          <p:cNvSpPr/>
          <p:nvPr/>
        </p:nvSpPr>
        <p:spPr>
          <a:xfrm>
            <a:off x="2256533" y="2240723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5D14F21-DE10-3158-75A8-32D70825123D}"/>
              </a:ext>
            </a:extLst>
          </p:cNvPr>
          <p:cNvSpPr/>
          <p:nvPr/>
        </p:nvSpPr>
        <p:spPr>
          <a:xfrm>
            <a:off x="1728739" y="2299085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7DFFF8D1-4BD4-E140-8623-6CBDE372859A}"/>
              </a:ext>
            </a:extLst>
          </p:cNvPr>
          <p:cNvSpPr/>
          <p:nvPr/>
        </p:nvSpPr>
        <p:spPr>
          <a:xfrm>
            <a:off x="2848298" y="257232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809EA85F-9E2E-B951-4269-4C9EF4E220DA}"/>
              </a:ext>
            </a:extLst>
          </p:cNvPr>
          <p:cNvSpPr/>
          <p:nvPr/>
        </p:nvSpPr>
        <p:spPr>
          <a:xfrm>
            <a:off x="2848298" y="257232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B0DA31E9-C07E-0798-B25D-536384EC76D6}"/>
              </a:ext>
            </a:extLst>
          </p:cNvPr>
          <p:cNvSpPr/>
          <p:nvPr/>
        </p:nvSpPr>
        <p:spPr>
          <a:xfrm>
            <a:off x="1613683" y="2687207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D806D32B-E25D-9DF0-95CA-B948EF1059C5}"/>
              </a:ext>
            </a:extLst>
          </p:cNvPr>
          <p:cNvSpPr/>
          <p:nvPr/>
        </p:nvSpPr>
        <p:spPr>
          <a:xfrm>
            <a:off x="1072810" y="268773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CFBA38CA-D923-48F0-690D-1E4D95ACE607}"/>
              </a:ext>
            </a:extLst>
          </p:cNvPr>
          <p:cNvSpPr/>
          <p:nvPr/>
        </p:nvSpPr>
        <p:spPr>
          <a:xfrm>
            <a:off x="2034581" y="301880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CD2A6505-6AD2-A9C1-84F2-CCB8CDB1E72A}"/>
              </a:ext>
            </a:extLst>
          </p:cNvPr>
          <p:cNvSpPr/>
          <p:nvPr/>
        </p:nvSpPr>
        <p:spPr>
          <a:xfrm>
            <a:off x="2034582" y="301880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22">
            <a:extLst>
              <a:ext uri="{FF2B5EF4-FFF2-40B4-BE49-F238E27FC236}">
                <a16:creationId xmlns:a16="http://schemas.microsoft.com/office/drawing/2014/main" id="{09208FEA-464A-1D29-1556-C03ABED4F3D1}"/>
              </a:ext>
            </a:extLst>
          </p:cNvPr>
          <p:cNvSpPr/>
          <p:nvPr/>
        </p:nvSpPr>
        <p:spPr>
          <a:xfrm>
            <a:off x="963019" y="301880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49">
            <a:extLst>
              <a:ext uri="{FF2B5EF4-FFF2-40B4-BE49-F238E27FC236}">
                <a16:creationId xmlns:a16="http://schemas.microsoft.com/office/drawing/2014/main" id="{52F91379-35E3-4EE4-4606-B02171527ED9}"/>
              </a:ext>
            </a:extLst>
          </p:cNvPr>
          <p:cNvSpPr/>
          <p:nvPr/>
        </p:nvSpPr>
        <p:spPr>
          <a:xfrm>
            <a:off x="1525589" y="257232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50">
            <a:extLst>
              <a:ext uri="{FF2B5EF4-FFF2-40B4-BE49-F238E27FC236}">
                <a16:creationId xmlns:a16="http://schemas.microsoft.com/office/drawing/2014/main" id="{EB809606-F41E-408D-3658-BC7B72935F59}"/>
              </a:ext>
            </a:extLst>
          </p:cNvPr>
          <p:cNvSpPr/>
          <p:nvPr/>
        </p:nvSpPr>
        <p:spPr>
          <a:xfrm>
            <a:off x="1525590" y="257232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" name="object 51">
            <a:extLst>
              <a:ext uri="{FF2B5EF4-FFF2-40B4-BE49-F238E27FC236}">
                <a16:creationId xmlns:a16="http://schemas.microsoft.com/office/drawing/2014/main" id="{6BB35360-F571-A542-F883-FD023FA38B52}"/>
              </a:ext>
            </a:extLst>
          </p:cNvPr>
          <p:cNvSpPr/>
          <p:nvPr/>
        </p:nvSpPr>
        <p:spPr>
          <a:xfrm>
            <a:off x="2168439" y="21258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object 52">
            <a:extLst>
              <a:ext uri="{FF2B5EF4-FFF2-40B4-BE49-F238E27FC236}">
                <a16:creationId xmlns:a16="http://schemas.microsoft.com/office/drawing/2014/main" id="{947DAAFF-69B9-F8AB-0673-64C1E66323D3}"/>
              </a:ext>
            </a:extLst>
          </p:cNvPr>
          <p:cNvSpPr/>
          <p:nvPr/>
        </p:nvSpPr>
        <p:spPr>
          <a:xfrm>
            <a:off x="2168440" y="21258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4E1074B5-BC7B-32E0-CBA6-0EB096450E3D}"/>
              </a:ext>
            </a:extLst>
          </p:cNvPr>
          <p:cNvSpPr/>
          <p:nvPr/>
        </p:nvSpPr>
        <p:spPr>
          <a:xfrm>
            <a:off x="1028460" y="315291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9A3AC83F-372A-683C-7DC5-1988E5141BD5}"/>
              </a:ext>
            </a:extLst>
          </p:cNvPr>
          <p:cNvSpPr/>
          <p:nvPr/>
        </p:nvSpPr>
        <p:spPr>
          <a:xfrm>
            <a:off x="487587" y="3153451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DD896691-805C-D95F-A761-1D62BED32EBC}"/>
              </a:ext>
            </a:extLst>
          </p:cNvPr>
          <p:cNvSpPr/>
          <p:nvPr/>
        </p:nvSpPr>
        <p:spPr>
          <a:xfrm>
            <a:off x="1449358" y="348452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040E9039-A6C3-05F3-69FE-56A53D96BF66}"/>
              </a:ext>
            </a:extLst>
          </p:cNvPr>
          <p:cNvSpPr/>
          <p:nvPr/>
        </p:nvSpPr>
        <p:spPr>
          <a:xfrm>
            <a:off x="1449359" y="348452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3B4A09F5-9319-D677-037F-C4B2871FAD04}"/>
              </a:ext>
            </a:extLst>
          </p:cNvPr>
          <p:cNvSpPr/>
          <p:nvPr/>
        </p:nvSpPr>
        <p:spPr>
          <a:xfrm>
            <a:off x="377796" y="348452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4C394F84-89A9-E0F0-3444-278BB2449FD0}"/>
              </a:ext>
            </a:extLst>
          </p:cNvPr>
          <p:cNvSpPr/>
          <p:nvPr/>
        </p:nvSpPr>
        <p:spPr>
          <a:xfrm>
            <a:off x="377796" y="348452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4" name="object 49">
            <a:extLst>
              <a:ext uri="{FF2B5EF4-FFF2-40B4-BE49-F238E27FC236}">
                <a16:creationId xmlns:a16="http://schemas.microsoft.com/office/drawing/2014/main" id="{CBCADDBA-A404-2C02-FC7C-B52950613272}"/>
              </a:ext>
            </a:extLst>
          </p:cNvPr>
          <p:cNvSpPr/>
          <p:nvPr/>
        </p:nvSpPr>
        <p:spPr>
          <a:xfrm>
            <a:off x="940366" y="303803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5" name="object 55">
            <a:extLst>
              <a:ext uri="{FF2B5EF4-FFF2-40B4-BE49-F238E27FC236}">
                <a16:creationId xmlns:a16="http://schemas.microsoft.com/office/drawing/2014/main" id="{69203391-239B-585E-8A94-99AB598398E6}"/>
              </a:ext>
            </a:extLst>
          </p:cNvPr>
          <p:cNvSpPr/>
          <p:nvPr/>
        </p:nvSpPr>
        <p:spPr>
          <a:xfrm>
            <a:off x="1709434" y="348452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79B8F1C5-59F4-7F46-812C-06B74830133B}"/>
              </a:ext>
            </a:extLst>
          </p:cNvPr>
          <p:cNvSpPr/>
          <p:nvPr/>
        </p:nvSpPr>
        <p:spPr>
          <a:xfrm>
            <a:off x="963019" y="301880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6" name="object 11">
            <a:extLst>
              <a:ext uri="{FF2B5EF4-FFF2-40B4-BE49-F238E27FC236}">
                <a16:creationId xmlns:a16="http://schemas.microsoft.com/office/drawing/2014/main" id="{C1EB0AC5-0549-7A96-5C51-FF0681B9A6E8}"/>
              </a:ext>
            </a:extLst>
          </p:cNvPr>
          <p:cNvSpPr/>
          <p:nvPr/>
        </p:nvSpPr>
        <p:spPr>
          <a:xfrm>
            <a:off x="5312542" y="2771583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7" name="object 22">
            <a:extLst>
              <a:ext uri="{FF2B5EF4-FFF2-40B4-BE49-F238E27FC236}">
                <a16:creationId xmlns:a16="http://schemas.microsoft.com/office/drawing/2014/main" id="{471B44CC-03E8-8358-BB55-E13E68F31B61}"/>
              </a:ext>
            </a:extLst>
          </p:cNvPr>
          <p:cNvSpPr/>
          <p:nvPr/>
        </p:nvSpPr>
        <p:spPr>
          <a:xfrm>
            <a:off x="5202751" y="310265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8" name="object 23">
            <a:extLst>
              <a:ext uri="{FF2B5EF4-FFF2-40B4-BE49-F238E27FC236}">
                <a16:creationId xmlns:a16="http://schemas.microsoft.com/office/drawing/2014/main" id="{113C8B07-F06B-8382-2773-FA0FE5733FF7}"/>
              </a:ext>
            </a:extLst>
          </p:cNvPr>
          <p:cNvSpPr/>
          <p:nvPr/>
        </p:nvSpPr>
        <p:spPr>
          <a:xfrm>
            <a:off x="5202751" y="310265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9" name="object 4">
            <a:extLst>
              <a:ext uri="{FF2B5EF4-FFF2-40B4-BE49-F238E27FC236}">
                <a16:creationId xmlns:a16="http://schemas.microsoft.com/office/drawing/2014/main" id="{371416FB-F630-E5FB-8073-0CC344D6606D}"/>
              </a:ext>
            </a:extLst>
          </p:cNvPr>
          <p:cNvSpPr/>
          <p:nvPr/>
        </p:nvSpPr>
        <p:spPr>
          <a:xfrm>
            <a:off x="5175631" y="2342298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8A7E1929-FFB2-E6DF-0AAE-E4B2BDE14304}"/>
              </a:ext>
            </a:extLst>
          </p:cNvPr>
          <p:cNvSpPr/>
          <p:nvPr/>
        </p:nvSpPr>
        <p:spPr>
          <a:xfrm>
            <a:off x="4647837" y="2400660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B91674CE-747D-156A-8073-96677815891F}"/>
              </a:ext>
            </a:extLst>
          </p:cNvPr>
          <p:cNvSpPr/>
          <p:nvPr/>
        </p:nvSpPr>
        <p:spPr>
          <a:xfrm>
            <a:off x="5767396" y="267389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13A3E13A-800A-7D66-6482-4149D4B62A12}"/>
              </a:ext>
            </a:extLst>
          </p:cNvPr>
          <p:cNvSpPr/>
          <p:nvPr/>
        </p:nvSpPr>
        <p:spPr>
          <a:xfrm>
            <a:off x="5767396" y="26739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3" name="object 10">
            <a:extLst>
              <a:ext uri="{FF2B5EF4-FFF2-40B4-BE49-F238E27FC236}">
                <a16:creationId xmlns:a16="http://schemas.microsoft.com/office/drawing/2014/main" id="{E3436C0F-5B90-7D44-569B-BF6DF1BB2847}"/>
              </a:ext>
            </a:extLst>
          </p:cNvPr>
          <p:cNvSpPr/>
          <p:nvPr/>
        </p:nvSpPr>
        <p:spPr>
          <a:xfrm>
            <a:off x="4532781" y="2788782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CE63E269-B842-8326-4EFF-43BC71BA3AE7}"/>
              </a:ext>
            </a:extLst>
          </p:cNvPr>
          <p:cNvSpPr/>
          <p:nvPr/>
        </p:nvSpPr>
        <p:spPr>
          <a:xfrm>
            <a:off x="3991908" y="2789314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EEE307FD-9456-9C12-CEFC-3CE028B135F9}"/>
              </a:ext>
            </a:extLst>
          </p:cNvPr>
          <p:cNvSpPr/>
          <p:nvPr/>
        </p:nvSpPr>
        <p:spPr>
          <a:xfrm>
            <a:off x="4953679" y="312038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6" name="object 15">
            <a:extLst>
              <a:ext uri="{FF2B5EF4-FFF2-40B4-BE49-F238E27FC236}">
                <a16:creationId xmlns:a16="http://schemas.microsoft.com/office/drawing/2014/main" id="{E9120DE3-171A-F809-37D0-A9A37C64176A}"/>
              </a:ext>
            </a:extLst>
          </p:cNvPr>
          <p:cNvSpPr/>
          <p:nvPr/>
        </p:nvSpPr>
        <p:spPr>
          <a:xfrm>
            <a:off x="4953680" y="312038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41DFD8C8-2214-1963-BF96-7CFC8BF7EA11}"/>
              </a:ext>
            </a:extLst>
          </p:cNvPr>
          <p:cNvSpPr/>
          <p:nvPr/>
        </p:nvSpPr>
        <p:spPr>
          <a:xfrm>
            <a:off x="3882117" y="312038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8" name="object 49">
            <a:extLst>
              <a:ext uri="{FF2B5EF4-FFF2-40B4-BE49-F238E27FC236}">
                <a16:creationId xmlns:a16="http://schemas.microsoft.com/office/drawing/2014/main" id="{9C36A40A-A1A0-5195-5E46-CB13EDF9DF9A}"/>
              </a:ext>
            </a:extLst>
          </p:cNvPr>
          <p:cNvSpPr/>
          <p:nvPr/>
        </p:nvSpPr>
        <p:spPr>
          <a:xfrm>
            <a:off x="4444687" y="267389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9" name="object 50">
            <a:extLst>
              <a:ext uri="{FF2B5EF4-FFF2-40B4-BE49-F238E27FC236}">
                <a16:creationId xmlns:a16="http://schemas.microsoft.com/office/drawing/2014/main" id="{2D2410D2-6CE2-0480-3CAC-DE05B267C2A1}"/>
              </a:ext>
            </a:extLst>
          </p:cNvPr>
          <p:cNvSpPr/>
          <p:nvPr/>
        </p:nvSpPr>
        <p:spPr>
          <a:xfrm>
            <a:off x="4444688" y="26739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0" name="object 51">
            <a:extLst>
              <a:ext uri="{FF2B5EF4-FFF2-40B4-BE49-F238E27FC236}">
                <a16:creationId xmlns:a16="http://schemas.microsoft.com/office/drawing/2014/main" id="{D3B877F4-9D07-4272-0DD0-45917BDAB017}"/>
              </a:ext>
            </a:extLst>
          </p:cNvPr>
          <p:cNvSpPr/>
          <p:nvPr/>
        </p:nvSpPr>
        <p:spPr>
          <a:xfrm>
            <a:off x="5087537" y="222741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1" name="object 52">
            <a:extLst>
              <a:ext uri="{FF2B5EF4-FFF2-40B4-BE49-F238E27FC236}">
                <a16:creationId xmlns:a16="http://schemas.microsoft.com/office/drawing/2014/main" id="{066DFB17-DDCD-4B92-B315-B1F024D20F2D}"/>
              </a:ext>
            </a:extLst>
          </p:cNvPr>
          <p:cNvSpPr/>
          <p:nvPr/>
        </p:nvSpPr>
        <p:spPr>
          <a:xfrm>
            <a:off x="5087538" y="222741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2" name="object 10">
            <a:extLst>
              <a:ext uri="{FF2B5EF4-FFF2-40B4-BE49-F238E27FC236}">
                <a16:creationId xmlns:a16="http://schemas.microsoft.com/office/drawing/2014/main" id="{1694ABD6-EDCF-A7D0-F711-588D14B8DAA0}"/>
              </a:ext>
            </a:extLst>
          </p:cNvPr>
          <p:cNvSpPr/>
          <p:nvPr/>
        </p:nvSpPr>
        <p:spPr>
          <a:xfrm>
            <a:off x="3947558" y="3254494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3" name="object 11">
            <a:extLst>
              <a:ext uri="{FF2B5EF4-FFF2-40B4-BE49-F238E27FC236}">
                <a16:creationId xmlns:a16="http://schemas.microsoft.com/office/drawing/2014/main" id="{7EBCF4AE-8207-4F2A-3D0B-756E0A9FECE2}"/>
              </a:ext>
            </a:extLst>
          </p:cNvPr>
          <p:cNvSpPr/>
          <p:nvPr/>
        </p:nvSpPr>
        <p:spPr>
          <a:xfrm>
            <a:off x="3406685" y="3255026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4" name="object 14">
            <a:extLst>
              <a:ext uri="{FF2B5EF4-FFF2-40B4-BE49-F238E27FC236}">
                <a16:creationId xmlns:a16="http://schemas.microsoft.com/office/drawing/2014/main" id="{FF29A2DC-FF3E-01A6-C042-54BCB7A5E862}"/>
              </a:ext>
            </a:extLst>
          </p:cNvPr>
          <p:cNvSpPr/>
          <p:nvPr/>
        </p:nvSpPr>
        <p:spPr>
          <a:xfrm>
            <a:off x="4368456" y="358609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5" name="object 15">
            <a:extLst>
              <a:ext uri="{FF2B5EF4-FFF2-40B4-BE49-F238E27FC236}">
                <a16:creationId xmlns:a16="http://schemas.microsoft.com/office/drawing/2014/main" id="{EAE02B60-94E5-9DFB-E696-CD1FC0D60D11}"/>
              </a:ext>
            </a:extLst>
          </p:cNvPr>
          <p:cNvSpPr/>
          <p:nvPr/>
        </p:nvSpPr>
        <p:spPr>
          <a:xfrm>
            <a:off x="4368457" y="35860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6" name="object 22">
            <a:extLst>
              <a:ext uri="{FF2B5EF4-FFF2-40B4-BE49-F238E27FC236}">
                <a16:creationId xmlns:a16="http://schemas.microsoft.com/office/drawing/2014/main" id="{553A922A-63D2-23F7-022F-486C5F83FBBB}"/>
              </a:ext>
            </a:extLst>
          </p:cNvPr>
          <p:cNvSpPr/>
          <p:nvPr/>
        </p:nvSpPr>
        <p:spPr>
          <a:xfrm>
            <a:off x="3296894" y="358609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7" name="object 23">
            <a:extLst>
              <a:ext uri="{FF2B5EF4-FFF2-40B4-BE49-F238E27FC236}">
                <a16:creationId xmlns:a16="http://schemas.microsoft.com/office/drawing/2014/main" id="{6E24FF5E-8AE2-EB2E-F938-9D213BACF4AA}"/>
              </a:ext>
            </a:extLst>
          </p:cNvPr>
          <p:cNvSpPr/>
          <p:nvPr/>
        </p:nvSpPr>
        <p:spPr>
          <a:xfrm>
            <a:off x="3296894" y="35860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8" name="object 49">
            <a:extLst>
              <a:ext uri="{FF2B5EF4-FFF2-40B4-BE49-F238E27FC236}">
                <a16:creationId xmlns:a16="http://schemas.microsoft.com/office/drawing/2014/main" id="{E04D7152-D77D-B5FE-7485-5AB740F91A0A}"/>
              </a:ext>
            </a:extLst>
          </p:cNvPr>
          <p:cNvSpPr/>
          <p:nvPr/>
        </p:nvSpPr>
        <p:spPr>
          <a:xfrm>
            <a:off x="3859464" y="313961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9" name="object 55">
            <a:extLst>
              <a:ext uri="{FF2B5EF4-FFF2-40B4-BE49-F238E27FC236}">
                <a16:creationId xmlns:a16="http://schemas.microsoft.com/office/drawing/2014/main" id="{C555EDAB-0C7A-3612-4943-7B09C1C58F6C}"/>
              </a:ext>
            </a:extLst>
          </p:cNvPr>
          <p:cNvSpPr/>
          <p:nvPr/>
        </p:nvSpPr>
        <p:spPr>
          <a:xfrm>
            <a:off x="4628532" y="358609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0" name="object 23">
            <a:extLst>
              <a:ext uri="{FF2B5EF4-FFF2-40B4-BE49-F238E27FC236}">
                <a16:creationId xmlns:a16="http://schemas.microsoft.com/office/drawing/2014/main" id="{13BC522F-AE24-0206-72DE-34603797DE17}"/>
              </a:ext>
            </a:extLst>
          </p:cNvPr>
          <p:cNvSpPr/>
          <p:nvPr/>
        </p:nvSpPr>
        <p:spPr>
          <a:xfrm>
            <a:off x="3882117" y="312038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1" name="object 10">
            <a:extLst>
              <a:ext uri="{FF2B5EF4-FFF2-40B4-BE49-F238E27FC236}">
                <a16:creationId xmlns:a16="http://schemas.microsoft.com/office/drawing/2014/main" id="{951538B7-81E5-D76F-E9A2-21E90E81D51C}"/>
              </a:ext>
            </a:extLst>
          </p:cNvPr>
          <p:cNvSpPr/>
          <p:nvPr/>
        </p:nvSpPr>
        <p:spPr>
          <a:xfrm>
            <a:off x="5950148" y="283479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E5967C1C-8254-4C5E-C3B6-EDD1855F825F}"/>
              </a:ext>
            </a:extLst>
          </p:cNvPr>
          <p:cNvSpPr/>
          <p:nvPr/>
        </p:nvSpPr>
        <p:spPr>
          <a:xfrm>
            <a:off x="6371046" y="31664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4" name="object 55">
            <a:extLst>
              <a:ext uri="{FF2B5EF4-FFF2-40B4-BE49-F238E27FC236}">
                <a16:creationId xmlns:a16="http://schemas.microsoft.com/office/drawing/2014/main" id="{373223C5-06CD-3294-5299-BFFBEA12C033}"/>
              </a:ext>
            </a:extLst>
          </p:cNvPr>
          <p:cNvSpPr/>
          <p:nvPr/>
        </p:nvSpPr>
        <p:spPr>
          <a:xfrm>
            <a:off x="6631122" y="31664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9DEE2303-C583-7E1C-4E8A-40BB198C5B73}"/>
              </a:ext>
            </a:extLst>
          </p:cNvPr>
          <p:cNvSpPr txBox="1">
            <a:spLocks/>
          </p:cNvSpPr>
          <p:nvPr/>
        </p:nvSpPr>
        <p:spPr>
          <a:xfrm>
            <a:off x="-2267546" y="3714343"/>
            <a:ext cx="6765173" cy="2509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E" dirty="0"/>
          </a:p>
        </p:txBody>
      </p:sp>
      <p:sp>
        <p:nvSpPr>
          <p:cNvPr id="63" name="object 15">
            <a:extLst>
              <a:ext uri="{FF2B5EF4-FFF2-40B4-BE49-F238E27FC236}">
                <a16:creationId xmlns:a16="http://schemas.microsoft.com/office/drawing/2014/main" id="{249428FE-D75D-8B78-9D2F-340D60999BD6}"/>
              </a:ext>
            </a:extLst>
          </p:cNvPr>
          <p:cNvSpPr/>
          <p:nvPr/>
        </p:nvSpPr>
        <p:spPr>
          <a:xfrm>
            <a:off x="6305043" y="310514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298410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53668</TotalTime>
  <Words>376</Words>
  <Application>Microsoft Office PowerPoint</Application>
  <PresentationFormat>On-screen Show (4:3)</PresentationFormat>
  <Paragraphs>288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Helvetica</vt:lpstr>
      <vt:lpstr>Times New Roman</vt:lpstr>
      <vt:lpstr>Wingdings</vt:lpstr>
      <vt:lpstr>Office Theme</vt:lpstr>
      <vt:lpstr>Final Exam</vt:lpstr>
      <vt:lpstr>PowerPoint Presentation</vt:lpstr>
      <vt:lpstr>PowerPoint Presentation</vt:lpstr>
      <vt:lpstr>PowerPoint Presentation</vt:lpstr>
      <vt:lpstr>§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1364</cp:revision>
  <dcterms:created xsi:type="dcterms:W3CDTF">2018-08-13T22:58:39Z</dcterms:created>
  <dcterms:modified xsi:type="dcterms:W3CDTF">2024-12-09T04:22:23Z</dcterms:modified>
</cp:coreProperties>
</file>