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30" r:id="rId23"/>
    <p:sldId id="321" r:id="rId24"/>
    <p:sldId id="341" r:id="rId25"/>
    <p:sldId id="355" r:id="rId26"/>
    <p:sldId id="339" r:id="rId27"/>
    <p:sldId id="273" r:id="rId28"/>
    <p:sldId id="334" r:id="rId29"/>
    <p:sldId id="354" r:id="rId30"/>
    <p:sldId id="336" r:id="rId31"/>
    <p:sldId id="265" r:id="rId32"/>
    <p:sldId id="337" r:id="rId33"/>
    <p:sldId id="264" r:id="rId34"/>
    <p:sldId id="352" r:id="rId35"/>
    <p:sldId id="269" r:id="rId36"/>
    <p:sldId id="270" r:id="rId37"/>
    <p:sldId id="275" r:id="rId38"/>
    <p:sldId id="357" r:id="rId39"/>
    <p:sldId id="356" r:id="rId40"/>
    <p:sldId id="298" r:id="rId41"/>
    <p:sldId id="300" r:id="rId42"/>
    <p:sldId id="301" r:id="rId43"/>
    <p:sldId id="302" r:id="rId44"/>
    <p:sldId id="303" r:id="rId45"/>
    <p:sldId id="304" r:id="rId46"/>
    <p:sldId id="350" r:id="rId47"/>
    <p:sldId id="353" r:id="rId48"/>
    <p:sldId id="333" r:id="rId49"/>
    <p:sldId id="340" r:id="rId50"/>
    <p:sldId id="358" r:id="rId51"/>
    <p:sldId id="29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5033" autoAdjust="0"/>
  </p:normalViewPr>
  <p:slideViewPr>
    <p:cSldViewPr snapToGrid="0" snapToObjects="1">
      <p:cViewPr varScale="1">
        <p:scale>
          <a:sx n="78" d="100"/>
          <a:sy n="78" d="100"/>
        </p:scale>
        <p:origin x="898"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17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49</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279807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6.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37.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417638"/>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35273</TotalTime>
  <Words>8139</Words>
  <Application>Microsoft Office PowerPoint</Application>
  <PresentationFormat>On-screen Show (4:3)</PresentationFormat>
  <Paragraphs>2304</Paragraphs>
  <Slides>51</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51</vt:i4>
      </vt:variant>
    </vt:vector>
  </HeadingPairs>
  <TitlesOfParts>
    <vt:vector size="68" baseType="lpstr">
      <vt:lpstr>DejaVu Sans Mono</vt:lpstr>
      <vt:lpstr>Droid Sans Fallback</vt:lpstr>
      <vt:lpstr>Menlo</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1085</cp:revision>
  <dcterms:created xsi:type="dcterms:W3CDTF">2018-08-13T22:58:39Z</dcterms:created>
  <dcterms:modified xsi:type="dcterms:W3CDTF">2024-12-08T22:12:26Z</dcterms:modified>
</cp:coreProperties>
</file>