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60" r:id="rId4"/>
    <p:sldId id="262" r:id="rId5"/>
    <p:sldId id="263" r:id="rId6"/>
    <p:sldId id="264" r:id="rId7"/>
    <p:sldId id="265" r:id="rId8"/>
    <p:sldId id="261" r:id="rId9"/>
    <p:sldId id="259" r:id="rId10"/>
    <p:sldId id="257" r:id="rId11"/>
    <p:sldId id="25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1634" autoAdjust="0"/>
  </p:normalViewPr>
  <p:slideViewPr>
    <p:cSldViewPr snapToGrid="0" snapToObjects="1">
      <p:cViewPr>
        <p:scale>
          <a:sx n="100" d="100"/>
          <a:sy n="100" d="100"/>
        </p:scale>
        <p:origin x="730" y="-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{2,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{2, 4}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Final Exam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1">
            <a:extLst>
              <a:ext uri="{FF2B5EF4-FFF2-40B4-BE49-F238E27FC236}">
                <a16:creationId xmlns:a16="http://schemas.microsoft.com/office/drawing/2014/main" id="{27B31037-844C-F1F8-7BFD-3BB3F1EF633A}"/>
              </a:ext>
            </a:extLst>
          </p:cNvPr>
          <p:cNvSpPr/>
          <p:nvPr/>
        </p:nvSpPr>
        <p:spPr>
          <a:xfrm>
            <a:off x="2393444" y="267000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5ACA99-4F66-6458-D718-B5BEDB903BF9}"/>
              </a:ext>
            </a:extLst>
          </p:cNvPr>
          <p:cNvSpPr/>
          <p:nvPr/>
        </p:nvSpPr>
        <p:spPr>
          <a:xfrm>
            <a:off x="2283653" y="30010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33B03967-3A11-7E00-6A3E-20004316379E}"/>
              </a:ext>
            </a:extLst>
          </p:cNvPr>
          <p:cNvSpPr/>
          <p:nvPr/>
        </p:nvSpPr>
        <p:spPr>
          <a:xfrm>
            <a:off x="2283653" y="300107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DAEF-ABA6-FC22-2E28-2C523C8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32D2-60A7-A0EF-76E6-2F935502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65173" cy="2509221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316830-3B81-A8A7-DDBB-6077494D534A}"/>
              </a:ext>
            </a:extLst>
          </p:cNvPr>
          <p:cNvSpPr/>
          <p:nvPr/>
        </p:nvSpPr>
        <p:spPr>
          <a:xfrm>
            <a:off x="2256533" y="224072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D14F21-DE10-3158-75A8-32D70825123D}"/>
              </a:ext>
            </a:extLst>
          </p:cNvPr>
          <p:cNvSpPr/>
          <p:nvPr/>
        </p:nvSpPr>
        <p:spPr>
          <a:xfrm>
            <a:off x="1728739" y="229908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DFFF8D1-4BD4-E140-8623-6CBDE372859A}"/>
              </a:ext>
            </a:extLst>
          </p:cNvPr>
          <p:cNvSpPr/>
          <p:nvPr/>
        </p:nvSpPr>
        <p:spPr>
          <a:xfrm>
            <a:off x="2848298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09EA85F-9E2E-B951-4269-4C9EF4E220DA}"/>
              </a:ext>
            </a:extLst>
          </p:cNvPr>
          <p:cNvSpPr/>
          <p:nvPr/>
        </p:nvSpPr>
        <p:spPr>
          <a:xfrm>
            <a:off x="2848298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0DA31E9-C07E-0798-B25D-536384EC76D6}"/>
              </a:ext>
            </a:extLst>
          </p:cNvPr>
          <p:cNvSpPr/>
          <p:nvPr/>
        </p:nvSpPr>
        <p:spPr>
          <a:xfrm>
            <a:off x="1613683" y="26872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806D32B-E25D-9DF0-95CA-B948EF1059C5}"/>
              </a:ext>
            </a:extLst>
          </p:cNvPr>
          <p:cNvSpPr/>
          <p:nvPr/>
        </p:nvSpPr>
        <p:spPr>
          <a:xfrm>
            <a:off x="1072810" y="268773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CFBA38CA-D923-48F0-690D-1E4D95ACE607}"/>
              </a:ext>
            </a:extLst>
          </p:cNvPr>
          <p:cNvSpPr/>
          <p:nvPr/>
        </p:nvSpPr>
        <p:spPr>
          <a:xfrm>
            <a:off x="2034581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D2A6505-6AD2-A9C1-84F2-CCB8CDB1E72A}"/>
              </a:ext>
            </a:extLst>
          </p:cNvPr>
          <p:cNvSpPr/>
          <p:nvPr/>
        </p:nvSpPr>
        <p:spPr>
          <a:xfrm>
            <a:off x="2034582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09208FEA-464A-1D29-1556-C03ABED4F3D1}"/>
              </a:ext>
            </a:extLst>
          </p:cNvPr>
          <p:cNvSpPr/>
          <p:nvPr/>
        </p:nvSpPr>
        <p:spPr>
          <a:xfrm>
            <a:off x="963019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49">
            <a:extLst>
              <a:ext uri="{FF2B5EF4-FFF2-40B4-BE49-F238E27FC236}">
                <a16:creationId xmlns:a16="http://schemas.microsoft.com/office/drawing/2014/main" id="{52F91379-35E3-4EE4-4606-B02171527ED9}"/>
              </a:ext>
            </a:extLst>
          </p:cNvPr>
          <p:cNvSpPr/>
          <p:nvPr/>
        </p:nvSpPr>
        <p:spPr>
          <a:xfrm>
            <a:off x="1525589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50">
            <a:extLst>
              <a:ext uri="{FF2B5EF4-FFF2-40B4-BE49-F238E27FC236}">
                <a16:creationId xmlns:a16="http://schemas.microsoft.com/office/drawing/2014/main" id="{EB809606-F41E-408D-3658-BC7B72935F59}"/>
              </a:ext>
            </a:extLst>
          </p:cNvPr>
          <p:cNvSpPr/>
          <p:nvPr/>
        </p:nvSpPr>
        <p:spPr>
          <a:xfrm>
            <a:off x="1525590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6BB35360-F571-A542-F883-FD023FA38B52}"/>
              </a:ext>
            </a:extLst>
          </p:cNvPr>
          <p:cNvSpPr/>
          <p:nvPr/>
        </p:nvSpPr>
        <p:spPr>
          <a:xfrm>
            <a:off x="2168439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52">
            <a:extLst>
              <a:ext uri="{FF2B5EF4-FFF2-40B4-BE49-F238E27FC236}">
                <a16:creationId xmlns:a16="http://schemas.microsoft.com/office/drawing/2014/main" id="{947DAAFF-69B9-F8AB-0673-64C1E66323D3}"/>
              </a:ext>
            </a:extLst>
          </p:cNvPr>
          <p:cNvSpPr/>
          <p:nvPr/>
        </p:nvSpPr>
        <p:spPr>
          <a:xfrm>
            <a:off x="2168440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4E1074B5-BC7B-32E0-CBA6-0EB096450E3D}"/>
              </a:ext>
            </a:extLst>
          </p:cNvPr>
          <p:cNvSpPr/>
          <p:nvPr/>
        </p:nvSpPr>
        <p:spPr>
          <a:xfrm>
            <a:off x="1028460" y="315291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A3AC83F-372A-683C-7DC5-1988E5141BD5}"/>
              </a:ext>
            </a:extLst>
          </p:cNvPr>
          <p:cNvSpPr/>
          <p:nvPr/>
        </p:nvSpPr>
        <p:spPr>
          <a:xfrm>
            <a:off x="487587" y="315345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DD896691-805C-D95F-A761-1D62BED32EBC}"/>
              </a:ext>
            </a:extLst>
          </p:cNvPr>
          <p:cNvSpPr/>
          <p:nvPr/>
        </p:nvSpPr>
        <p:spPr>
          <a:xfrm>
            <a:off x="1449358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040E9039-A6C3-05F3-69FE-56A53D96BF66}"/>
              </a:ext>
            </a:extLst>
          </p:cNvPr>
          <p:cNvSpPr/>
          <p:nvPr/>
        </p:nvSpPr>
        <p:spPr>
          <a:xfrm>
            <a:off x="1449359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B4A09F5-9319-D677-037F-C4B2871FAD04}"/>
              </a:ext>
            </a:extLst>
          </p:cNvPr>
          <p:cNvSpPr/>
          <p:nvPr/>
        </p:nvSpPr>
        <p:spPr>
          <a:xfrm>
            <a:off x="377796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C394F84-89A9-E0F0-3444-278BB2449FD0}"/>
              </a:ext>
            </a:extLst>
          </p:cNvPr>
          <p:cNvSpPr/>
          <p:nvPr/>
        </p:nvSpPr>
        <p:spPr>
          <a:xfrm>
            <a:off x="377796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CBCADDBA-A404-2C02-FC7C-B52950613272}"/>
              </a:ext>
            </a:extLst>
          </p:cNvPr>
          <p:cNvSpPr/>
          <p:nvPr/>
        </p:nvSpPr>
        <p:spPr>
          <a:xfrm>
            <a:off x="940366" y="303803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5">
            <a:extLst>
              <a:ext uri="{FF2B5EF4-FFF2-40B4-BE49-F238E27FC236}">
                <a16:creationId xmlns:a16="http://schemas.microsoft.com/office/drawing/2014/main" id="{69203391-239B-585E-8A94-99AB598398E6}"/>
              </a:ext>
            </a:extLst>
          </p:cNvPr>
          <p:cNvSpPr/>
          <p:nvPr/>
        </p:nvSpPr>
        <p:spPr>
          <a:xfrm>
            <a:off x="1709434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79B8F1C5-59F4-7F46-812C-06B74830133B}"/>
              </a:ext>
            </a:extLst>
          </p:cNvPr>
          <p:cNvSpPr/>
          <p:nvPr/>
        </p:nvSpPr>
        <p:spPr>
          <a:xfrm>
            <a:off x="963019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C1EB0AC5-0549-7A96-5C51-FF0681B9A6E8}"/>
              </a:ext>
            </a:extLst>
          </p:cNvPr>
          <p:cNvSpPr/>
          <p:nvPr/>
        </p:nvSpPr>
        <p:spPr>
          <a:xfrm>
            <a:off x="5312542" y="27715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471B44CC-03E8-8358-BB55-E13E68F31B61}"/>
              </a:ext>
            </a:extLst>
          </p:cNvPr>
          <p:cNvSpPr/>
          <p:nvPr/>
        </p:nvSpPr>
        <p:spPr>
          <a:xfrm>
            <a:off x="5202751" y="310265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113C8B07-F06B-8382-2773-FA0FE5733FF7}"/>
              </a:ext>
            </a:extLst>
          </p:cNvPr>
          <p:cNvSpPr/>
          <p:nvPr/>
        </p:nvSpPr>
        <p:spPr>
          <a:xfrm>
            <a:off x="5202751" y="31026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71416FB-F630-E5FB-8073-0CC344D6606D}"/>
              </a:ext>
            </a:extLst>
          </p:cNvPr>
          <p:cNvSpPr/>
          <p:nvPr/>
        </p:nvSpPr>
        <p:spPr>
          <a:xfrm>
            <a:off x="5175631" y="234229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8A7E1929-FFB2-E6DF-0AAE-E4B2BDE14304}"/>
              </a:ext>
            </a:extLst>
          </p:cNvPr>
          <p:cNvSpPr/>
          <p:nvPr/>
        </p:nvSpPr>
        <p:spPr>
          <a:xfrm>
            <a:off x="4647837" y="240066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B91674CE-747D-156A-8073-96677815891F}"/>
              </a:ext>
            </a:extLst>
          </p:cNvPr>
          <p:cNvSpPr/>
          <p:nvPr/>
        </p:nvSpPr>
        <p:spPr>
          <a:xfrm>
            <a:off x="5767396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13A3E13A-800A-7D66-6482-4149D4B62A12}"/>
              </a:ext>
            </a:extLst>
          </p:cNvPr>
          <p:cNvSpPr/>
          <p:nvPr/>
        </p:nvSpPr>
        <p:spPr>
          <a:xfrm>
            <a:off x="5767396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3436C0F-5B90-7D44-569B-BF6DF1BB2847}"/>
              </a:ext>
            </a:extLst>
          </p:cNvPr>
          <p:cNvSpPr/>
          <p:nvPr/>
        </p:nvSpPr>
        <p:spPr>
          <a:xfrm>
            <a:off x="4532781" y="278878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E63E269-B842-8326-4EFF-43BC71BA3AE7}"/>
              </a:ext>
            </a:extLst>
          </p:cNvPr>
          <p:cNvSpPr/>
          <p:nvPr/>
        </p:nvSpPr>
        <p:spPr>
          <a:xfrm>
            <a:off x="3991908" y="278931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EEE307FD-9456-9C12-CEFC-3CE028B135F9}"/>
              </a:ext>
            </a:extLst>
          </p:cNvPr>
          <p:cNvSpPr/>
          <p:nvPr/>
        </p:nvSpPr>
        <p:spPr>
          <a:xfrm>
            <a:off x="4953679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E9120DE3-171A-F809-37D0-A9A37C64176A}"/>
              </a:ext>
            </a:extLst>
          </p:cNvPr>
          <p:cNvSpPr/>
          <p:nvPr/>
        </p:nvSpPr>
        <p:spPr>
          <a:xfrm>
            <a:off x="4953680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41DFD8C8-2214-1963-BF96-7CFC8BF7EA11}"/>
              </a:ext>
            </a:extLst>
          </p:cNvPr>
          <p:cNvSpPr/>
          <p:nvPr/>
        </p:nvSpPr>
        <p:spPr>
          <a:xfrm>
            <a:off x="3882117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id="{9C36A40A-A1A0-5195-5E46-CB13EDF9DF9A}"/>
              </a:ext>
            </a:extLst>
          </p:cNvPr>
          <p:cNvSpPr/>
          <p:nvPr/>
        </p:nvSpPr>
        <p:spPr>
          <a:xfrm>
            <a:off x="4444687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id="{2D2410D2-6CE2-0480-3CAC-DE05B267C2A1}"/>
              </a:ext>
            </a:extLst>
          </p:cNvPr>
          <p:cNvSpPr/>
          <p:nvPr/>
        </p:nvSpPr>
        <p:spPr>
          <a:xfrm>
            <a:off x="4444688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D3B877F4-9D07-4272-0DD0-45917BDAB017}"/>
              </a:ext>
            </a:extLst>
          </p:cNvPr>
          <p:cNvSpPr/>
          <p:nvPr/>
        </p:nvSpPr>
        <p:spPr>
          <a:xfrm>
            <a:off x="5087537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id="{066DFB17-DDCD-4B92-B315-B1F024D20F2D}"/>
              </a:ext>
            </a:extLst>
          </p:cNvPr>
          <p:cNvSpPr/>
          <p:nvPr/>
        </p:nvSpPr>
        <p:spPr>
          <a:xfrm>
            <a:off x="5087538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1694ABD6-EDCF-A7D0-F711-588D14B8DAA0}"/>
              </a:ext>
            </a:extLst>
          </p:cNvPr>
          <p:cNvSpPr/>
          <p:nvPr/>
        </p:nvSpPr>
        <p:spPr>
          <a:xfrm>
            <a:off x="3947558" y="32544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EBCF4AE-8207-4F2A-3D0B-756E0A9FECE2}"/>
              </a:ext>
            </a:extLst>
          </p:cNvPr>
          <p:cNvSpPr/>
          <p:nvPr/>
        </p:nvSpPr>
        <p:spPr>
          <a:xfrm>
            <a:off x="3406685" y="325502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FF29A2DC-FF3E-01A6-C042-54BCB7A5E862}"/>
              </a:ext>
            </a:extLst>
          </p:cNvPr>
          <p:cNvSpPr/>
          <p:nvPr/>
        </p:nvSpPr>
        <p:spPr>
          <a:xfrm>
            <a:off x="4368456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EAE02B60-94E5-9DFB-E696-CD1FC0D60D11}"/>
              </a:ext>
            </a:extLst>
          </p:cNvPr>
          <p:cNvSpPr/>
          <p:nvPr/>
        </p:nvSpPr>
        <p:spPr>
          <a:xfrm>
            <a:off x="4368457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22">
            <a:extLst>
              <a:ext uri="{FF2B5EF4-FFF2-40B4-BE49-F238E27FC236}">
                <a16:creationId xmlns:a16="http://schemas.microsoft.com/office/drawing/2014/main" id="{553A922A-63D2-23F7-022F-486C5F83FBBB}"/>
              </a:ext>
            </a:extLst>
          </p:cNvPr>
          <p:cNvSpPr/>
          <p:nvPr/>
        </p:nvSpPr>
        <p:spPr>
          <a:xfrm>
            <a:off x="3296894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E24FF5E-8AE2-EB2E-F938-9D213BACF4AA}"/>
              </a:ext>
            </a:extLst>
          </p:cNvPr>
          <p:cNvSpPr/>
          <p:nvPr/>
        </p:nvSpPr>
        <p:spPr>
          <a:xfrm>
            <a:off x="3296894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E04D7152-D77D-B5FE-7485-5AB740F91A0A}"/>
              </a:ext>
            </a:extLst>
          </p:cNvPr>
          <p:cNvSpPr/>
          <p:nvPr/>
        </p:nvSpPr>
        <p:spPr>
          <a:xfrm>
            <a:off x="3859464" y="31396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C555EDAB-0C7A-3612-4943-7B09C1C58F6C}"/>
              </a:ext>
            </a:extLst>
          </p:cNvPr>
          <p:cNvSpPr/>
          <p:nvPr/>
        </p:nvSpPr>
        <p:spPr>
          <a:xfrm>
            <a:off x="4628532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13BC522F-AE24-0206-72DE-34603797DE17}"/>
              </a:ext>
            </a:extLst>
          </p:cNvPr>
          <p:cNvSpPr/>
          <p:nvPr/>
        </p:nvSpPr>
        <p:spPr>
          <a:xfrm>
            <a:off x="3882117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951538B7-81E5-D76F-E9A2-21E90E81D51C}"/>
              </a:ext>
            </a:extLst>
          </p:cNvPr>
          <p:cNvSpPr/>
          <p:nvPr/>
        </p:nvSpPr>
        <p:spPr>
          <a:xfrm>
            <a:off x="5950148" y="283479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E5967C1C-8254-4C5E-C3B6-EDD1855F825F}"/>
              </a:ext>
            </a:extLst>
          </p:cNvPr>
          <p:cNvSpPr/>
          <p:nvPr/>
        </p:nvSpPr>
        <p:spPr>
          <a:xfrm>
            <a:off x="6371046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373223C5-06CD-3294-5299-BFFBEA12C033}"/>
              </a:ext>
            </a:extLst>
          </p:cNvPr>
          <p:cNvSpPr/>
          <p:nvPr/>
        </p:nvSpPr>
        <p:spPr>
          <a:xfrm>
            <a:off x="6631122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DEE2303-C583-7E1C-4E8A-40BB198C5B73}"/>
              </a:ext>
            </a:extLst>
          </p:cNvPr>
          <p:cNvSpPr txBox="1">
            <a:spLocks/>
          </p:cNvSpPr>
          <p:nvPr/>
        </p:nvSpPr>
        <p:spPr>
          <a:xfrm>
            <a:off x="-2267546" y="3714343"/>
            <a:ext cx="6765173" cy="25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249428FE-D75D-8B78-9D2F-340D60999BD6}"/>
              </a:ext>
            </a:extLst>
          </p:cNvPr>
          <p:cNvSpPr/>
          <p:nvPr/>
        </p:nvSpPr>
        <p:spPr>
          <a:xfrm>
            <a:off x="6305043" y="310514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984104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9F1C-AE13-4428-B3DC-7A85A586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7786-26AD-8AE9-CD9B-484C82E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166"/>
          </a:xfrm>
        </p:spPr>
        <p:txBody>
          <a:bodyPr>
            <a:normAutofit fontScale="47500" lnSpcReduction="20000"/>
          </a:bodyPr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53AC9-30ED-D40B-1CD6-C792582ED42C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BE6738-1A35-B5C1-5198-50B7C21820F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DB691-8510-9BCE-55E4-ADFC69C2FE67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FE6AD1-E169-775C-25D9-5F054F87AE3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87EC5-4E0E-975E-DCA2-74C72B7EC44A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3D9A3-DB6E-CF3B-1F92-CC462560F11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50D753-7228-85B2-780F-D586040BCBB2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2664E0-DD3B-15B0-B4AC-9A961193E8C3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3D4035-F00B-603D-4546-8A611778D8C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C62D6B3-0D5E-30FE-B84B-C5F2F37B933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3AA44-2FD1-8405-207A-B774ADE65EA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CC6FB7B-B519-CC02-1AED-9C574C944ACC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8CA78CD-A7AD-893B-DDD5-94B0115FE754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0A670DF-D07F-7AA6-5134-A5E0C55C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" y="1886114"/>
            <a:ext cx="5101285" cy="2398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20B46A-FFD7-D930-DF82-7FCCA8C532D6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65</a:t>
            </a:r>
            <a:endParaRPr lang="en-S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D36CE-1D2F-59FC-D41F-6D003C4A0E0C}"/>
              </a:ext>
            </a:extLst>
          </p:cNvPr>
          <p:cNvSpPr txBox="1"/>
          <p:nvPr/>
        </p:nvSpPr>
        <p:spPr>
          <a:xfrm>
            <a:off x="6703076" y="38798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F3A365-01A3-9502-7028-BA79C3873083}"/>
              </a:ext>
            </a:extLst>
          </p:cNvPr>
          <p:cNvSpPr txBox="1"/>
          <p:nvPr/>
        </p:nvSpPr>
        <p:spPr>
          <a:xfrm>
            <a:off x="6345032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2D8F5-7279-702A-84AA-1A538F2C4839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19</a:t>
            </a:r>
            <a:endParaRPr lang="en-SE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0C34B8-3701-66EB-3C2C-B45E90BDEEC3}"/>
              </a:ext>
            </a:extLst>
          </p:cNvPr>
          <p:cNvSpPr txBox="1"/>
          <p:nvPr/>
        </p:nvSpPr>
        <p:spPr>
          <a:xfrm>
            <a:off x="735216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23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A08C4-2FD5-13CF-F1BC-F0521189FBB8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85</a:t>
            </a:r>
            <a:endParaRPr lang="en-S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140AE2-BFAF-B359-84CE-3C984BA04D8B}"/>
              </a:ext>
            </a:extLst>
          </p:cNvPr>
          <p:cNvSpPr txBox="1"/>
          <p:nvPr/>
        </p:nvSpPr>
        <p:spPr>
          <a:xfrm>
            <a:off x="8071556" y="44149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97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21656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D23B-D52D-5EEB-087E-CB141B15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21A469-F996-1D82-173A-F4C1325D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90" y="1417637"/>
            <a:ext cx="4999990" cy="25457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AFF370-9706-01D6-BEFC-3EA3B80F3C81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15D17-E260-1C42-AC41-1C8D09B1A223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2ACE49-4E1F-5512-DCA6-62D5C8CCE8EE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26E0E-41DD-DA7F-BD17-90680E25DE2D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A1186-D296-3131-AC78-DA093D06B728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1D8A7-BB8E-AE2D-4FD3-8CEAC4E27D9F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B08F90-5871-9207-313B-AA82CDF5BD7E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5AFE2D-62C9-5F14-CFD9-9F880B70E32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19DACE-773A-9282-1CB5-59334928C394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7676BB-A042-BF40-E08C-31406015ED3D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60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69224-81BB-57DA-E98D-8CCA18D056BF}"/>
              </a:ext>
            </a:extLst>
          </p:cNvPr>
          <p:cNvSpPr txBox="1"/>
          <p:nvPr/>
        </p:nvSpPr>
        <p:spPr>
          <a:xfrm>
            <a:off x="6708001" y="387989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9881-C673-69DB-8E3A-3A1E73372BC3}"/>
              </a:ext>
            </a:extLst>
          </p:cNvPr>
          <p:cNvSpPr txBox="1"/>
          <p:nvPr/>
        </p:nvSpPr>
        <p:spPr>
          <a:xfrm>
            <a:off x="6350206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D4E9D-6242-EAD3-16B8-CBE63D80B05E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ED5E8-54BF-60F5-5BDD-0E46E7F81462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CEE3C3-EA42-CA15-C59D-88053AF7416F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4EC0B-AC6F-282B-C3E2-9D6EEEC7E22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3B092-B116-096B-3A0D-98CF24C96299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F81F57-C67A-A374-2C80-812F6008C109}"/>
              </a:ext>
            </a:extLst>
          </p:cNvPr>
          <p:cNvSpPr/>
          <p:nvPr/>
        </p:nvSpPr>
        <p:spPr>
          <a:xfrm>
            <a:off x="3312100" y="42121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D93CDE-B037-150B-80C9-8F0D3B5DC02C}"/>
              </a:ext>
            </a:extLst>
          </p:cNvPr>
          <p:cNvSpPr/>
          <p:nvPr/>
        </p:nvSpPr>
        <p:spPr>
          <a:xfrm>
            <a:off x="3815439" y="4733757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0A79CF-83DE-160F-DF4D-B049B8269F64}"/>
              </a:ext>
            </a:extLst>
          </p:cNvPr>
          <p:cNvSpPr/>
          <p:nvPr/>
        </p:nvSpPr>
        <p:spPr>
          <a:xfrm>
            <a:off x="2801768" y="47337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FF7C2A-3A66-6D10-B4C7-C1E472D93AF7}"/>
              </a:ext>
            </a:extLst>
          </p:cNvPr>
          <p:cNvSpPr/>
          <p:nvPr/>
        </p:nvSpPr>
        <p:spPr>
          <a:xfrm>
            <a:off x="2441041" y="526366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EEF757-91C5-A08F-377D-F026DC5B2D41}"/>
              </a:ext>
            </a:extLst>
          </p:cNvPr>
          <p:cNvSpPr/>
          <p:nvPr/>
        </p:nvSpPr>
        <p:spPr>
          <a:xfrm>
            <a:off x="3110763" y="526366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B3D8F8-FB0B-3E7A-B328-BA6A8C22955C}"/>
              </a:ext>
            </a:extLst>
          </p:cNvPr>
          <p:cNvCxnSpPr>
            <a:stCxn id="44" idx="7"/>
            <a:endCxn id="42" idx="3"/>
          </p:cNvCxnSpPr>
          <p:nvPr/>
        </p:nvCxnSpPr>
        <p:spPr>
          <a:xfrm flipV="1">
            <a:off x="3102507" y="4512877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F544E3-0383-D28E-2D46-A07C72062ECB}"/>
              </a:ext>
            </a:extLst>
          </p:cNvPr>
          <p:cNvCxnSpPr>
            <a:cxnSpLocks/>
            <a:stCxn id="45" idx="0"/>
            <a:endCxn id="44" idx="3"/>
          </p:cNvCxnSpPr>
          <p:nvPr/>
        </p:nvCxnSpPr>
        <p:spPr>
          <a:xfrm flipV="1">
            <a:off x="2617210" y="503449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FCEBD-BF3D-6FF6-9259-9D8A03BAF5E7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3612839" y="4512877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1FFDBB-323A-B4D9-D69C-264A05BBBFCB}"/>
              </a:ext>
            </a:extLst>
          </p:cNvPr>
          <p:cNvCxnSpPr>
            <a:cxnSpLocks/>
            <a:stCxn id="46" idx="0"/>
            <a:endCxn id="44" idx="5"/>
          </p:cNvCxnSpPr>
          <p:nvPr/>
        </p:nvCxnSpPr>
        <p:spPr>
          <a:xfrm flipH="1" flipV="1">
            <a:off x="3102507" y="5034496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EF8233-6B1A-886D-9CDD-1D590C4C2647}"/>
              </a:ext>
            </a:extLst>
          </p:cNvPr>
          <p:cNvSpPr txBox="1"/>
          <p:nvPr/>
        </p:nvSpPr>
        <p:spPr>
          <a:xfrm>
            <a:off x="3291741" y="422017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E72A5F-02C7-3BD9-5BB6-96AC5C19C42A}"/>
              </a:ext>
            </a:extLst>
          </p:cNvPr>
          <p:cNvSpPr txBox="1"/>
          <p:nvPr/>
        </p:nvSpPr>
        <p:spPr>
          <a:xfrm>
            <a:off x="2785159" y="4754433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C4017-3F65-1AB1-66DE-E5F892D8C764}"/>
              </a:ext>
            </a:extLst>
          </p:cNvPr>
          <p:cNvSpPr txBox="1"/>
          <p:nvPr/>
        </p:nvSpPr>
        <p:spPr>
          <a:xfrm>
            <a:off x="2427364" y="5277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ED982D-A3C6-CD73-AB8F-AEE34C696D09}"/>
              </a:ext>
            </a:extLst>
          </p:cNvPr>
          <p:cNvSpPr txBox="1"/>
          <p:nvPr/>
        </p:nvSpPr>
        <p:spPr>
          <a:xfrm>
            <a:off x="3087392" y="526505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234BF-ABC9-21B9-F510-A1121DCC2571}"/>
              </a:ext>
            </a:extLst>
          </p:cNvPr>
          <p:cNvSpPr txBox="1"/>
          <p:nvPr/>
        </p:nvSpPr>
        <p:spPr>
          <a:xfrm>
            <a:off x="3826267" y="47475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4505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1A39-B0CC-B601-5581-62D2687E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7939-2A8A-1A83-5925-C7FE8386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973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C4A8D-8433-E159-D6F0-FD4AFFFC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79" y="2650468"/>
            <a:ext cx="847843" cy="1124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27243-5AC2-91B1-19F3-2B24AE8C3C46}"/>
              </a:ext>
            </a:extLst>
          </p:cNvPr>
          <p:cNvSpPr/>
          <p:nvPr/>
        </p:nvSpPr>
        <p:spPr>
          <a:xfrm>
            <a:off x="4988121" y="325295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428D3-A323-50CE-4B44-7DA93FB76852}"/>
              </a:ext>
            </a:extLst>
          </p:cNvPr>
          <p:cNvSpPr/>
          <p:nvPr/>
        </p:nvSpPr>
        <p:spPr>
          <a:xfrm>
            <a:off x="5491460" y="377457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5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6B580C-1EFD-1F2B-A9B1-45BDDE31D5D5}"/>
              </a:ext>
            </a:extLst>
          </p:cNvPr>
          <p:cNvSpPr/>
          <p:nvPr/>
        </p:nvSpPr>
        <p:spPr>
          <a:xfrm>
            <a:off x="4477789" y="377457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20AA8-C849-196E-56CA-1B363747384F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4778528" y="355369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9AA27-F054-9703-095F-ABD8152E798B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5288860" y="355369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30550-87C1-4745-B09B-E98C149F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3" y="3145113"/>
            <a:ext cx="1247949" cy="163852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E60008-BD66-7BD3-6166-C089FBFD9CFC}"/>
              </a:ext>
            </a:extLst>
          </p:cNvPr>
          <p:cNvSpPr/>
          <p:nvPr/>
        </p:nvSpPr>
        <p:spPr>
          <a:xfrm>
            <a:off x="5822844" y="4317468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8AEEEE-8A6F-4DA2-D88E-AF7E89AD9F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814588" y="408830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9CD0043-6D0D-F4F7-CFDD-17AC21881CE3}"/>
              </a:ext>
            </a:extLst>
          </p:cNvPr>
          <p:cNvSpPr/>
          <p:nvPr/>
        </p:nvSpPr>
        <p:spPr>
          <a:xfrm>
            <a:off x="7403156" y="321434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3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AF82E4-0D74-23EE-80E2-DC0CF8C9B56D}"/>
              </a:ext>
            </a:extLst>
          </p:cNvPr>
          <p:cNvSpPr/>
          <p:nvPr/>
        </p:nvSpPr>
        <p:spPr>
          <a:xfrm>
            <a:off x="7906495" y="373596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5A78B2-7C5E-9807-65CC-9761F3BCAAD8}"/>
              </a:ext>
            </a:extLst>
          </p:cNvPr>
          <p:cNvSpPr/>
          <p:nvPr/>
        </p:nvSpPr>
        <p:spPr>
          <a:xfrm>
            <a:off x="6892824" y="373596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6F5502-6EE7-8500-7924-9A56A3B0AB45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7193563" y="351508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025D0-A133-E322-5E6F-4F70AA5B9AAE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7703895" y="351508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BE374C-2067-C561-EFF6-3534DA571C10}"/>
              </a:ext>
            </a:extLst>
          </p:cNvPr>
          <p:cNvSpPr/>
          <p:nvPr/>
        </p:nvSpPr>
        <p:spPr>
          <a:xfrm>
            <a:off x="8237879" y="4278858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607FA-D76C-6662-B245-0B64E4A02ED5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229623" y="404969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249D17A-830C-AEBC-5AD1-7A86EAEAEE62}"/>
              </a:ext>
            </a:extLst>
          </p:cNvPr>
          <p:cNvSpPr/>
          <p:nvPr/>
        </p:nvSpPr>
        <p:spPr>
          <a:xfrm>
            <a:off x="7474248" y="4270573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6A8BAA-F447-735B-9F13-1A9063CA048E}"/>
              </a:ext>
            </a:extLst>
          </p:cNvPr>
          <p:cNvCxnSpPr>
            <a:stCxn id="38" idx="7"/>
          </p:cNvCxnSpPr>
          <p:nvPr/>
        </p:nvCxnSpPr>
        <p:spPr>
          <a:xfrm flipV="1">
            <a:off x="7774987" y="404969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8D15B8-E2B4-FEA3-9613-6C5169A63857}"/>
              </a:ext>
            </a:extLst>
          </p:cNvPr>
          <p:cNvSpPr txBox="1"/>
          <p:nvPr/>
        </p:nvSpPr>
        <p:spPr>
          <a:xfrm>
            <a:off x="7201875" y="318436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ED3017-C757-4A72-CE7B-AE09FFBBE91C}"/>
              </a:ext>
            </a:extLst>
          </p:cNvPr>
          <p:cNvSpPr txBox="1"/>
          <p:nvPr/>
        </p:nvSpPr>
        <p:spPr>
          <a:xfrm>
            <a:off x="7254839" y="4270573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6B2A9E-8A74-072E-C244-96368B32929D}"/>
              </a:ext>
            </a:extLst>
          </p:cNvPr>
          <p:cNvSpPr txBox="1"/>
          <p:nvPr/>
        </p:nvSpPr>
        <p:spPr>
          <a:xfrm>
            <a:off x="8038301" y="4262076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99B1B61-E222-EA25-2337-4367E7D23686}"/>
              </a:ext>
            </a:extLst>
          </p:cNvPr>
          <p:cNvSpPr txBox="1"/>
          <p:nvPr/>
        </p:nvSpPr>
        <p:spPr>
          <a:xfrm>
            <a:off x="6638277" y="3735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DC3FEA-882D-6277-B982-517864AD3DE4}"/>
              </a:ext>
            </a:extLst>
          </p:cNvPr>
          <p:cNvSpPr txBox="1"/>
          <p:nvPr/>
        </p:nvSpPr>
        <p:spPr>
          <a:xfrm>
            <a:off x="7673943" y="374895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DCA960-09AE-2FFB-9BF8-19B92438C1D5}"/>
              </a:ext>
            </a:extLst>
          </p:cNvPr>
          <p:cNvSpPr txBox="1"/>
          <p:nvPr/>
        </p:nvSpPr>
        <p:spPr>
          <a:xfrm>
            <a:off x="4771737" y="3235962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FC90B5-B9AB-221E-0A7D-C78DF3ECC051}"/>
              </a:ext>
            </a:extLst>
          </p:cNvPr>
          <p:cNvSpPr txBox="1"/>
          <p:nvPr/>
        </p:nvSpPr>
        <p:spPr>
          <a:xfrm>
            <a:off x="5608163" y="4313675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B8B46E-3986-FFB0-5E35-B95BFE74C850}"/>
              </a:ext>
            </a:extLst>
          </p:cNvPr>
          <p:cNvSpPr txBox="1"/>
          <p:nvPr/>
        </p:nvSpPr>
        <p:spPr>
          <a:xfrm>
            <a:off x="4231438" y="37511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5723E4-18B2-084C-020E-C2946592ED60}"/>
              </a:ext>
            </a:extLst>
          </p:cNvPr>
          <p:cNvSpPr txBox="1"/>
          <p:nvPr/>
        </p:nvSpPr>
        <p:spPr>
          <a:xfrm>
            <a:off x="5267104" y="376410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5080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 animBg="1"/>
      <p:bldP spid="31" grpId="0" animBg="1"/>
      <p:bldP spid="32" grpId="0" animBg="1"/>
      <p:bldP spid="33" grpId="0" animBg="1"/>
      <p:bldP spid="36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E64A-15B4-0D94-092D-30426535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1C4-8AD5-2784-E99D-CEE4FE25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5334"/>
          </a:xfrm>
        </p:spPr>
        <p:txBody>
          <a:bodyPr>
            <a:normAutofit lnSpcReduction="10000"/>
          </a:bodyPr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46D3F-4AFD-6E56-1299-1D93E138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38" y="2395056"/>
            <a:ext cx="3419952" cy="1305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632E67-7998-4297-063D-11C7596F2224}"/>
              </a:ext>
            </a:extLst>
          </p:cNvPr>
          <p:cNvSpPr/>
          <p:nvPr/>
        </p:nvSpPr>
        <p:spPr>
          <a:xfrm>
            <a:off x="437246" y="42940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C8ACE0-FB9E-7063-042B-A9E77F0014EC}"/>
              </a:ext>
            </a:extLst>
          </p:cNvPr>
          <p:cNvSpPr/>
          <p:nvPr/>
        </p:nvSpPr>
        <p:spPr>
          <a:xfrm>
            <a:off x="940585" y="48156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F4AE3A-4949-BB38-67D5-9DB327300EDA}"/>
              </a:ext>
            </a:extLst>
          </p:cNvPr>
          <p:cNvSpPr/>
          <p:nvPr/>
        </p:nvSpPr>
        <p:spPr>
          <a:xfrm>
            <a:off x="-73086" y="48156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C8945-939C-ACE0-F054-D930F1BCEE9A}"/>
              </a:ext>
            </a:extLst>
          </p:cNvPr>
          <p:cNvSpPr/>
          <p:nvPr/>
        </p:nvSpPr>
        <p:spPr>
          <a:xfrm>
            <a:off x="974273" y="54979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D7D1B-FA2D-5243-E378-CFF039CF0728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227653" y="459479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F8420-F3F6-CD31-94AD-802869CA5D4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737985" y="459479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3FFB1-E893-DC37-1D36-BB010D90EBC7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227653" y="511641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0E230F-094B-172E-76F4-80F4CDDE8AE8}"/>
              </a:ext>
            </a:extLst>
          </p:cNvPr>
          <p:cNvSpPr txBox="1"/>
          <p:nvPr/>
        </p:nvSpPr>
        <p:spPr>
          <a:xfrm>
            <a:off x="486110" y="430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07F8C-32D1-196E-6533-4BCA4854194C}"/>
              </a:ext>
            </a:extLst>
          </p:cNvPr>
          <p:cNvSpPr txBox="1"/>
          <p:nvPr/>
        </p:nvSpPr>
        <p:spPr>
          <a:xfrm>
            <a:off x="-21488" y="483634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AFB2-EF63-D777-ABA3-1EF8AE61AB30}"/>
              </a:ext>
            </a:extLst>
          </p:cNvPr>
          <p:cNvSpPr txBox="1"/>
          <p:nvPr/>
        </p:nvSpPr>
        <p:spPr>
          <a:xfrm>
            <a:off x="1008959" y="54993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A9FFE-FB89-899F-5571-1FEEEC7CB16D}"/>
              </a:ext>
            </a:extLst>
          </p:cNvPr>
          <p:cNvSpPr txBox="1"/>
          <p:nvPr/>
        </p:nvSpPr>
        <p:spPr>
          <a:xfrm>
            <a:off x="997098" y="4829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91240-40F9-61FD-BFC6-007239C38A18}"/>
              </a:ext>
            </a:extLst>
          </p:cNvPr>
          <p:cNvSpPr/>
          <p:nvPr/>
        </p:nvSpPr>
        <p:spPr>
          <a:xfrm>
            <a:off x="1935513" y="48349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5857E-E68E-E3DD-904A-95369A69DCFB}"/>
              </a:ext>
            </a:extLst>
          </p:cNvPr>
          <p:cNvSpPr txBox="1"/>
          <p:nvPr/>
        </p:nvSpPr>
        <p:spPr>
          <a:xfrm>
            <a:off x="1968630" y="48363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2620E-2A3F-9ACA-F083-E67574188BFF}"/>
              </a:ext>
            </a:extLst>
          </p:cNvPr>
          <p:cNvCxnSpPr>
            <a:cxnSpLocks/>
          </p:cNvCxnSpPr>
          <p:nvPr/>
        </p:nvCxnSpPr>
        <p:spPr>
          <a:xfrm flipH="1">
            <a:off x="1326480" y="516263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183EB0-8A86-898F-9DE8-8ECCB3A84E27}"/>
              </a:ext>
            </a:extLst>
          </p:cNvPr>
          <p:cNvSpPr/>
          <p:nvPr/>
        </p:nvSpPr>
        <p:spPr>
          <a:xfrm>
            <a:off x="1444607" y="4299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4367F-88BA-8EA0-CDFE-63D6277A8B1F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745346" y="460053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8E0106-B35C-4B14-7719-7A3B625A7687}"/>
              </a:ext>
            </a:extLst>
          </p:cNvPr>
          <p:cNvSpPr txBox="1"/>
          <p:nvPr/>
        </p:nvSpPr>
        <p:spPr>
          <a:xfrm>
            <a:off x="1475847" y="430783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4FE21-4519-5161-F39F-D484D77F9B9E}"/>
              </a:ext>
            </a:extLst>
          </p:cNvPr>
          <p:cNvCxnSpPr/>
          <p:nvPr/>
        </p:nvCxnSpPr>
        <p:spPr>
          <a:xfrm flipV="1">
            <a:off x="1257012" y="460251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E28E10D-355C-0ACE-6BF3-B6FFC8FF6B7F}"/>
              </a:ext>
            </a:extLst>
          </p:cNvPr>
          <p:cNvSpPr/>
          <p:nvPr/>
        </p:nvSpPr>
        <p:spPr>
          <a:xfrm>
            <a:off x="2721618" y="424103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639F9-AD10-7395-AF07-BE2828D2481A}"/>
              </a:ext>
            </a:extLst>
          </p:cNvPr>
          <p:cNvSpPr txBox="1"/>
          <p:nvPr/>
        </p:nvSpPr>
        <p:spPr>
          <a:xfrm>
            <a:off x="2778131" y="425481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23799D-7433-0478-0099-8ED9AFB8E881}"/>
              </a:ext>
            </a:extLst>
          </p:cNvPr>
          <p:cNvSpPr/>
          <p:nvPr/>
        </p:nvSpPr>
        <p:spPr>
          <a:xfrm>
            <a:off x="3606014" y="42396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36326-9B7E-4C31-4DB3-B0FAA04AEBD3}"/>
              </a:ext>
            </a:extLst>
          </p:cNvPr>
          <p:cNvSpPr txBox="1"/>
          <p:nvPr/>
        </p:nvSpPr>
        <p:spPr>
          <a:xfrm>
            <a:off x="3639131" y="42410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7188F-ACC1-B20D-6880-32DBC31C8C32}"/>
              </a:ext>
            </a:extLst>
          </p:cNvPr>
          <p:cNvSpPr/>
          <p:nvPr/>
        </p:nvSpPr>
        <p:spPr>
          <a:xfrm>
            <a:off x="2721618" y="4876388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636CB-6FFD-2D23-3ABF-37EC136656EF}"/>
              </a:ext>
            </a:extLst>
          </p:cNvPr>
          <p:cNvSpPr txBox="1"/>
          <p:nvPr/>
        </p:nvSpPr>
        <p:spPr>
          <a:xfrm>
            <a:off x="2778131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65AC6C-6E3C-6790-2AE2-7B7DA971F418}"/>
              </a:ext>
            </a:extLst>
          </p:cNvPr>
          <p:cNvSpPr/>
          <p:nvPr/>
        </p:nvSpPr>
        <p:spPr>
          <a:xfrm>
            <a:off x="3606014" y="48749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BED794-6052-F9A1-B8C8-15E71E7201ED}"/>
              </a:ext>
            </a:extLst>
          </p:cNvPr>
          <p:cNvSpPr txBox="1"/>
          <p:nvPr/>
        </p:nvSpPr>
        <p:spPr>
          <a:xfrm>
            <a:off x="3639131" y="48763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AE284B-664C-6A25-9741-72E2977F5C08}"/>
              </a:ext>
            </a:extLst>
          </p:cNvPr>
          <p:cNvSpPr/>
          <p:nvPr/>
        </p:nvSpPr>
        <p:spPr>
          <a:xfrm>
            <a:off x="4451834" y="42549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53F762-87E9-016F-F4C5-44CC00358F23}"/>
              </a:ext>
            </a:extLst>
          </p:cNvPr>
          <p:cNvSpPr txBox="1"/>
          <p:nvPr/>
        </p:nvSpPr>
        <p:spPr>
          <a:xfrm>
            <a:off x="4484951" y="42563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09D58C-74B7-7C14-CBDB-579FD94A2B4F}"/>
              </a:ext>
            </a:extLst>
          </p:cNvPr>
          <p:cNvCxnSpPr>
            <a:cxnSpLocks/>
          </p:cNvCxnSpPr>
          <p:nvPr/>
        </p:nvCxnSpPr>
        <p:spPr>
          <a:xfrm flipH="1">
            <a:off x="3148327" y="4415807"/>
            <a:ext cx="434827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37214-1906-A660-EE94-D568A16351E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991469" y="44310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A11E4D-E11F-16B7-E568-2C4D85909259}"/>
              </a:ext>
            </a:extLst>
          </p:cNvPr>
          <p:cNvCxnSpPr>
            <a:cxnSpLocks/>
          </p:cNvCxnSpPr>
          <p:nvPr/>
        </p:nvCxnSpPr>
        <p:spPr>
          <a:xfrm flipH="1">
            <a:off x="3140707" y="5045665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38B8F6-0E09-FFD9-6ADD-6BBE8ED15A60}"/>
              </a:ext>
            </a:extLst>
          </p:cNvPr>
          <p:cNvCxnSpPr>
            <a:cxnSpLocks/>
          </p:cNvCxnSpPr>
          <p:nvPr/>
        </p:nvCxnSpPr>
        <p:spPr>
          <a:xfrm flipH="1" flipV="1">
            <a:off x="3806944" y="46020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A2D8F6-B74A-BB0E-2A1E-BA6F7944FF24}"/>
              </a:ext>
            </a:extLst>
          </p:cNvPr>
          <p:cNvCxnSpPr>
            <a:cxnSpLocks/>
          </p:cNvCxnSpPr>
          <p:nvPr/>
        </p:nvCxnSpPr>
        <p:spPr>
          <a:xfrm flipH="1">
            <a:off x="3976871" y="45788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96FFF1-F057-A888-F293-ECF82C4A3D5F}"/>
              </a:ext>
            </a:extLst>
          </p:cNvPr>
          <p:cNvSpPr/>
          <p:nvPr/>
        </p:nvSpPr>
        <p:spPr>
          <a:xfrm>
            <a:off x="4434660" y="48887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DFE5-8885-633C-5EBC-8BD8B1E8D4E1}"/>
              </a:ext>
            </a:extLst>
          </p:cNvPr>
          <p:cNvSpPr txBox="1"/>
          <p:nvPr/>
        </p:nvSpPr>
        <p:spPr>
          <a:xfrm>
            <a:off x="4467777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AE977C-882F-B40C-014C-BE8DD0EAD6DC}"/>
              </a:ext>
            </a:extLst>
          </p:cNvPr>
          <p:cNvCxnSpPr>
            <a:cxnSpLocks/>
          </p:cNvCxnSpPr>
          <p:nvPr/>
        </p:nvCxnSpPr>
        <p:spPr>
          <a:xfrm flipH="1">
            <a:off x="3976871" y="50456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09E2D02-3B84-B93A-C279-CEFCE7770770}"/>
              </a:ext>
            </a:extLst>
          </p:cNvPr>
          <p:cNvSpPr/>
          <p:nvPr/>
        </p:nvSpPr>
        <p:spPr>
          <a:xfrm>
            <a:off x="1951651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92DCE1-C940-0ABD-8C61-7C7B8FC016E7}"/>
              </a:ext>
            </a:extLst>
          </p:cNvPr>
          <p:cNvSpPr/>
          <p:nvPr/>
        </p:nvSpPr>
        <p:spPr>
          <a:xfrm>
            <a:off x="1053097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D50831-61DF-A322-E213-EFAAFADE7377}"/>
              </a:ext>
            </a:extLst>
          </p:cNvPr>
          <p:cNvSpPr/>
          <p:nvPr/>
        </p:nvSpPr>
        <p:spPr>
          <a:xfrm>
            <a:off x="1951651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9CBF6D-2040-603F-E20E-7AAE064E1AE3}"/>
              </a:ext>
            </a:extLst>
          </p:cNvPr>
          <p:cNvCxnSpPr>
            <a:cxnSpLocks/>
            <a:stCxn id="74" idx="6"/>
            <a:endCxn id="69" idx="2"/>
          </p:cNvCxnSpPr>
          <p:nvPr/>
        </p:nvCxnSpPr>
        <p:spPr>
          <a:xfrm>
            <a:off x="1371879" y="1670275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4238E1-0702-FCE8-F0E5-566F0F07B13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111042" y="1829666"/>
            <a:ext cx="0" cy="567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84EC974-02CC-99D0-E74C-FFD2323BCBE1}"/>
              </a:ext>
            </a:extLst>
          </p:cNvPr>
          <p:cNvSpPr/>
          <p:nvPr/>
        </p:nvSpPr>
        <p:spPr>
          <a:xfrm>
            <a:off x="1053097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B255BC-999E-C204-F4E0-99CA6C2BC630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V="1">
            <a:off x="1212488" y="1829666"/>
            <a:ext cx="0" cy="567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63A0F7-1593-8EA1-5D4B-4D1F581E890E}"/>
              </a:ext>
            </a:extLst>
          </p:cNvPr>
          <p:cNvCxnSpPr>
            <a:cxnSpLocks/>
          </p:cNvCxnSpPr>
          <p:nvPr/>
        </p:nvCxnSpPr>
        <p:spPr>
          <a:xfrm>
            <a:off x="80493" y="2175477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EEA8B-9285-BC70-1ACD-9DDEF5A2FDF1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325194" y="1782981"/>
            <a:ext cx="673142" cy="66118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7023E2-6995-8418-A5A6-56009D2B1B5A}"/>
              </a:ext>
            </a:extLst>
          </p:cNvPr>
          <p:cNvSpPr/>
          <p:nvPr/>
        </p:nvSpPr>
        <p:spPr>
          <a:xfrm>
            <a:off x="1053097" y="1502233"/>
            <a:ext cx="318782" cy="318782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1330B07-A56A-693D-9EDC-07630FD43E2B}"/>
              </a:ext>
            </a:extLst>
          </p:cNvPr>
          <p:cNvSpPr/>
          <p:nvPr/>
        </p:nvSpPr>
        <p:spPr>
          <a:xfrm>
            <a:off x="1951651" y="1510108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69D01B-C045-AA22-5042-8191C405894D}"/>
              </a:ext>
            </a:extLst>
          </p:cNvPr>
          <p:cNvSpPr/>
          <p:nvPr/>
        </p:nvSpPr>
        <p:spPr>
          <a:xfrm>
            <a:off x="1951651" y="2399896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1EB4B1-9175-6151-CE64-439F7C012AEB}"/>
              </a:ext>
            </a:extLst>
          </p:cNvPr>
          <p:cNvSpPr/>
          <p:nvPr/>
        </p:nvSpPr>
        <p:spPr>
          <a:xfrm>
            <a:off x="6794780" y="29934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5785FF-6201-8B02-B20E-ED3DC2B0ADD4}"/>
              </a:ext>
            </a:extLst>
          </p:cNvPr>
          <p:cNvSpPr txBox="1"/>
          <p:nvPr/>
        </p:nvSpPr>
        <p:spPr>
          <a:xfrm>
            <a:off x="6827897" y="29948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70C8CD1-C0FB-4D7B-EAF6-E3E6EE856741}"/>
              </a:ext>
            </a:extLst>
          </p:cNvPr>
          <p:cNvSpPr/>
          <p:nvPr/>
        </p:nvSpPr>
        <p:spPr>
          <a:xfrm>
            <a:off x="6794780" y="362881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88B46F-9893-D7CE-3CDA-92DC8A6CE732}"/>
              </a:ext>
            </a:extLst>
          </p:cNvPr>
          <p:cNvSpPr txBox="1"/>
          <p:nvPr/>
        </p:nvSpPr>
        <p:spPr>
          <a:xfrm>
            <a:off x="6827897" y="363020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0AB57DC-B32C-C702-BF8A-77D90CA2D4AC}"/>
              </a:ext>
            </a:extLst>
          </p:cNvPr>
          <p:cNvSpPr/>
          <p:nvPr/>
        </p:nvSpPr>
        <p:spPr>
          <a:xfrm>
            <a:off x="7640600" y="300872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CD1B01C-C045-CBCD-8B7A-6F1E24452AE5}"/>
              </a:ext>
            </a:extLst>
          </p:cNvPr>
          <p:cNvSpPr txBox="1"/>
          <p:nvPr/>
        </p:nvSpPr>
        <p:spPr>
          <a:xfrm>
            <a:off x="7673717" y="30101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88C21FD-8F94-1331-6087-82CBC6A8913D}"/>
              </a:ext>
            </a:extLst>
          </p:cNvPr>
          <p:cNvCxnSpPr>
            <a:cxnSpLocks/>
            <a:stCxn id="85" idx="2"/>
          </p:cNvCxnSpPr>
          <p:nvPr/>
        </p:nvCxnSpPr>
        <p:spPr>
          <a:xfrm flipH="1">
            <a:off x="7180235" y="318489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83A0F02-CAC4-C9EE-A737-6C3E92D8DC56}"/>
              </a:ext>
            </a:extLst>
          </p:cNvPr>
          <p:cNvCxnSpPr>
            <a:cxnSpLocks/>
          </p:cNvCxnSpPr>
          <p:nvPr/>
        </p:nvCxnSpPr>
        <p:spPr>
          <a:xfrm flipH="1" flipV="1">
            <a:off x="6995710" y="3355821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4ABC389-AB1F-0670-3009-7E7C9E1AEFCD}"/>
              </a:ext>
            </a:extLst>
          </p:cNvPr>
          <p:cNvCxnSpPr>
            <a:cxnSpLocks/>
          </p:cNvCxnSpPr>
          <p:nvPr/>
        </p:nvCxnSpPr>
        <p:spPr>
          <a:xfrm flipH="1">
            <a:off x="7165637" y="3332710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DED0E6A-9B8F-2E22-7BB3-89354EA0A399}"/>
              </a:ext>
            </a:extLst>
          </p:cNvPr>
          <p:cNvSpPr/>
          <p:nvPr/>
        </p:nvSpPr>
        <p:spPr>
          <a:xfrm>
            <a:off x="7623426" y="36425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C4CD957-5A2C-3606-4F39-C33F5F95CFDC}"/>
              </a:ext>
            </a:extLst>
          </p:cNvPr>
          <p:cNvSpPr txBox="1"/>
          <p:nvPr/>
        </p:nvSpPr>
        <p:spPr>
          <a:xfrm>
            <a:off x="7656543" y="36439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85BAC9A-D20B-7DF4-49DF-02E766836E33}"/>
              </a:ext>
            </a:extLst>
          </p:cNvPr>
          <p:cNvCxnSpPr>
            <a:cxnSpLocks/>
          </p:cNvCxnSpPr>
          <p:nvPr/>
        </p:nvCxnSpPr>
        <p:spPr>
          <a:xfrm flipH="1">
            <a:off x="7165637" y="3799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400E329-FB32-282A-8CC7-E2A4234E9F4A}"/>
              </a:ext>
            </a:extLst>
          </p:cNvPr>
          <p:cNvSpPr/>
          <p:nvPr/>
        </p:nvSpPr>
        <p:spPr>
          <a:xfrm>
            <a:off x="5403733" y="3037557"/>
            <a:ext cx="912429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 → {1, 2}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D8B787-1188-9AF9-CF84-5C8E71D9CF1D}"/>
              </a:ext>
            </a:extLst>
          </p:cNvPr>
          <p:cNvSpPr/>
          <p:nvPr/>
        </p:nvSpPr>
        <p:spPr>
          <a:xfrm>
            <a:off x="5403734" y="3377745"/>
            <a:ext cx="740908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51B54B6-510D-C305-833B-4E5B056DFE44}"/>
              </a:ext>
            </a:extLst>
          </p:cNvPr>
          <p:cNvSpPr/>
          <p:nvPr/>
        </p:nvSpPr>
        <p:spPr>
          <a:xfrm>
            <a:off x="5403733" y="3717933"/>
            <a:ext cx="912429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{1,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35173B8-6570-2E44-DE6D-241459DA635C}"/>
              </a:ext>
            </a:extLst>
          </p:cNvPr>
          <p:cNvSpPr/>
          <p:nvPr/>
        </p:nvSpPr>
        <p:spPr>
          <a:xfrm>
            <a:off x="5412122" y="4058121"/>
            <a:ext cx="790601" cy="276999"/>
          </a:xfrm>
          <a:prstGeom prst="rect">
            <a:avLst/>
          </a:prstGeom>
          <a:ln w="12700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null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B10498-04B7-6ED1-5D42-B2AD4EB36ACD}"/>
              </a:ext>
            </a:extLst>
          </p:cNvPr>
          <p:cNvSpPr/>
          <p:nvPr/>
        </p:nvSpPr>
        <p:spPr>
          <a:xfrm>
            <a:off x="5458392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28DA1C-BF46-E5C2-A1D4-22B5491AFF2B}"/>
              </a:ext>
            </a:extLst>
          </p:cNvPr>
          <p:cNvSpPr/>
          <p:nvPr/>
        </p:nvSpPr>
        <p:spPr>
          <a:xfrm>
            <a:off x="5684895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E8B12E-D9A6-16B0-DA93-CF216014356E}"/>
              </a:ext>
            </a:extLst>
          </p:cNvPr>
          <p:cNvSpPr/>
          <p:nvPr/>
        </p:nvSpPr>
        <p:spPr>
          <a:xfrm>
            <a:off x="5913489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62463-AE53-EE25-D408-0D84D5991284}"/>
              </a:ext>
            </a:extLst>
          </p:cNvPr>
          <p:cNvSpPr/>
          <p:nvPr/>
        </p:nvSpPr>
        <p:spPr>
          <a:xfrm>
            <a:off x="6139992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151AA7-3DB6-D8A2-E6E3-0E08A563E4B4}"/>
              </a:ext>
            </a:extLst>
          </p:cNvPr>
          <p:cNvSpPr/>
          <p:nvPr/>
        </p:nvSpPr>
        <p:spPr>
          <a:xfrm>
            <a:off x="5458392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80033B-C949-B46B-8B11-EB898C9C751F}"/>
              </a:ext>
            </a:extLst>
          </p:cNvPr>
          <p:cNvSpPr/>
          <p:nvPr/>
        </p:nvSpPr>
        <p:spPr>
          <a:xfrm>
            <a:off x="5684895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481E19-DB63-9B8D-47AC-B297DAB63E91}"/>
              </a:ext>
            </a:extLst>
          </p:cNvPr>
          <p:cNvSpPr/>
          <p:nvPr/>
        </p:nvSpPr>
        <p:spPr>
          <a:xfrm>
            <a:off x="5913489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F8C17B-DF06-12F9-431E-6945A13FDE29}"/>
              </a:ext>
            </a:extLst>
          </p:cNvPr>
          <p:cNvSpPr/>
          <p:nvPr/>
        </p:nvSpPr>
        <p:spPr>
          <a:xfrm>
            <a:off x="6139992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50CFBD-867A-6DE7-E34B-263B0AC54B25}"/>
              </a:ext>
            </a:extLst>
          </p:cNvPr>
          <p:cNvSpPr/>
          <p:nvPr/>
        </p:nvSpPr>
        <p:spPr>
          <a:xfrm>
            <a:off x="5458392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FD6A54-E75A-6855-2933-99B2A95E524D}"/>
              </a:ext>
            </a:extLst>
          </p:cNvPr>
          <p:cNvSpPr/>
          <p:nvPr/>
        </p:nvSpPr>
        <p:spPr>
          <a:xfrm>
            <a:off x="5684895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7831E2-5F9E-D2AA-8181-6D71DCA3DF42}"/>
              </a:ext>
            </a:extLst>
          </p:cNvPr>
          <p:cNvSpPr/>
          <p:nvPr/>
        </p:nvSpPr>
        <p:spPr>
          <a:xfrm>
            <a:off x="5913489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E8B4DE-ABBA-3191-4C95-ADFA7A7715D7}"/>
              </a:ext>
            </a:extLst>
          </p:cNvPr>
          <p:cNvSpPr/>
          <p:nvPr/>
        </p:nvSpPr>
        <p:spPr>
          <a:xfrm>
            <a:off x="6139992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D3A2AA-7F17-2078-AD75-FF1D1233C96D}"/>
              </a:ext>
            </a:extLst>
          </p:cNvPr>
          <p:cNvSpPr/>
          <p:nvPr/>
        </p:nvSpPr>
        <p:spPr>
          <a:xfrm>
            <a:off x="5458392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2074C6-66CC-1C23-1853-8C28D1A16521}"/>
              </a:ext>
            </a:extLst>
          </p:cNvPr>
          <p:cNvSpPr/>
          <p:nvPr/>
        </p:nvSpPr>
        <p:spPr>
          <a:xfrm>
            <a:off x="5684895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9FF0F0-0CF8-15CC-EBE8-F0B4FAA6DD31}"/>
              </a:ext>
            </a:extLst>
          </p:cNvPr>
          <p:cNvSpPr/>
          <p:nvPr/>
        </p:nvSpPr>
        <p:spPr>
          <a:xfrm>
            <a:off x="5913489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8113-8137-7CE1-75E6-29FC80ABEFF0}"/>
              </a:ext>
            </a:extLst>
          </p:cNvPr>
          <p:cNvSpPr/>
          <p:nvPr/>
        </p:nvSpPr>
        <p:spPr>
          <a:xfrm>
            <a:off x="6139992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33665-05F9-63C6-44FB-8959C0F1551E}"/>
              </a:ext>
            </a:extLst>
          </p:cNvPr>
          <p:cNvSpPr txBox="1"/>
          <p:nvPr/>
        </p:nvSpPr>
        <p:spPr>
          <a:xfrm>
            <a:off x="5127096" y="4918173"/>
            <a:ext cx="35458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4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8E3B4F-12D8-08FE-2D6D-D94C8DE7589F}"/>
              </a:ext>
            </a:extLst>
          </p:cNvPr>
          <p:cNvSpPr txBox="1"/>
          <p:nvPr/>
        </p:nvSpPr>
        <p:spPr>
          <a:xfrm>
            <a:off x="5443208" y="467304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1   2    3   4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098541-5C11-1997-4F59-D85A3FC6AAD3}"/>
              </a:ext>
            </a:extLst>
          </p:cNvPr>
          <p:cNvSpPr/>
          <p:nvPr/>
        </p:nvSpPr>
        <p:spPr>
          <a:xfrm>
            <a:off x="668658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4C0C0A-A03B-07D6-BBC4-0D7E963F5959}"/>
              </a:ext>
            </a:extLst>
          </p:cNvPr>
          <p:cNvSpPr/>
          <p:nvPr/>
        </p:nvSpPr>
        <p:spPr>
          <a:xfrm>
            <a:off x="691308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82203B-1C99-AE60-7CFD-F2294E01E743}"/>
              </a:ext>
            </a:extLst>
          </p:cNvPr>
          <p:cNvSpPr/>
          <p:nvPr/>
        </p:nvSpPr>
        <p:spPr>
          <a:xfrm>
            <a:off x="7141678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F29E4-59F1-B531-B1EA-979296AD3B9D}"/>
              </a:ext>
            </a:extLst>
          </p:cNvPr>
          <p:cNvSpPr/>
          <p:nvPr/>
        </p:nvSpPr>
        <p:spPr>
          <a:xfrm>
            <a:off x="736818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6BA07DB-DA2F-9C15-5722-B225E22D053A}"/>
              </a:ext>
            </a:extLst>
          </p:cNvPr>
          <p:cNvSpPr/>
          <p:nvPr/>
        </p:nvSpPr>
        <p:spPr>
          <a:xfrm>
            <a:off x="668658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C36A7B-0CB0-1DF3-A1BC-6F958ABD693A}"/>
              </a:ext>
            </a:extLst>
          </p:cNvPr>
          <p:cNvSpPr/>
          <p:nvPr/>
        </p:nvSpPr>
        <p:spPr>
          <a:xfrm>
            <a:off x="691308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08C4A6-D40E-4F0C-FE69-F470A3BD47D3}"/>
              </a:ext>
            </a:extLst>
          </p:cNvPr>
          <p:cNvSpPr/>
          <p:nvPr/>
        </p:nvSpPr>
        <p:spPr>
          <a:xfrm>
            <a:off x="7141678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518826-BEBF-45DD-A539-60016EB04306}"/>
              </a:ext>
            </a:extLst>
          </p:cNvPr>
          <p:cNvSpPr/>
          <p:nvPr/>
        </p:nvSpPr>
        <p:spPr>
          <a:xfrm>
            <a:off x="736818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42A09C-31A6-A8E3-2273-1F72772C3640}"/>
              </a:ext>
            </a:extLst>
          </p:cNvPr>
          <p:cNvSpPr/>
          <p:nvPr/>
        </p:nvSpPr>
        <p:spPr>
          <a:xfrm>
            <a:off x="668658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594384-71E4-4FCC-0F14-FD0CD717A35D}"/>
              </a:ext>
            </a:extLst>
          </p:cNvPr>
          <p:cNvSpPr/>
          <p:nvPr/>
        </p:nvSpPr>
        <p:spPr>
          <a:xfrm>
            <a:off x="691308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5742FD-D80C-E889-D62B-F88D63BBA7C1}"/>
              </a:ext>
            </a:extLst>
          </p:cNvPr>
          <p:cNvSpPr/>
          <p:nvPr/>
        </p:nvSpPr>
        <p:spPr>
          <a:xfrm>
            <a:off x="7141678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A2EDD29-EB56-6753-A82E-1F6B233A54F9}"/>
              </a:ext>
            </a:extLst>
          </p:cNvPr>
          <p:cNvSpPr/>
          <p:nvPr/>
        </p:nvSpPr>
        <p:spPr>
          <a:xfrm>
            <a:off x="736818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52E3A2-7FE9-9DB7-CA82-69F5967F97BF}"/>
              </a:ext>
            </a:extLst>
          </p:cNvPr>
          <p:cNvSpPr/>
          <p:nvPr/>
        </p:nvSpPr>
        <p:spPr>
          <a:xfrm>
            <a:off x="668658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CBACECF-612E-B7F7-A504-35374A9A4386}"/>
              </a:ext>
            </a:extLst>
          </p:cNvPr>
          <p:cNvSpPr/>
          <p:nvPr/>
        </p:nvSpPr>
        <p:spPr>
          <a:xfrm>
            <a:off x="691308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A64638-46A3-0AB0-435C-F48F56FFF362}"/>
              </a:ext>
            </a:extLst>
          </p:cNvPr>
          <p:cNvSpPr/>
          <p:nvPr/>
        </p:nvSpPr>
        <p:spPr>
          <a:xfrm>
            <a:off x="7141678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E5123F-717C-77A7-8135-46A3A9DB9E5C}"/>
              </a:ext>
            </a:extLst>
          </p:cNvPr>
          <p:cNvSpPr/>
          <p:nvPr/>
        </p:nvSpPr>
        <p:spPr>
          <a:xfrm>
            <a:off x="736818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590E5B40-83B2-B000-7699-66B7DC437F96}"/>
              </a:ext>
            </a:extLst>
          </p:cNvPr>
          <p:cNvSpPr/>
          <p:nvPr/>
        </p:nvSpPr>
        <p:spPr>
          <a:xfrm>
            <a:off x="6431296" y="5272838"/>
            <a:ext cx="226503" cy="226503"/>
          </a:xfrm>
          <a:prstGeom prst="flowChartSummingJunctio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B7C5B1C1-3DE9-A49A-5ACF-BC76B422B2B8}"/>
              </a:ext>
            </a:extLst>
          </p:cNvPr>
          <p:cNvSpPr/>
          <p:nvPr/>
        </p:nvSpPr>
        <p:spPr>
          <a:xfrm>
            <a:off x="7673717" y="5241113"/>
            <a:ext cx="250004" cy="33855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00A5A8-AF27-10C6-F02F-763363FB9E10}"/>
              </a:ext>
            </a:extLst>
          </p:cNvPr>
          <p:cNvSpPr/>
          <p:nvPr/>
        </p:nvSpPr>
        <p:spPr>
          <a:xfrm>
            <a:off x="797776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DFEE0E-A19D-5FB5-ACAD-D14C7B0771E6}"/>
              </a:ext>
            </a:extLst>
          </p:cNvPr>
          <p:cNvSpPr/>
          <p:nvPr/>
        </p:nvSpPr>
        <p:spPr>
          <a:xfrm>
            <a:off x="8204267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E74D5C6-5556-CDB7-432A-344DA791BB2B}"/>
              </a:ext>
            </a:extLst>
          </p:cNvPr>
          <p:cNvSpPr/>
          <p:nvPr/>
        </p:nvSpPr>
        <p:spPr>
          <a:xfrm>
            <a:off x="8432861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F24468-32C1-1191-D6B6-22F63B57AEB1}"/>
              </a:ext>
            </a:extLst>
          </p:cNvPr>
          <p:cNvSpPr/>
          <p:nvPr/>
        </p:nvSpPr>
        <p:spPr>
          <a:xfrm>
            <a:off x="8659364" y="497357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08B494-3B49-3A0D-E3DC-F8CD121C5D40}"/>
              </a:ext>
            </a:extLst>
          </p:cNvPr>
          <p:cNvSpPr/>
          <p:nvPr/>
        </p:nvSpPr>
        <p:spPr>
          <a:xfrm>
            <a:off x="797776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8555537-1924-1475-224E-4AF2E3532B76}"/>
              </a:ext>
            </a:extLst>
          </p:cNvPr>
          <p:cNvSpPr/>
          <p:nvPr/>
        </p:nvSpPr>
        <p:spPr>
          <a:xfrm>
            <a:off x="8204267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47B7A2-6474-F270-8653-83E75418D3E9}"/>
              </a:ext>
            </a:extLst>
          </p:cNvPr>
          <p:cNvSpPr/>
          <p:nvPr/>
        </p:nvSpPr>
        <p:spPr>
          <a:xfrm>
            <a:off x="8432861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871234-47D3-AC0D-12F1-522320E93E63}"/>
              </a:ext>
            </a:extLst>
          </p:cNvPr>
          <p:cNvSpPr/>
          <p:nvPr/>
        </p:nvSpPr>
        <p:spPr>
          <a:xfrm>
            <a:off x="8659364" y="5200080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9257DA8-AC8E-4BAE-4E08-4D71DE5717C5}"/>
              </a:ext>
            </a:extLst>
          </p:cNvPr>
          <p:cNvSpPr/>
          <p:nvPr/>
        </p:nvSpPr>
        <p:spPr>
          <a:xfrm>
            <a:off x="797776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B83A648-F5AC-DABF-F9B9-2688118096CB}"/>
              </a:ext>
            </a:extLst>
          </p:cNvPr>
          <p:cNvSpPr/>
          <p:nvPr/>
        </p:nvSpPr>
        <p:spPr>
          <a:xfrm>
            <a:off x="8204267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7980B3B-D953-7DBA-76F4-DED343E67380}"/>
              </a:ext>
            </a:extLst>
          </p:cNvPr>
          <p:cNvSpPr/>
          <p:nvPr/>
        </p:nvSpPr>
        <p:spPr>
          <a:xfrm>
            <a:off x="8432861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895151F-3C03-EC12-BFBC-18A0B3D84FD9}"/>
              </a:ext>
            </a:extLst>
          </p:cNvPr>
          <p:cNvSpPr/>
          <p:nvPr/>
        </p:nvSpPr>
        <p:spPr>
          <a:xfrm>
            <a:off x="8659364" y="5428135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8C6B9DB-E005-F1A9-C6D7-76FB42DA00E4}"/>
              </a:ext>
            </a:extLst>
          </p:cNvPr>
          <p:cNvSpPr/>
          <p:nvPr/>
        </p:nvSpPr>
        <p:spPr>
          <a:xfrm>
            <a:off x="797776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91479C2-AEAC-9D43-694F-49FD04A37F39}"/>
              </a:ext>
            </a:extLst>
          </p:cNvPr>
          <p:cNvSpPr/>
          <p:nvPr/>
        </p:nvSpPr>
        <p:spPr>
          <a:xfrm>
            <a:off x="8204267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CC00F6-13B0-302A-1073-184087896289}"/>
              </a:ext>
            </a:extLst>
          </p:cNvPr>
          <p:cNvSpPr/>
          <p:nvPr/>
        </p:nvSpPr>
        <p:spPr>
          <a:xfrm>
            <a:off x="8432861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B9D717F-2168-71B4-5739-36EA60F85184}"/>
              </a:ext>
            </a:extLst>
          </p:cNvPr>
          <p:cNvSpPr/>
          <p:nvPr/>
        </p:nvSpPr>
        <p:spPr>
          <a:xfrm>
            <a:off x="8659364" y="5654638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7911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5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6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4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4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>
                      <p:stCondLst>
                        <p:cond delay="indefinite"/>
                      </p:stCondLst>
                      <p:childTnLst>
                        <p:par>
                          <p:cTn id="448" fill="hold">
                            <p:stCondLst>
                              <p:cond delay="0"/>
                            </p:stCondLst>
                            <p:childTnLst>
                              <p:par>
                                <p:cTn id="4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4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67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5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66" grpId="0" animBg="1"/>
      <p:bldP spid="69" grpId="0" animBg="1"/>
      <p:bldP spid="70" grpId="0" animBg="1"/>
      <p:bldP spid="71" grpId="0" animBg="1"/>
      <p:bldP spid="74" grpId="0" animBg="1"/>
      <p:bldP spid="78" grpId="0" animBg="1"/>
      <p:bldP spid="79" grpId="0" animBg="1"/>
      <p:bldP spid="80" grpId="0" animBg="1"/>
      <p:bldP spid="81" grpId="0" animBg="1"/>
      <p:bldP spid="83" grpId="0" animBg="1"/>
      <p:bldP spid="85" grpId="0" animBg="1"/>
      <p:bldP spid="90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9F2047-B575-6758-4BFB-44D3B1CF3019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5439-1E97-6BFC-3334-10FEDD27DAB5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1E7AC-C838-5FD2-E795-F29BC15E9128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933EC-82A8-9D6A-C30F-8FCF8011C3C4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38D8E-07F5-5E00-CF0A-92D1F8897B8E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DF21B-8AF9-0849-C830-0B70C424F1D3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D017E8-B655-2DAB-A46C-688ECD6C95B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774D6-E278-E55D-FB8C-86C68843484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D8B0C1-B04E-4518-1F6D-9F9EA989B090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B866F50-4BB6-3D31-D6C0-D1EB5D4124E0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C1D-E990-7B51-E0F2-D15C8CCC021C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B94BC5-9925-8F71-91B1-08C664A2A5E2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CA4B181C-FBF0-C78D-82E5-F5EE5FF51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C0924756-C6EB-6905-AEB3-6190F4DD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AF6EEA42-C2D2-9C16-A029-074AAF0E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B621BB0-D540-CBCB-C6E5-50DAA8FBA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618CDB60-9675-244D-64E0-C4CBCA6153EA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25E8B8-3211-E678-6838-B46FDAD2F07E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C207B2D7-3BB7-22D7-44DA-374274E47F3C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1BDF52-4117-E85A-E711-9010EA7BF90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C6008B75-7C9A-E53B-9718-FDDDE67DCAB9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44FD64-F23B-4B10-1BD2-386812369DFA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70F43669-CADD-A995-9118-325B6FA17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6028055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A08A0DD2-C868-0AD9-6496-265BC2356F1F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FB2A174-67F6-E996-A3D2-BA1890FE23A5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A023A-5F30-F693-8530-534D808957C3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B544A2-BD20-1762-48E5-EDE0A788F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91730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52EE320D-7070-3AAF-598F-EF6B9357EBD6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34F4CBE-0FF9-8E1F-4C59-894BDE6F8A07}"/>
              </a:ext>
            </a:extLst>
          </p:cNvPr>
          <p:cNvSpPr txBox="1"/>
          <p:nvPr/>
        </p:nvSpPr>
        <p:spPr>
          <a:xfrm>
            <a:off x="281129" y="802309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</a:t>
            </a:r>
            <a:endParaRPr lang="en-SE" dirty="0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DABFE53-FB26-7513-1879-372E9B96A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35260"/>
              </p:ext>
            </p:extLst>
          </p:nvPr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B4BCE49D-7C0C-EBCB-E6BA-86A764128F68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8A492A7-B593-2EEF-AF2C-AC6B5BFCE0F5}"/>
              </a:ext>
            </a:extLst>
          </p:cNvPr>
          <p:cNvSpPr txBox="1"/>
          <p:nvPr/>
        </p:nvSpPr>
        <p:spPr>
          <a:xfrm>
            <a:off x="2604242" y="7723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</a:t>
            </a:r>
            <a:endParaRPr lang="en-SE" dirty="0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0159929A-AD63-4487-400A-A72B31A1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70547"/>
              </p:ext>
            </p:extLst>
          </p:nvPr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50D53B65-C6C7-4594-C564-DB18ED5DC88B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8896980-1917-7B1F-7944-966707803BA4}"/>
              </a:ext>
            </a:extLst>
          </p:cNvPr>
          <p:cNvSpPr txBox="1"/>
          <p:nvPr/>
        </p:nvSpPr>
        <p:spPr>
          <a:xfrm>
            <a:off x="5088093" y="7723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</a:t>
            </a:r>
            <a:endParaRPr lang="en-SE" dirty="0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36AD4579-100C-E678-EED0-8F68624FB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30742"/>
              </p:ext>
            </p:extLst>
          </p:nvPr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C88D2FBD-C385-A533-CBF1-E1859F88F246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0A46074E-A08C-16AD-A562-9C1442B003A1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ED7C98F-D299-A990-A892-4C5647FDBA96}"/>
              </a:ext>
            </a:extLst>
          </p:cNvPr>
          <p:cNvSpPr txBox="1"/>
          <p:nvPr/>
        </p:nvSpPr>
        <p:spPr>
          <a:xfrm>
            <a:off x="7522650" y="772353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</a:t>
            </a:r>
            <a:endParaRPr lang="en-SE" dirty="0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0FD72815-D102-439C-D995-08CE9E84D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4646990"/>
              </p:ext>
            </p:extLst>
          </p:nvPr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7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B27-311F-B043-0B48-E76B062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§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5EA6-A2BA-ABD4-30ED-966D73DB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4368C-3573-FE09-4B67-BA3EA5B6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46" y="731837"/>
            <a:ext cx="3246664" cy="2580502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A1E1698D-FB10-4E03-1AD3-E3D0A1CA6DAF}"/>
              </a:ext>
            </a:extLst>
          </p:cNvPr>
          <p:cNvSpPr/>
          <p:nvPr/>
        </p:nvSpPr>
        <p:spPr>
          <a:xfrm>
            <a:off x="678016" y="50718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A6F2C-EE54-0711-2A1E-3ACBEB04BBDB}"/>
              </a:ext>
            </a:extLst>
          </p:cNvPr>
          <p:cNvSpPr txBox="1"/>
          <p:nvPr/>
        </p:nvSpPr>
        <p:spPr>
          <a:xfrm>
            <a:off x="711133" y="50732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0EA463-DE43-2780-69BE-EA2E7F759037}"/>
              </a:ext>
            </a:extLst>
          </p:cNvPr>
          <p:cNvSpPr/>
          <p:nvPr/>
        </p:nvSpPr>
        <p:spPr>
          <a:xfrm>
            <a:off x="678016" y="57072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788AC-2954-A4B7-E1D3-449AB3F22F64}"/>
              </a:ext>
            </a:extLst>
          </p:cNvPr>
          <p:cNvSpPr txBox="1"/>
          <p:nvPr/>
        </p:nvSpPr>
        <p:spPr>
          <a:xfrm>
            <a:off x="711133" y="57086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27AE-1C74-93F6-653B-991E83613227}"/>
              </a:ext>
            </a:extLst>
          </p:cNvPr>
          <p:cNvSpPr/>
          <p:nvPr/>
        </p:nvSpPr>
        <p:spPr>
          <a:xfrm>
            <a:off x="1523836" y="50871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5144A-BD57-2EB1-C715-99186894382C}"/>
              </a:ext>
            </a:extLst>
          </p:cNvPr>
          <p:cNvSpPr txBox="1"/>
          <p:nvPr/>
        </p:nvSpPr>
        <p:spPr>
          <a:xfrm>
            <a:off x="1556953" y="50885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4D2F12-3D46-32C8-25A5-E1FDBEDCBB9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63471" y="52632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2091FB-95E2-B41F-E4DE-A84FB2E8C684}"/>
              </a:ext>
            </a:extLst>
          </p:cNvPr>
          <p:cNvCxnSpPr>
            <a:cxnSpLocks/>
          </p:cNvCxnSpPr>
          <p:nvPr/>
        </p:nvCxnSpPr>
        <p:spPr>
          <a:xfrm flipH="1" flipV="1">
            <a:off x="878946" y="54342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9E714-456E-3438-C4D4-C2557C8D8D24}"/>
              </a:ext>
            </a:extLst>
          </p:cNvPr>
          <p:cNvCxnSpPr>
            <a:cxnSpLocks/>
          </p:cNvCxnSpPr>
          <p:nvPr/>
        </p:nvCxnSpPr>
        <p:spPr>
          <a:xfrm flipH="1">
            <a:off x="1048873" y="541111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8A128E-B8BD-9DE3-04A4-39ECC947F159}"/>
              </a:ext>
            </a:extLst>
          </p:cNvPr>
          <p:cNvSpPr/>
          <p:nvPr/>
        </p:nvSpPr>
        <p:spPr>
          <a:xfrm>
            <a:off x="1506662" y="57209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FDA51-3550-26FF-594D-7680527E6B3F}"/>
              </a:ext>
            </a:extLst>
          </p:cNvPr>
          <p:cNvSpPr txBox="1"/>
          <p:nvPr/>
        </p:nvSpPr>
        <p:spPr>
          <a:xfrm>
            <a:off x="1539779" y="57223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EC29A4-FC9D-E45A-01E4-6E732F0C8001}"/>
              </a:ext>
            </a:extLst>
          </p:cNvPr>
          <p:cNvCxnSpPr>
            <a:cxnSpLocks/>
          </p:cNvCxnSpPr>
          <p:nvPr/>
        </p:nvCxnSpPr>
        <p:spPr>
          <a:xfrm flipH="1">
            <a:off x="1048873" y="587788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8FC63407-AB6A-031C-A90E-F470D3C5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392" y="5002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FB03E2A-362F-D6CD-F151-4A13AB12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9" y="54108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2593F8BB-9A57-098B-E013-30D58C89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633" y="5433528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FDB6EB1-29F9-EFE5-6821-053DDACF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35" y="5815061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8AE43AB-B5DD-2E39-0E04-F67437C7A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96053" y="1881181"/>
            <a:ext cx="3246664" cy="2580502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D191EF7C-7A29-2507-E9D7-07C49F148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109" y="2020333"/>
            <a:ext cx="3326323" cy="2176483"/>
          </a:xfrm>
          <a:prstGeom prst="rect">
            <a:avLst/>
          </a:prstGeom>
        </p:spPr>
      </p:pic>
      <p:pic>
        <p:nvPicPr>
          <p:cNvPr id="36" name="Picture 2" descr="Johnson3">
            <a:extLst>
              <a:ext uri="{FF2B5EF4-FFF2-40B4-BE49-F238E27FC236}">
                <a16:creationId xmlns:a16="http://schemas.microsoft.com/office/drawing/2014/main" id="{CEB27536-A666-6BE3-99D4-0EC5EC20D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33" y="1881181"/>
            <a:ext cx="3408568" cy="290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7286FD1-13D6-3B54-4B61-930F04B82991}"/>
              </a:ext>
            </a:extLst>
          </p:cNvPr>
          <p:cNvSpPr txBox="1"/>
          <p:nvPr/>
        </p:nvSpPr>
        <p:spPr>
          <a:xfrm>
            <a:off x="3752910" y="2033619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H[0]=0</a:t>
            </a:r>
            <a:endParaRPr lang="en-SE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BF0505-179F-ED26-30E2-6A9A450784AD}"/>
              </a:ext>
            </a:extLst>
          </p:cNvPr>
          <p:cNvSpPr txBox="1"/>
          <p:nvPr/>
        </p:nvSpPr>
        <p:spPr>
          <a:xfrm>
            <a:off x="5027783" y="202033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H[1]=-5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F02239-ADC1-C25C-12A7-E0136C18D9DC}"/>
              </a:ext>
            </a:extLst>
          </p:cNvPr>
          <p:cNvSpPr txBox="1"/>
          <p:nvPr/>
        </p:nvSpPr>
        <p:spPr>
          <a:xfrm>
            <a:off x="3817594" y="360750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D547F0-B80D-4224-6711-B30493987E73}"/>
              </a:ext>
            </a:extLst>
          </p:cNvPr>
          <p:cNvSpPr txBox="1"/>
          <p:nvPr/>
        </p:nvSpPr>
        <p:spPr>
          <a:xfrm>
            <a:off x="4989307" y="3644830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H[2]=-1</a:t>
            </a:r>
            <a:endParaRPr lang="en-S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DC492-2AAD-C665-BFFE-D8B2AB56BE11}"/>
              </a:ext>
            </a:extLst>
          </p:cNvPr>
          <p:cNvSpPr txBox="1"/>
          <p:nvPr/>
        </p:nvSpPr>
        <p:spPr>
          <a:xfrm>
            <a:off x="2667922" y="2807233"/>
            <a:ext cx="30649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8AC4-66EE-E1F8-C851-AF339221C34A}"/>
              </a:ext>
            </a:extLst>
          </p:cNvPr>
          <p:cNvSpPr txBox="1"/>
          <p:nvPr/>
        </p:nvSpPr>
        <p:spPr>
          <a:xfrm>
            <a:off x="581389" y="4684693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78D40-2C8E-E829-4311-597E9C84FE7C}"/>
              </a:ext>
            </a:extLst>
          </p:cNvPr>
          <p:cNvSpPr txBox="1"/>
          <p:nvPr/>
        </p:nvSpPr>
        <p:spPr>
          <a:xfrm>
            <a:off x="530132" y="605623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75D94-B4D5-4430-1B4A-BFBE0C7BB469}"/>
              </a:ext>
            </a:extLst>
          </p:cNvPr>
          <p:cNvSpPr txBox="1"/>
          <p:nvPr/>
        </p:nvSpPr>
        <p:spPr>
          <a:xfrm>
            <a:off x="1432200" y="4684693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A9415-792F-D93B-A4F6-163AEE568D28}"/>
              </a:ext>
            </a:extLst>
          </p:cNvPr>
          <p:cNvSpPr txBox="1"/>
          <p:nvPr/>
        </p:nvSpPr>
        <p:spPr>
          <a:xfrm>
            <a:off x="1385206" y="605623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DEC114-D435-EE14-1917-383DF0913A8D}"/>
              </a:ext>
            </a:extLst>
          </p:cNvPr>
          <p:cNvSpPr/>
          <p:nvPr/>
        </p:nvSpPr>
        <p:spPr>
          <a:xfrm>
            <a:off x="2676431" y="515643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99110A-59CE-87C4-10E2-8092E1A8EA0E}"/>
              </a:ext>
            </a:extLst>
          </p:cNvPr>
          <p:cNvSpPr txBox="1"/>
          <p:nvPr/>
        </p:nvSpPr>
        <p:spPr>
          <a:xfrm>
            <a:off x="2709548" y="515783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DB26B1-E483-48CF-1494-A55BF99E9EF1}"/>
              </a:ext>
            </a:extLst>
          </p:cNvPr>
          <p:cNvSpPr/>
          <p:nvPr/>
        </p:nvSpPr>
        <p:spPr>
          <a:xfrm>
            <a:off x="2676431" y="579178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6B6C5F-0131-B88E-FA46-7FEAFDF81560}"/>
              </a:ext>
            </a:extLst>
          </p:cNvPr>
          <p:cNvSpPr txBox="1"/>
          <p:nvPr/>
        </p:nvSpPr>
        <p:spPr>
          <a:xfrm>
            <a:off x="2709548" y="57931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1B5F8-8C0B-CA1E-CA4C-F3136DD9A796}"/>
              </a:ext>
            </a:extLst>
          </p:cNvPr>
          <p:cNvSpPr/>
          <p:nvPr/>
        </p:nvSpPr>
        <p:spPr>
          <a:xfrm>
            <a:off x="3522251" y="517170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47CE1-E4B5-B696-7BF7-D5116A493662}"/>
              </a:ext>
            </a:extLst>
          </p:cNvPr>
          <p:cNvSpPr txBox="1"/>
          <p:nvPr/>
        </p:nvSpPr>
        <p:spPr>
          <a:xfrm>
            <a:off x="3555368" y="51731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0DD8AB-2C0B-2CF8-0865-4CE46E5559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061886" y="53478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5B1E52-8C02-769A-9D0D-5276B4DC579D}"/>
              </a:ext>
            </a:extLst>
          </p:cNvPr>
          <p:cNvCxnSpPr>
            <a:cxnSpLocks/>
          </p:cNvCxnSpPr>
          <p:nvPr/>
        </p:nvCxnSpPr>
        <p:spPr>
          <a:xfrm flipH="1" flipV="1">
            <a:off x="2877361" y="55188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C22E6B-87C6-0B82-1B31-20A8DD142A37}"/>
              </a:ext>
            </a:extLst>
          </p:cNvPr>
          <p:cNvCxnSpPr>
            <a:cxnSpLocks/>
          </p:cNvCxnSpPr>
          <p:nvPr/>
        </p:nvCxnSpPr>
        <p:spPr>
          <a:xfrm flipH="1">
            <a:off x="3047288" y="549568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E1955D9-0001-2ACE-FB0C-0B479D6E5ED2}"/>
              </a:ext>
            </a:extLst>
          </p:cNvPr>
          <p:cNvSpPr/>
          <p:nvPr/>
        </p:nvSpPr>
        <p:spPr>
          <a:xfrm>
            <a:off x="3505077" y="58055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260399-B011-DE7A-4D62-9A6A0C936E18}"/>
              </a:ext>
            </a:extLst>
          </p:cNvPr>
          <p:cNvSpPr txBox="1"/>
          <p:nvPr/>
        </p:nvSpPr>
        <p:spPr>
          <a:xfrm>
            <a:off x="3538194" y="58069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539456-9D8D-1A94-C21B-66AFB37BC02A}"/>
              </a:ext>
            </a:extLst>
          </p:cNvPr>
          <p:cNvCxnSpPr>
            <a:cxnSpLocks/>
          </p:cNvCxnSpPr>
          <p:nvPr/>
        </p:nvCxnSpPr>
        <p:spPr>
          <a:xfrm flipH="1">
            <a:off x="3047288" y="596246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28">
            <a:extLst>
              <a:ext uri="{FF2B5EF4-FFF2-40B4-BE49-F238E27FC236}">
                <a16:creationId xmlns:a16="http://schemas.microsoft.com/office/drawing/2014/main" id="{89EFB3CB-A68F-099E-E0C9-0D36866D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865" y="49346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BA14691E-A30B-9A58-52B0-24CD3221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55" y="5495435"/>
            <a:ext cx="971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1" name="Text Box 28">
            <a:extLst>
              <a:ext uri="{FF2B5EF4-FFF2-40B4-BE49-F238E27FC236}">
                <a16:creationId xmlns:a16="http://schemas.microsoft.com/office/drawing/2014/main" id="{0CF3D54F-DD8C-B546-B0BC-029A5A481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5350" y="5899639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CCA4435A-5D35-1A3E-A8EF-4FFDC0A1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995" y="6138166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497ECF17-0880-2423-DE92-5799735A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180" y="5564745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</p:spTree>
    <p:extLst>
      <p:ext uri="{BB962C8B-B14F-4D97-AF65-F5344CB8AC3E}">
        <p14:creationId xmlns:p14="http://schemas.microsoft.com/office/powerpoint/2010/main" val="19887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6" grpId="0" animBg="1"/>
      <p:bldP spid="46" grpId="0" animBg="1"/>
      <p:bldP spid="48" grpId="0" animBg="1"/>
      <p:bldP spid="50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4525-E640-2FF1-A956-B2DFADE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2882-09E0-38CC-BDE7-1435DC3C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5" y="1131692"/>
            <a:ext cx="8229600" cy="1402996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2C1-FB7D-05BF-CA34-A84DCAC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4" y="731837"/>
            <a:ext cx="3048425" cy="2095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4FC86D-48E0-5286-0982-7391793608E7}"/>
              </a:ext>
            </a:extLst>
          </p:cNvPr>
          <p:cNvSpPr/>
          <p:nvPr/>
        </p:nvSpPr>
        <p:spPr>
          <a:xfrm>
            <a:off x="841020" y="31862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B8DE9-5CCD-F738-774E-E0D27FDBC7D5}"/>
              </a:ext>
            </a:extLst>
          </p:cNvPr>
          <p:cNvSpPr txBox="1"/>
          <p:nvPr/>
        </p:nvSpPr>
        <p:spPr>
          <a:xfrm>
            <a:off x="874137" y="31876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E92E5-CB23-1DC6-E557-A98D972D6F73}"/>
              </a:ext>
            </a:extLst>
          </p:cNvPr>
          <p:cNvSpPr/>
          <p:nvPr/>
        </p:nvSpPr>
        <p:spPr>
          <a:xfrm>
            <a:off x="114009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43CE2-164B-5351-6536-8C9BD0AAF863}"/>
              </a:ext>
            </a:extLst>
          </p:cNvPr>
          <p:cNvSpPr txBox="1"/>
          <p:nvPr/>
        </p:nvSpPr>
        <p:spPr>
          <a:xfrm>
            <a:off x="117321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A7A81-D007-2E7F-8AFF-3BF601B50351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226475" y="3377693"/>
            <a:ext cx="1486525" cy="29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C3D2B-1D63-A260-7B3E-46D3E5DA998B}"/>
              </a:ext>
            </a:extLst>
          </p:cNvPr>
          <p:cNvSpPr/>
          <p:nvPr/>
        </p:nvSpPr>
        <p:spPr>
          <a:xfrm>
            <a:off x="1715386" y="38353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B2A28-1BD7-CCE2-E705-0B5A69207F1B}"/>
              </a:ext>
            </a:extLst>
          </p:cNvPr>
          <p:cNvSpPr txBox="1"/>
          <p:nvPr/>
        </p:nvSpPr>
        <p:spPr>
          <a:xfrm>
            <a:off x="1748503" y="38367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3A5BD5-845D-294F-C4A2-E43127D46C80}"/>
              </a:ext>
            </a:extLst>
          </p:cNvPr>
          <p:cNvSpPr/>
          <p:nvPr/>
        </p:nvSpPr>
        <p:spPr>
          <a:xfrm>
            <a:off x="2713000" y="323056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4DBE2-55BA-AA8D-CE69-58BDBF98542B}"/>
              </a:ext>
            </a:extLst>
          </p:cNvPr>
          <p:cNvSpPr txBox="1"/>
          <p:nvPr/>
        </p:nvSpPr>
        <p:spPr>
          <a:xfrm>
            <a:off x="2746117" y="32319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4AE8E7-F037-5015-04D1-566514C9B21F}"/>
              </a:ext>
            </a:extLst>
          </p:cNvPr>
          <p:cNvCxnSpPr>
            <a:cxnSpLocks/>
          </p:cNvCxnSpPr>
          <p:nvPr/>
        </p:nvCxnSpPr>
        <p:spPr>
          <a:xfrm flipH="1" flipV="1">
            <a:off x="1151918" y="3499998"/>
            <a:ext cx="626004" cy="3808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AD976-93FB-A3D5-F44A-3F2012C754E0}"/>
              </a:ext>
            </a:extLst>
          </p:cNvPr>
          <p:cNvCxnSpPr>
            <a:cxnSpLocks/>
          </p:cNvCxnSpPr>
          <p:nvPr/>
        </p:nvCxnSpPr>
        <p:spPr>
          <a:xfrm flipV="1">
            <a:off x="2058870" y="3533706"/>
            <a:ext cx="684532" cy="3594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AC87B2-C8D6-1DE5-4207-7C602B1CDC9E}"/>
              </a:ext>
            </a:extLst>
          </p:cNvPr>
          <p:cNvSpPr/>
          <p:nvPr/>
        </p:nvSpPr>
        <p:spPr>
          <a:xfrm>
            <a:off x="222975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A5865-EFD6-F46D-ECC0-CC0785AC6E72}"/>
              </a:ext>
            </a:extLst>
          </p:cNvPr>
          <p:cNvSpPr txBox="1"/>
          <p:nvPr/>
        </p:nvSpPr>
        <p:spPr>
          <a:xfrm>
            <a:off x="226287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BD7D20-C2A1-5DA0-E513-E78FDBC9A110}"/>
              </a:ext>
            </a:extLst>
          </p:cNvPr>
          <p:cNvCxnSpPr>
            <a:cxnSpLocks/>
          </p:cNvCxnSpPr>
          <p:nvPr/>
        </p:nvCxnSpPr>
        <p:spPr>
          <a:xfrm flipH="1" flipV="1">
            <a:off x="1044295" y="3533706"/>
            <a:ext cx="195346" cy="7160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A014A-7B0D-EE40-FBE7-2F9F56228CD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459403" y="3566964"/>
            <a:ext cx="388585" cy="6453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AFB286-CF72-DBB8-043B-CF0C4C76A739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1492436" y="4381600"/>
            <a:ext cx="737322" cy="54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94CCD8-A1C7-BBC2-419D-9CE5B2B0E01D}"/>
              </a:ext>
            </a:extLst>
          </p:cNvPr>
          <p:cNvSpPr txBox="1"/>
          <p:nvPr/>
        </p:nvSpPr>
        <p:spPr>
          <a:xfrm>
            <a:off x="1796351" y="31308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21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6E337-396E-324E-D440-436B41BEDFD7}"/>
              </a:ext>
            </a:extLst>
          </p:cNvPr>
          <p:cNvSpPr txBox="1"/>
          <p:nvPr/>
        </p:nvSpPr>
        <p:spPr>
          <a:xfrm>
            <a:off x="1354464" y="34584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777A57-FDEE-AC57-702E-EA9552B3A2D7}"/>
              </a:ext>
            </a:extLst>
          </p:cNvPr>
          <p:cNvSpPr txBox="1"/>
          <p:nvPr/>
        </p:nvSpPr>
        <p:spPr>
          <a:xfrm>
            <a:off x="2110552" y="34733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809F9B-58EE-E2E8-95DE-484028706D81}"/>
              </a:ext>
            </a:extLst>
          </p:cNvPr>
          <p:cNvCxnSpPr>
            <a:cxnSpLocks/>
          </p:cNvCxnSpPr>
          <p:nvPr/>
        </p:nvCxnSpPr>
        <p:spPr>
          <a:xfrm flipV="1">
            <a:off x="1464920" y="4138386"/>
            <a:ext cx="310609" cy="1740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86A919-6CAA-3471-076A-B2E0B681564E}"/>
              </a:ext>
            </a:extLst>
          </p:cNvPr>
          <p:cNvCxnSpPr>
            <a:cxnSpLocks/>
          </p:cNvCxnSpPr>
          <p:nvPr/>
        </p:nvCxnSpPr>
        <p:spPr>
          <a:xfrm>
            <a:off x="2044410" y="4111997"/>
            <a:ext cx="252959" cy="1377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EA857AF-C5C1-FB1A-09CA-77105CD9A047}"/>
              </a:ext>
            </a:extLst>
          </p:cNvPr>
          <p:cNvSpPr txBox="1"/>
          <p:nvPr/>
        </p:nvSpPr>
        <p:spPr>
          <a:xfrm>
            <a:off x="1447342" y="39631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05CFD5-AFE5-CB8A-B83F-83DC799A91A9}"/>
              </a:ext>
            </a:extLst>
          </p:cNvPr>
          <p:cNvSpPr txBox="1"/>
          <p:nvPr/>
        </p:nvSpPr>
        <p:spPr>
          <a:xfrm>
            <a:off x="941205" y="37791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785904-6BED-14E9-97E8-FCACB1A5F4C4}"/>
              </a:ext>
            </a:extLst>
          </p:cNvPr>
          <p:cNvSpPr txBox="1"/>
          <p:nvPr/>
        </p:nvSpPr>
        <p:spPr>
          <a:xfrm>
            <a:off x="1644645" y="43200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65D76F-9A24-CB72-7E0B-4CE6AD1F6CFB}"/>
              </a:ext>
            </a:extLst>
          </p:cNvPr>
          <p:cNvSpPr txBox="1"/>
          <p:nvPr/>
        </p:nvSpPr>
        <p:spPr>
          <a:xfrm>
            <a:off x="2033230" y="391771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C67B50-A3FB-6697-5A28-DC0EA1E369C6}"/>
              </a:ext>
            </a:extLst>
          </p:cNvPr>
          <p:cNvSpPr txBox="1"/>
          <p:nvPr/>
        </p:nvSpPr>
        <p:spPr>
          <a:xfrm>
            <a:off x="2556660" y="38119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SE" sz="16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FED6862-076F-EC42-4414-3837BE94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9088" y="2972949"/>
            <a:ext cx="290553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8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28FF-344C-A505-8840-AAB0954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FF4-5DB4-6168-9725-FB42CF2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2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2" descr="example">
            <a:extLst>
              <a:ext uri="{FF2B5EF4-FFF2-40B4-BE49-F238E27FC236}">
                <a16:creationId xmlns:a16="http://schemas.microsoft.com/office/drawing/2014/main" id="{AE241346-36A4-F807-3408-CAA874D1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" y="2123345"/>
            <a:ext cx="4243503" cy="34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D4C258E-A182-C709-017F-DF2A1912EB5C}"/>
              </a:ext>
            </a:extLst>
          </p:cNvPr>
          <p:cNvSpPr/>
          <p:nvPr/>
        </p:nvSpPr>
        <p:spPr>
          <a:xfrm>
            <a:off x="6094892" y="302952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92814-4DBB-1DC9-E93A-F966510C6A2C}"/>
              </a:ext>
            </a:extLst>
          </p:cNvPr>
          <p:cNvSpPr/>
          <p:nvPr/>
        </p:nvSpPr>
        <p:spPr>
          <a:xfrm>
            <a:off x="6598231" y="355114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2CDF7-AB8B-0511-0316-AE0522DF5D6B}"/>
              </a:ext>
            </a:extLst>
          </p:cNvPr>
          <p:cNvSpPr/>
          <p:nvPr/>
        </p:nvSpPr>
        <p:spPr>
          <a:xfrm>
            <a:off x="5584560" y="35511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6F49B-5829-790C-83C5-F3849B363E65}"/>
              </a:ext>
            </a:extLst>
          </p:cNvPr>
          <p:cNvSpPr/>
          <p:nvPr/>
        </p:nvSpPr>
        <p:spPr>
          <a:xfrm>
            <a:off x="6631919" y="42334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9DBE2-2554-07D8-61F2-2F7DE75FE6E3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5885299" y="333026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33F8DB-C6EB-1179-70E5-8513C1326A2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6395631" y="333026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920D54-CAC2-496E-4B9C-4DFAC421DAE8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5885299" y="385188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B2BA2-323D-334E-97F9-9124D17D8EC9}"/>
              </a:ext>
            </a:extLst>
          </p:cNvPr>
          <p:cNvSpPr txBox="1"/>
          <p:nvPr/>
        </p:nvSpPr>
        <p:spPr>
          <a:xfrm>
            <a:off x="6143756" y="30375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DF2B8-1064-FD00-F894-A2B01729926E}"/>
              </a:ext>
            </a:extLst>
          </p:cNvPr>
          <p:cNvSpPr txBox="1"/>
          <p:nvPr/>
        </p:nvSpPr>
        <p:spPr>
          <a:xfrm>
            <a:off x="5636158" y="357181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78930-A436-A22D-54E7-54BA311983D6}"/>
              </a:ext>
            </a:extLst>
          </p:cNvPr>
          <p:cNvSpPr txBox="1"/>
          <p:nvPr/>
        </p:nvSpPr>
        <p:spPr>
          <a:xfrm>
            <a:off x="6666605" y="42348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76472-DE98-D467-540D-1C479AA04D4C}"/>
              </a:ext>
            </a:extLst>
          </p:cNvPr>
          <p:cNvSpPr txBox="1"/>
          <p:nvPr/>
        </p:nvSpPr>
        <p:spPr>
          <a:xfrm>
            <a:off x="6654744" y="35649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F4FD55-9605-963D-C1C8-ED3B12C5CC50}"/>
              </a:ext>
            </a:extLst>
          </p:cNvPr>
          <p:cNvSpPr/>
          <p:nvPr/>
        </p:nvSpPr>
        <p:spPr>
          <a:xfrm>
            <a:off x="7593159" y="35704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E8836-E862-15CA-0F9F-D8C52227FC4B}"/>
              </a:ext>
            </a:extLst>
          </p:cNvPr>
          <p:cNvSpPr txBox="1"/>
          <p:nvPr/>
        </p:nvSpPr>
        <p:spPr>
          <a:xfrm>
            <a:off x="7626276" y="35718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FDC67C-95AD-57AE-F9D0-3EBAA4F2EB04}"/>
              </a:ext>
            </a:extLst>
          </p:cNvPr>
          <p:cNvCxnSpPr>
            <a:cxnSpLocks/>
          </p:cNvCxnSpPr>
          <p:nvPr/>
        </p:nvCxnSpPr>
        <p:spPr>
          <a:xfrm flipH="1">
            <a:off x="6984126" y="389810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3C1DE75-9B25-C2DF-7AAB-F9CACF49FEC9}"/>
              </a:ext>
            </a:extLst>
          </p:cNvPr>
          <p:cNvSpPr/>
          <p:nvPr/>
        </p:nvSpPr>
        <p:spPr>
          <a:xfrm>
            <a:off x="7102253" y="303526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51DAE3-D8D8-CF58-8860-ADCDCC198599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7402992" y="333600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8E62FF-FE1F-A8CE-278B-D746D665A35E}"/>
              </a:ext>
            </a:extLst>
          </p:cNvPr>
          <p:cNvSpPr txBox="1"/>
          <p:nvPr/>
        </p:nvSpPr>
        <p:spPr>
          <a:xfrm>
            <a:off x="7133493" y="304330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CBBB0A-3B7F-020E-C03F-59E6E46D0DD9}"/>
              </a:ext>
            </a:extLst>
          </p:cNvPr>
          <p:cNvCxnSpPr/>
          <p:nvPr/>
        </p:nvCxnSpPr>
        <p:spPr>
          <a:xfrm flipV="1">
            <a:off x="6914658" y="333798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8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F2C4-0F3F-56BD-E057-59A6999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5472-F61C-55B9-6AD2-91AA41FF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177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1924D8-7E69-A013-73FA-985348C4FB6A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BD404A-E991-563F-1634-4A00DF41364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B1FD41-884D-2874-1871-6EF075544E5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673DB1-A593-D9C1-DC37-287556F61237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90CCE-08FE-2F90-C6E2-892151E854E6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933D6-36A3-1D5B-B61E-66D56DB3F5E1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7E80E-1E6F-AD1F-15D7-A4462179FCB4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A918-8487-6D4C-83ED-E6DA3A74380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9A574-B8F4-C396-1FAC-DD17771A5E75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B963EA-F2A4-139F-6C68-58C2A4DA4605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21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0677F-61A0-EEFC-BB25-3A33E95FF035}"/>
              </a:ext>
            </a:extLst>
          </p:cNvPr>
          <p:cNvSpPr txBox="1"/>
          <p:nvPr/>
        </p:nvSpPr>
        <p:spPr>
          <a:xfrm>
            <a:off x="6776208" y="3879892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D7278-835F-E1A7-5326-399685D00C6D}"/>
              </a:ext>
            </a:extLst>
          </p:cNvPr>
          <p:cNvSpPr txBox="1"/>
          <p:nvPr/>
        </p:nvSpPr>
        <p:spPr>
          <a:xfrm>
            <a:off x="6385750" y="4390517"/>
            <a:ext cx="35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265E7-B763-21B3-0427-FE00299596AB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ADC11-F3FE-1F97-5176-75ADFCC0A595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56</a:t>
            </a:r>
            <a:endParaRPr lang="en-SE" sz="1600" dirty="0"/>
          </a:p>
        </p:txBody>
      </p:sp>
      <p:pic>
        <p:nvPicPr>
          <p:cNvPr id="25" name="Picture 24" descr="A diagram of a tree&#10;&#10;Description automatically generated">
            <a:extLst>
              <a:ext uri="{FF2B5EF4-FFF2-40B4-BE49-F238E27FC236}">
                <a16:creationId xmlns:a16="http://schemas.microsoft.com/office/drawing/2014/main" id="{9A6CE438-63C2-9AA4-B5AF-88FBFD9D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9" y="1282474"/>
            <a:ext cx="5274310" cy="276669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E7493BC-6AB4-D4D8-88CB-F52D518AC327}"/>
              </a:ext>
            </a:extLst>
          </p:cNvPr>
          <p:cNvSpPr/>
          <p:nvPr/>
        </p:nvSpPr>
        <p:spPr>
          <a:xfrm>
            <a:off x="6691714" y="48896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0E92A7-93FF-269B-C150-7B1B690FD1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867883" y="4677629"/>
            <a:ext cx="212958" cy="212027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9C48A33-3A68-EA8F-2914-28C8536725FB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31242B-B89D-DC33-6958-3E1E9E4F73B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AC399-9E37-3804-8E92-C4F6C4CE3B33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45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DC6AE-C35D-EA00-64B2-C3F1350266C6}"/>
              </a:ext>
            </a:extLst>
          </p:cNvPr>
          <p:cNvSpPr txBox="1"/>
          <p:nvPr/>
        </p:nvSpPr>
        <p:spPr>
          <a:xfrm>
            <a:off x="6675956" y="4906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644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53673</TotalTime>
  <Words>387</Words>
  <Application>Microsoft Office PowerPoint</Application>
  <PresentationFormat>On-screen Show (4:3)</PresentationFormat>
  <Paragraphs>299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Final Exam</vt:lpstr>
      <vt:lpstr>PowerPoint Presentation</vt:lpstr>
      <vt:lpstr>PowerPoint Presentation</vt:lpstr>
      <vt:lpstr>PowerPoint Presentation</vt:lpstr>
      <vt:lpstr>PowerPoint Presentation</vt:lpstr>
      <vt:lpstr>§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1365</cp:revision>
  <dcterms:created xsi:type="dcterms:W3CDTF">2018-08-13T22:58:39Z</dcterms:created>
  <dcterms:modified xsi:type="dcterms:W3CDTF">2024-12-09T14:29:15Z</dcterms:modified>
</cp:coreProperties>
</file>