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76" r:id="rId2"/>
    <p:sldId id="377" r:id="rId3"/>
    <p:sldId id="378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42E4D-44FA-4853-8CF7-938F2AED9C5E}">
          <p14:sldIdLst>
            <p14:sldId id="376"/>
            <p14:sldId id="377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8000"/>
    <a:srgbClr val="B2B2B2"/>
    <a:srgbClr val="EAEAEA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0216" autoAdjust="0"/>
  </p:normalViewPr>
  <p:slideViewPr>
    <p:cSldViewPr>
      <p:cViewPr varScale="1">
        <p:scale>
          <a:sx n="117" d="100"/>
          <a:sy n="117" d="100"/>
        </p:scale>
        <p:origin x="6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9C22-43DB-4CF1-9478-5B5914CD6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LX Adversarial Attacks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F0A68-9DF3-4C69-98DF-06276D6EC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Z. Gu 2021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3021-74D3-4F09-91B6-CABEF5EC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03966-D6FD-4DDD-A95C-2C7993E51B97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44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871E-47EE-4A54-8290-535F5406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Gradient descent vs. Adversarial input generation</a:t>
            </a:r>
            <a:endParaRPr lang="en-SE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4DAE1B-0644-4B4E-B816-0D2F47CB90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Gradient descent: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Make a small change in weights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by following the gradient </a:t>
                </a:r>
                <a:r>
                  <a:rPr lang="en-US" dirty="0">
                    <a:solidFill>
                      <a:srgbClr val="FF0000"/>
                    </a:solidFill>
                  </a:rPr>
                  <a:t>downhill</a:t>
                </a:r>
                <a:r>
                  <a:rPr lang="en-US" dirty="0"/>
                  <a:t>, in order to </a:t>
                </a:r>
                <a:r>
                  <a:rPr lang="en-US" dirty="0">
                    <a:solidFill>
                      <a:srgbClr val="FF0000"/>
                    </a:solidFill>
                  </a:rPr>
                  <a:t>decrease</a:t>
                </a:r>
                <a:r>
                  <a:rPr lang="en-US" dirty="0"/>
                  <a:t> the loss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/>
                  <a:t>Adversarial input generation: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SE" dirty="0"/>
              </a:p>
              <a:p>
                <a:pPr lvl="1"/>
                <a:r>
                  <a:rPr lang="en-US" dirty="0"/>
                  <a:t>Make a small change in weights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by following the gradient </a:t>
                </a:r>
                <a:r>
                  <a:rPr lang="en-US" dirty="0">
                    <a:solidFill>
                      <a:srgbClr val="FF0000"/>
                    </a:solidFill>
                  </a:rPr>
                  <a:t>uphill</a:t>
                </a:r>
                <a:r>
                  <a:rPr lang="en-US" dirty="0"/>
                  <a:t>, in order to </a:t>
                </a:r>
                <a:r>
                  <a:rPr lang="en-US" dirty="0">
                    <a:solidFill>
                      <a:srgbClr val="FF0000"/>
                    </a:solidFill>
                  </a:rPr>
                  <a:t>increase</a:t>
                </a:r>
                <a:r>
                  <a:rPr lang="en-US" dirty="0"/>
                  <a:t> the loss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4DAE1B-0644-4B4E-B816-0D2F47CB90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E4BF5-D1D9-49E9-93D4-385883C9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577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71A7-CE59-4DF1-9933-B625875A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FGSM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E9B25-1E4A-468F-A53E-AAFD63F14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7ED12-DC23-484F-A7E0-CE8EAF04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21B9C9-6FAC-4DAC-A77C-A57C5BDD3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106400"/>
            <a:ext cx="7025336" cy="535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145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0_Intro.pptx" id="{7A818FB8-66AD-43B8-A07D-15BA811C4F68}" vid="{02C01383-1466-4376-AAA8-73F2DE31A6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_Slide Template</Template>
  <TotalTime>2713</TotalTime>
  <Words>81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Cambria Math</vt:lpstr>
      <vt:lpstr>Default Design</vt:lpstr>
      <vt:lpstr>LX Adversarial Attacks</vt:lpstr>
      <vt:lpstr>Gradient descent vs. Adversarial input generation</vt:lpstr>
      <vt:lpstr>FGSM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 Introduction</dc:title>
  <dc:creator>Zonghua Gu</dc:creator>
  <cp:lastModifiedBy>Zonghua Gu</cp:lastModifiedBy>
  <cp:revision>210</cp:revision>
  <dcterms:created xsi:type="dcterms:W3CDTF">2020-03-21T16:53:45Z</dcterms:created>
  <dcterms:modified xsi:type="dcterms:W3CDTF">2021-03-20T16:22:34Z</dcterms:modified>
</cp:coreProperties>
</file>