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6" r:id="rId2"/>
    <p:sldId id="37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D8E9D3"/>
    <a:srgbClr val="A5AEA3"/>
    <a:srgbClr val="D8D8D8"/>
    <a:srgbClr val="949494"/>
    <a:srgbClr val="FFFFFF"/>
    <a:srgbClr val="FFC000"/>
    <a:srgbClr val="EAEAEA"/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13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LX CNNs and RNNs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C790A-7BC0-410F-9BE6-2BFAC860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4559"/>
            <a:ext cx="6552728" cy="13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D410-A2F1-4497-86AD-C92D61CD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Criteria (Intersection Over Union, IOU)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4EFEA-A7B6-4156-87A0-2E601BEAF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4293975"/>
                <a:ext cx="8712968" cy="21068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Blue box: Ground Truth; Red box: model output</a:t>
                </a:r>
              </a:p>
              <a:p>
                <a:r>
                  <a:rPr lang="en-US" dirty="0"/>
                  <a:t>Set a threshold for detection (positive result),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IOU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Pred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𝐼𝑜𝑈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Common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𝐼𝑜𝑈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4EFEA-A7B6-4156-87A0-2E601BEAF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4293975"/>
                <a:ext cx="8712968" cy="2106825"/>
              </a:xfrm>
              <a:blipFill>
                <a:blip r:embed="rId2"/>
                <a:stretch>
                  <a:fillRect l="-1399" t="-3757" b="-37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073D9-EDE2-4367-86EE-61B0871D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DD56-1379-49C4-A87D-6915CB17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5515722" cy="210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46717-15CC-431F-A448-CDD427F1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622" y="1182867"/>
            <a:ext cx="3076178" cy="31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719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3679</TotalTime>
  <Words>52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Default Design</vt:lpstr>
      <vt:lpstr>LX CNNs and RNNs</vt:lpstr>
      <vt:lpstr>Detection Criteria (Intersection Over Union, IOU)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301</cp:revision>
  <dcterms:created xsi:type="dcterms:W3CDTF">2020-03-21T16:53:45Z</dcterms:created>
  <dcterms:modified xsi:type="dcterms:W3CDTF">2021-03-24T09:46:25Z</dcterms:modified>
</cp:coreProperties>
</file>