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256" r:id="rId2"/>
    <p:sldId id="257" r:id="rId3"/>
    <p:sldId id="346" r:id="rId4"/>
    <p:sldId id="348" r:id="rId5"/>
    <p:sldId id="347" r:id="rId6"/>
    <p:sldId id="342" r:id="rId7"/>
    <p:sldId id="343" r:id="rId8"/>
    <p:sldId id="344" r:id="rId9"/>
    <p:sldId id="345" r:id="rId10"/>
    <p:sldId id="349" r:id="rId11"/>
    <p:sldId id="314" r:id="rId12"/>
    <p:sldId id="351" r:id="rId13"/>
    <p:sldId id="315" r:id="rId14"/>
    <p:sldId id="316" r:id="rId15"/>
    <p:sldId id="317" r:id="rId16"/>
    <p:sldId id="318" r:id="rId17"/>
    <p:sldId id="319" r:id="rId18"/>
    <p:sldId id="320" r:id="rId19"/>
    <p:sldId id="322" r:id="rId20"/>
    <p:sldId id="328" r:id="rId21"/>
    <p:sldId id="327" r:id="rId22"/>
    <p:sldId id="330" r:id="rId23"/>
    <p:sldId id="321" r:id="rId24"/>
    <p:sldId id="341" r:id="rId25"/>
    <p:sldId id="339" r:id="rId26"/>
    <p:sldId id="273" r:id="rId27"/>
    <p:sldId id="334" r:id="rId28"/>
    <p:sldId id="336" r:id="rId29"/>
    <p:sldId id="337" r:id="rId30"/>
    <p:sldId id="264" r:id="rId31"/>
    <p:sldId id="265" r:id="rId32"/>
    <p:sldId id="269" r:id="rId33"/>
    <p:sldId id="270" r:id="rId34"/>
    <p:sldId id="275" r:id="rId35"/>
    <p:sldId id="297" r:id="rId36"/>
    <p:sldId id="298" r:id="rId37"/>
    <p:sldId id="300" r:id="rId38"/>
    <p:sldId id="301" r:id="rId39"/>
    <p:sldId id="302" r:id="rId40"/>
    <p:sldId id="303" r:id="rId41"/>
    <p:sldId id="304" r:id="rId42"/>
    <p:sldId id="306" r:id="rId43"/>
    <p:sldId id="350" r:id="rId44"/>
    <p:sldId id="333" r:id="rId45"/>
    <p:sldId id="340" r:id="rId46"/>
    <p:sldId id="296"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749"/>
    <p:restoredTop sz="87320" autoAdjust="0"/>
  </p:normalViewPr>
  <p:slideViewPr>
    <p:cSldViewPr snapToGrid="0" snapToObjects="1">
      <p:cViewPr varScale="1">
        <p:scale>
          <a:sx n="72" d="100"/>
          <a:sy n="72" d="100"/>
        </p:scale>
        <p:origin x="1757"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46.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45</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46</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2653604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1055230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43</a:t>
            </a:fld>
            <a:endParaRPr lang="en-US"/>
          </a:p>
        </p:txBody>
      </p:sp>
    </p:spTree>
    <p:extLst>
      <p:ext uri="{BB962C8B-B14F-4D97-AF65-F5344CB8AC3E}">
        <p14:creationId xmlns:p14="http://schemas.microsoft.com/office/powerpoint/2010/main" val="115170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youtube.com/watch?v=4vc5OYLMcYE"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2.png"/><Relationship Id="rId7" Type="http://schemas.openxmlformats.org/officeDocument/2006/relationships/image" Target="../media/image450.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59.png"/></Relationships>
</file>

<file path=ppt/slides/_rels/slide32.xml.rels><?xml version="1.0" encoding="UTF-8" standalone="yes"?>
<Relationships xmlns="http://schemas.openxmlformats.org/package/2006/relationships"><Relationship Id="rId117" Type="http://schemas.openxmlformats.org/officeDocument/2006/relationships/image" Target="../media/image176.png"/><Relationship Id="rId21" Type="http://schemas.openxmlformats.org/officeDocument/2006/relationships/image" Target="../media/image80.png"/><Relationship Id="rId42" Type="http://schemas.openxmlformats.org/officeDocument/2006/relationships/image" Target="../media/image101.png"/><Relationship Id="rId63" Type="http://schemas.openxmlformats.org/officeDocument/2006/relationships/image" Target="../media/image122.png"/><Relationship Id="rId84" Type="http://schemas.openxmlformats.org/officeDocument/2006/relationships/image" Target="../media/image143.png"/><Relationship Id="rId138" Type="http://schemas.openxmlformats.org/officeDocument/2006/relationships/image" Target="../media/image197.png"/><Relationship Id="rId159" Type="http://schemas.openxmlformats.org/officeDocument/2006/relationships/image" Target="../media/image218.png"/><Relationship Id="rId170" Type="http://schemas.openxmlformats.org/officeDocument/2006/relationships/image" Target="../media/image229.png"/><Relationship Id="rId107" Type="http://schemas.openxmlformats.org/officeDocument/2006/relationships/image" Target="../media/image166.png"/><Relationship Id="rId11" Type="http://schemas.openxmlformats.org/officeDocument/2006/relationships/image" Target="../media/image70.png"/><Relationship Id="rId32" Type="http://schemas.openxmlformats.org/officeDocument/2006/relationships/image" Target="../media/image91.png"/><Relationship Id="rId53" Type="http://schemas.openxmlformats.org/officeDocument/2006/relationships/image" Target="../media/image112.png"/><Relationship Id="rId74" Type="http://schemas.openxmlformats.org/officeDocument/2006/relationships/image" Target="../media/image133.png"/><Relationship Id="rId128" Type="http://schemas.openxmlformats.org/officeDocument/2006/relationships/image" Target="../media/image187.png"/><Relationship Id="rId149" Type="http://schemas.openxmlformats.org/officeDocument/2006/relationships/image" Target="../media/image208.png"/><Relationship Id="rId5" Type="http://schemas.openxmlformats.org/officeDocument/2006/relationships/image" Target="../media/image64.png"/><Relationship Id="rId95" Type="http://schemas.openxmlformats.org/officeDocument/2006/relationships/image" Target="../media/image154.png"/><Relationship Id="rId160" Type="http://schemas.openxmlformats.org/officeDocument/2006/relationships/image" Target="../media/image219.png"/><Relationship Id="rId22" Type="http://schemas.openxmlformats.org/officeDocument/2006/relationships/image" Target="../media/image81.png"/><Relationship Id="rId43" Type="http://schemas.openxmlformats.org/officeDocument/2006/relationships/image" Target="../media/image102.png"/><Relationship Id="rId64" Type="http://schemas.openxmlformats.org/officeDocument/2006/relationships/image" Target="../media/image123.png"/><Relationship Id="rId118" Type="http://schemas.openxmlformats.org/officeDocument/2006/relationships/image" Target="../media/image177.png"/><Relationship Id="rId139" Type="http://schemas.openxmlformats.org/officeDocument/2006/relationships/image" Target="../media/image198.png"/><Relationship Id="rId85" Type="http://schemas.openxmlformats.org/officeDocument/2006/relationships/image" Target="../media/image144.png"/><Relationship Id="rId150" Type="http://schemas.openxmlformats.org/officeDocument/2006/relationships/image" Target="../media/image209.png"/><Relationship Id="rId171" Type="http://schemas.openxmlformats.org/officeDocument/2006/relationships/image" Target="../media/image230.png"/><Relationship Id="rId12" Type="http://schemas.openxmlformats.org/officeDocument/2006/relationships/image" Target="../media/image71.png"/><Relationship Id="rId33" Type="http://schemas.openxmlformats.org/officeDocument/2006/relationships/image" Target="../media/image92.png"/><Relationship Id="rId108" Type="http://schemas.openxmlformats.org/officeDocument/2006/relationships/image" Target="../media/image167.png"/><Relationship Id="rId129" Type="http://schemas.openxmlformats.org/officeDocument/2006/relationships/image" Target="../media/image188.png"/><Relationship Id="rId54" Type="http://schemas.openxmlformats.org/officeDocument/2006/relationships/image" Target="../media/image113.png"/><Relationship Id="rId70" Type="http://schemas.openxmlformats.org/officeDocument/2006/relationships/image" Target="../media/image129.png"/><Relationship Id="rId75" Type="http://schemas.openxmlformats.org/officeDocument/2006/relationships/image" Target="../media/image134.png"/><Relationship Id="rId91" Type="http://schemas.openxmlformats.org/officeDocument/2006/relationships/image" Target="../media/image150.png"/><Relationship Id="rId96" Type="http://schemas.openxmlformats.org/officeDocument/2006/relationships/image" Target="../media/image155.png"/><Relationship Id="rId140" Type="http://schemas.openxmlformats.org/officeDocument/2006/relationships/image" Target="../media/image199.png"/><Relationship Id="rId145" Type="http://schemas.openxmlformats.org/officeDocument/2006/relationships/image" Target="../media/image204.png"/><Relationship Id="rId161" Type="http://schemas.openxmlformats.org/officeDocument/2006/relationships/image" Target="../media/image220.png"/><Relationship Id="rId166" Type="http://schemas.openxmlformats.org/officeDocument/2006/relationships/image" Target="../media/image225.png"/><Relationship Id="rId1" Type="http://schemas.openxmlformats.org/officeDocument/2006/relationships/slideLayout" Target="../slideLayouts/slideLayout2.xml"/><Relationship Id="rId6" Type="http://schemas.openxmlformats.org/officeDocument/2006/relationships/image" Target="../media/image65.png"/><Relationship Id="rId23" Type="http://schemas.openxmlformats.org/officeDocument/2006/relationships/image" Target="../media/image82.png"/><Relationship Id="rId28" Type="http://schemas.openxmlformats.org/officeDocument/2006/relationships/image" Target="../media/image87.png"/><Relationship Id="rId49" Type="http://schemas.openxmlformats.org/officeDocument/2006/relationships/image" Target="../media/image108.png"/><Relationship Id="rId114" Type="http://schemas.openxmlformats.org/officeDocument/2006/relationships/image" Target="../media/image173.png"/><Relationship Id="rId119" Type="http://schemas.openxmlformats.org/officeDocument/2006/relationships/image" Target="../media/image178.png"/><Relationship Id="rId44" Type="http://schemas.openxmlformats.org/officeDocument/2006/relationships/image" Target="../media/image103.png"/><Relationship Id="rId60" Type="http://schemas.openxmlformats.org/officeDocument/2006/relationships/image" Target="../media/image119.png"/><Relationship Id="rId65" Type="http://schemas.openxmlformats.org/officeDocument/2006/relationships/image" Target="../media/image124.png"/><Relationship Id="rId81" Type="http://schemas.openxmlformats.org/officeDocument/2006/relationships/image" Target="../media/image140.png"/><Relationship Id="rId86" Type="http://schemas.openxmlformats.org/officeDocument/2006/relationships/image" Target="../media/image145.png"/><Relationship Id="rId130" Type="http://schemas.openxmlformats.org/officeDocument/2006/relationships/image" Target="../media/image189.png"/><Relationship Id="rId135" Type="http://schemas.openxmlformats.org/officeDocument/2006/relationships/image" Target="../media/image194.png"/><Relationship Id="rId151" Type="http://schemas.openxmlformats.org/officeDocument/2006/relationships/image" Target="../media/image210.png"/><Relationship Id="rId156" Type="http://schemas.openxmlformats.org/officeDocument/2006/relationships/image" Target="../media/image215.png"/><Relationship Id="rId172" Type="http://schemas.openxmlformats.org/officeDocument/2006/relationships/image" Target="../media/image231.png"/><Relationship Id="rId13" Type="http://schemas.openxmlformats.org/officeDocument/2006/relationships/image" Target="../media/image72.png"/><Relationship Id="rId18" Type="http://schemas.openxmlformats.org/officeDocument/2006/relationships/image" Target="../media/image77.png"/><Relationship Id="rId39" Type="http://schemas.openxmlformats.org/officeDocument/2006/relationships/image" Target="../media/image98.png"/><Relationship Id="rId109" Type="http://schemas.openxmlformats.org/officeDocument/2006/relationships/image" Target="../media/image168.png"/><Relationship Id="rId34" Type="http://schemas.openxmlformats.org/officeDocument/2006/relationships/image" Target="../media/image93.png"/><Relationship Id="rId50" Type="http://schemas.openxmlformats.org/officeDocument/2006/relationships/image" Target="../media/image109.png"/><Relationship Id="rId55" Type="http://schemas.openxmlformats.org/officeDocument/2006/relationships/image" Target="../media/image114.png"/><Relationship Id="rId76" Type="http://schemas.openxmlformats.org/officeDocument/2006/relationships/image" Target="../media/image135.png"/><Relationship Id="rId97" Type="http://schemas.openxmlformats.org/officeDocument/2006/relationships/image" Target="../media/image156.png"/><Relationship Id="rId104" Type="http://schemas.openxmlformats.org/officeDocument/2006/relationships/image" Target="../media/image163.png"/><Relationship Id="rId120" Type="http://schemas.openxmlformats.org/officeDocument/2006/relationships/image" Target="../media/image179.png"/><Relationship Id="rId125" Type="http://schemas.openxmlformats.org/officeDocument/2006/relationships/image" Target="../media/image184.png"/><Relationship Id="rId141" Type="http://schemas.openxmlformats.org/officeDocument/2006/relationships/image" Target="../media/image200.png"/><Relationship Id="rId146" Type="http://schemas.openxmlformats.org/officeDocument/2006/relationships/image" Target="../media/image205.png"/><Relationship Id="rId167" Type="http://schemas.openxmlformats.org/officeDocument/2006/relationships/image" Target="../media/image226.png"/><Relationship Id="rId7" Type="http://schemas.openxmlformats.org/officeDocument/2006/relationships/image" Target="../media/image66.png"/><Relationship Id="rId71" Type="http://schemas.openxmlformats.org/officeDocument/2006/relationships/image" Target="../media/image130.png"/><Relationship Id="rId92" Type="http://schemas.openxmlformats.org/officeDocument/2006/relationships/image" Target="../media/image151.png"/><Relationship Id="rId162" Type="http://schemas.openxmlformats.org/officeDocument/2006/relationships/image" Target="../media/image221.png"/><Relationship Id="rId2" Type="http://schemas.openxmlformats.org/officeDocument/2006/relationships/image" Target="../media/image61.png"/><Relationship Id="rId29" Type="http://schemas.openxmlformats.org/officeDocument/2006/relationships/image" Target="../media/image88.png"/><Relationship Id="rId24" Type="http://schemas.openxmlformats.org/officeDocument/2006/relationships/image" Target="../media/image83.png"/><Relationship Id="rId40" Type="http://schemas.openxmlformats.org/officeDocument/2006/relationships/image" Target="../media/image99.png"/><Relationship Id="rId45" Type="http://schemas.openxmlformats.org/officeDocument/2006/relationships/image" Target="../media/image104.png"/><Relationship Id="rId66" Type="http://schemas.openxmlformats.org/officeDocument/2006/relationships/image" Target="../media/image125.png"/><Relationship Id="rId87" Type="http://schemas.openxmlformats.org/officeDocument/2006/relationships/image" Target="../media/image146.png"/><Relationship Id="rId110" Type="http://schemas.openxmlformats.org/officeDocument/2006/relationships/image" Target="../media/image169.png"/><Relationship Id="rId115" Type="http://schemas.openxmlformats.org/officeDocument/2006/relationships/image" Target="../media/image174.png"/><Relationship Id="rId131" Type="http://schemas.openxmlformats.org/officeDocument/2006/relationships/image" Target="../media/image190.png"/><Relationship Id="rId136" Type="http://schemas.openxmlformats.org/officeDocument/2006/relationships/image" Target="../media/image195.png"/><Relationship Id="rId157" Type="http://schemas.openxmlformats.org/officeDocument/2006/relationships/image" Target="../media/image216.png"/><Relationship Id="rId61" Type="http://schemas.openxmlformats.org/officeDocument/2006/relationships/image" Target="../media/image120.png"/><Relationship Id="rId82" Type="http://schemas.openxmlformats.org/officeDocument/2006/relationships/image" Target="../media/image141.png"/><Relationship Id="rId152" Type="http://schemas.openxmlformats.org/officeDocument/2006/relationships/image" Target="../media/image211.png"/><Relationship Id="rId19" Type="http://schemas.openxmlformats.org/officeDocument/2006/relationships/image" Target="../media/image78.png"/><Relationship Id="rId14" Type="http://schemas.openxmlformats.org/officeDocument/2006/relationships/image" Target="../media/image73.png"/><Relationship Id="rId30" Type="http://schemas.openxmlformats.org/officeDocument/2006/relationships/image" Target="../media/image89.png"/><Relationship Id="rId35" Type="http://schemas.openxmlformats.org/officeDocument/2006/relationships/image" Target="../media/image94.png"/><Relationship Id="rId56" Type="http://schemas.openxmlformats.org/officeDocument/2006/relationships/image" Target="../media/image115.png"/><Relationship Id="rId77" Type="http://schemas.openxmlformats.org/officeDocument/2006/relationships/image" Target="../media/image136.png"/><Relationship Id="rId100" Type="http://schemas.openxmlformats.org/officeDocument/2006/relationships/image" Target="../media/image159.png"/><Relationship Id="rId105" Type="http://schemas.openxmlformats.org/officeDocument/2006/relationships/image" Target="../media/image164.png"/><Relationship Id="rId126" Type="http://schemas.openxmlformats.org/officeDocument/2006/relationships/image" Target="../media/image185.png"/><Relationship Id="rId147" Type="http://schemas.openxmlformats.org/officeDocument/2006/relationships/image" Target="../media/image206.png"/><Relationship Id="rId168" Type="http://schemas.openxmlformats.org/officeDocument/2006/relationships/image" Target="../media/image227.png"/><Relationship Id="rId8" Type="http://schemas.openxmlformats.org/officeDocument/2006/relationships/image" Target="../media/image67.png"/><Relationship Id="rId51" Type="http://schemas.openxmlformats.org/officeDocument/2006/relationships/image" Target="../media/image110.png"/><Relationship Id="rId72" Type="http://schemas.openxmlformats.org/officeDocument/2006/relationships/image" Target="../media/image131.png"/><Relationship Id="rId93" Type="http://schemas.openxmlformats.org/officeDocument/2006/relationships/image" Target="../media/image152.png"/><Relationship Id="rId98" Type="http://schemas.openxmlformats.org/officeDocument/2006/relationships/image" Target="../media/image157.png"/><Relationship Id="rId121" Type="http://schemas.openxmlformats.org/officeDocument/2006/relationships/image" Target="../media/image180.png"/><Relationship Id="rId142" Type="http://schemas.openxmlformats.org/officeDocument/2006/relationships/image" Target="../media/image201.png"/><Relationship Id="rId163" Type="http://schemas.openxmlformats.org/officeDocument/2006/relationships/image" Target="../media/image222.png"/><Relationship Id="rId3" Type="http://schemas.openxmlformats.org/officeDocument/2006/relationships/image" Target="../media/image62.png"/><Relationship Id="rId25" Type="http://schemas.openxmlformats.org/officeDocument/2006/relationships/image" Target="../media/image84.png"/><Relationship Id="rId46" Type="http://schemas.openxmlformats.org/officeDocument/2006/relationships/image" Target="../media/image105.png"/><Relationship Id="rId67" Type="http://schemas.openxmlformats.org/officeDocument/2006/relationships/image" Target="../media/image126.png"/><Relationship Id="rId116" Type="http://schemas.openxmlformats.org/officeDocument/2006/relationships/image" Target="../media/image175.png"/><Relationship Id="rId137" Type="http://schemas.openxmlformats.org/officeDocument/2006/relationships/image" Target="../media/image196.png"/><Relationship Id="rId158" Type="http://schemas.openxmlformats.org/officeDocument/2006/relationships/image" Target="../media/image217.png"/><Relationship Id="rId20" Type="http://schemas.openxmlformats.org/officeDocument/2006/relationships/image" Target="../media/image79.png"/><Relationship Id="rId41" Type="http://schemas.openxmlformats.org/officeDocument/2006/relationships/image" Target="../media/image100.png"/><Relationship Id="rId62" Type="http://schemas.openxmlformats.org/officeDocument/2006/relationships/image" Target="../media/image121.png"/><Relationship Id="rId83" Type="http://schemas.openxmlformats.org/officeDocument/2006/relationships/image" Target="../media/image142.png"/><Relationship Id="rId88" Type="http://schemas.openxmlformats.org/officeDocument/2006/relationships/image" Target="../media/image147.png"/><Relationship Id="rId111" Type="http://schemas.openxmlformats.org/officeDocument/2006/relationships/image" Target="../media/image170.png"/><Relationship Id="rId132" Type="http://schemas.openxmlformats.org/officeDocument/2006/relationships/image" Target="../media/image191.png"/><Relationship Id="rId153" Type="http://schemas.openxmlformats.org/officeDocument/2006/relationships/image" Target="../media/image212.png"/><Relationship Id="rId15" Type="http://schemas.openxmlformats.org/officeDocument/2006/relationships/image" Target="../media/image74.png"/><Relationship Id="rId36" Type="http://schemas.openxmlformats.org/officeDocument/2006/relationships/image" Target="../media/image95.png"/><Relationship Id="rId57" Type="http://schemas.openxmlformats.org/officeDocument/2006/relationships/image" Target="../media/image116.png"/><Relationship Id="rId106" Type="http://schemas.openxmlformats.org/officeDocument/2006/relationships/image" Target="../media/image165.png"/><Relationship Id="rId127" Type="http://schemas.openxmlformats.org/officeDocument/2006/relationships/image" Target="../media/image186.png"/><Relationship Id="rId10" Type="http://schemas.openxmlformats.org/officeDocument/2006/relationships/image" Target="../media/image69.png"/><Relationship Id="rId31" Type="http://schemas.openxmlformats.org/officeDocument/2006/relationships/image" Target="../media/image90.png"/><Relationship Id="rId52" Type="http://schemas.openxmlformats.org/officeDocument/2006/relationships/image" Target="../media/image111.png"/><Relationship Id="rId73" Type="http://schemas.openxmlformats.org/officeDocument/2006/relationships/image" Target="../media/image132.png"/><Relationship Id="rId78" Type="http://schemas.openxmlformats.org/officeDocument/2006/relationships/image" Target="../media/image137.png"/><Relationship Id="rId94" Type="http://schemas.openxmlformats.org/officeDocument/2006/relationships/image" Target="../media/image153.png"/><Relationship Id="rId99" Type="http://schemas.openxmlformats.org/officeDocument/2006/relationships/image" Target="../media/image158.png"/><Relationship Id="rId101" Type="http://schemas.openxmlformats.org/officeDocument/2006/relationships/image" Target="../media/image160.png"/><Relationship Id="rId122" Type="http://schemas.openxmlformats.org/officeDocument/2006/relationships/image" Target="../media/image181.png"/><Relationship Id="rId143" Type="http://schemas.openxmlformats.org/officeDocument/2006/relationships/image" Target="../media/image202.png"/><Relationship Id="rId148" Type="http://schemas.openxmlformats.org/officeDocument/2006/relationships/image" Target="../media/image207.png"/><Relationship Id="rId164" Type="http://schemas.openxmlformats.org/officeDocument/2006/relationships/image" Target="../media/image223.png"/><Relationship Id="rId169" Type="http://schemas.openxmlformats.org/officeDocument/2006/relationships/image" Target="../media/image228.png"/><Relationship Id="rId4" Type="http://schemas.openxmlformats.org/officeDocument/2006/relationships/image" Target="../media/image63.png"/><Relationship Id="rId9" Type="http://schemas.openxmlformats.org/officeDocument/2006/relationships/image" Target="../media/image68.png"/><Relationship Id="rId26" Type="http://schemas.openxmlformats.org/officeDocument/2006/relationships/image" Target="../media/image85.png"/><Relationship Id="rId47" Type="http://schemas.openxmlformats.org/officeDocument/2006/relationships/image" Target="../media/image106.png"/><Relationship Id="rId68" Type="http://schemas.openxmlformats.org/officeDocument/2006/relationships/image" Target="../media/image127.png"/><Relationship Id="rId89" Type="http://schemas.openxmlformats.org/officeDocument/2006/relationships/image" Target="../media/image148.png"/><Relationship Id="rId112" Type="http://schemas.openxmlformats.org/officeDocument/2006/relationships/image" Target="../media/image171.png"/><Relationship Id="rId133" Type="http://schemas.openxmlformats.org/officeDocument/2006/relationships/image" Target="../media/image192.png"/><Relationship Id="rId154" Type="http://schemas.openxmlformats.org/officeDocument/2006/relationships/image" Target="../media/image213.png"/><Relationship Id="rId16" Type="http://schemas.openxmlformats.org/officeDocument/2006/relationships/image" Target="../media/image75.png"/><Relationship Id="rId37" Type="http://schemas.openxmlformats.org/officeDocument/2006/relationships/image" Target="../media/image96.png"/><Relationship Id="rId58" Type="http://schemas.openxmlformats.org/officeDocument/2006/relationships/image" Target="../media/image117.png"/><Relationship Id="rId79" Type="http://schemas.openxmlformats.org/officeDocument/2006/relationships/image" Target="../media/image138.png"/><Relationship Id="rId102" Type="http://schemas.openxmlformats.org/officeDocument/2006/relationships/image" Target="../media/image161.png"/><Relationship Id="rId123" Type="http://schemas.openxmlformats.org/officeDocument/2006/relationships/image" Target="../media/image182.png"/><Relationship Id="rId144" Type="http://schemas.openxmlformats.org/officeDocument/2006/relationships/image" Target="../media/image203.png"/><Relationship Id="rId90" Type="http://schemas.openxmlformats.org/officeDocument/2006/relationships/image" Target="../media/image149.png"/><Relationship Id="rId165" Type="http://schemas.openxmlformats.org/officeDocument/2006/relationships/image" Target="../media/image224.png"/><Relationship Id="rId27" Type="http://schemas.openxmlformats.org/officeDocument/2006/relationships/image" Target="../media/image86.png"/><Relationship Id="rId48" Type="http://schemas.openxmlformats.org/officeDocument/2006/relationships/image" Target="../media/image107.png"/><Relationship Id="rId69" Type="http://schemas.openxmlformats.org/officeDocument/2006/relationships/image" Target="../media/image128.png"/><Relationship Id="rId113" Type="http://schemas.openxmlformats.org/officeDocument/2006/relationships/image" Target="../media/image172.png"/><Relationship Id="rId134" Type="http://schemas.openxmlformats.org/officeDocument/2006/relationships/image" Target="../media/image193.png"/><Relationship Id="rId80" Type="http://schemas.openxmlformats.org/officeDocument/2006/relationships/image" Target="../media/image139.png"/><Relationship Id="rId155" Type="http://schemas.openxmlformats.org/officeDocument/2006/relationships/image" Target="../media/image214.png"/><Relationship Id="rId17" Type="http://schemas.openxmlformats.org/officeDocument/2006/relationships/image" Target="../media/image76.png"/><Relationship Id="rId38" Type="http://schemas.openxmlformats.org/officeDocument/2006/relationships/image" Target="../media/image97.png"/><Relationship Id="rId59" Type="http://schemas.openxmlformats.org/officeDocument/2006/relationships/image" Target="../media/image118.png"/><Relationship Id="rId103" Type="http://schemas.openxmlformats.org/officeDocument/2006/relationships/image" Target="../media/image162.png"/><Relationship Id="rId124" Type="http://schemas.openxmlformats.org/officeDocument/2006/relationships/image" Target="../media/image183.png"/></Relationships>
</file>

<file path=ppt/slides/_rels/slide33.xml.rels><?xml version="1.0" encoding="UTF-8" standalone="yes"?>
<Relationships xmlns="http://schemas.openxmlformats.org/package/2006/relationships"><Relationship Id="rId117" Type="http://schemas.openxmlformats.org/officeDocument/2006/relationships/image" Target="../media/image184.png"/><Relationship Id="rId21" Type="http://schemas.openxmlformats.org/officeDocument/2006/relationships/image" Target="../media/image80.png"/><Relationship Id="rId42" Type="http://schemas.openxmlformats.org/officeDocument/2006/relationships/image" Target="../media/image100.png"/><Relationship Id="rId63" Type="http://schemas.openxmlformats.org/officeDocument/2006/relationships/image" Target="../media/image205.png"/><Relationship Id="rId84" Type="http://schemas.openxmlformats.org/officeDocument/2006/relationships/image" Target="../media/image267.png"/><Relationship Id="rId138" Type="http://schemas.openxmlformats.org/officeDocument/2006/relationships/image" Target="../media/image187.png"/><Relationship Id="rId159" Type="http://schemas.openxmlformats.org/officeDocument/2006/relationships/image" Target="../media/image225.png"/><Relationship Id="rId107" Type="http://schemas.openxmlformats.org/officeDocument/2006/relationships/image" Target="../media/image276.png"/><Relationship Id="rId11" Type="http://schemas.openxmlformats.org/officeDocument/2006/relationships/image" Target="../media/image70.png"/><Relationship Id="rId32" Type="http://schemas.openxmlformats.org/officeDocument/2006/relationships/image" Target="../media/image92.png"/><Relationship Id="rId53" Type="http://schemas.openxmlformats.org/officeDocument/2006/relationships/image" Target="../media/image245.png"/><Relationship Id="rId74" Type="http://schemas.openxmlformats.org/officeDocument/2006/relationships/image" Target="../media/image261.png"/><Relationship Id="rId128" Type="http://schemas.openxmlformats.org/officeDocument/2006/relationships/image" Target="../media/image194.png"/><Relationship Id="rId149" Type="http://schemas.openxmlformats.org/officeDocument/2006/relationships/image" Target="../media/image294.png"/><Relationship Id="rId5" Type="http://schemas.openxmlformats.org/officeDocument/2006/relationships/image" Target="../media/image64.png"/><Relationship Id="rId95" Type="http://schemas.openxmlformats.org/officeDocument/2006/relationships/image" Target="../media/image98.png"/><Relationship Id="rId160" Type="http://schemas.openxmlformats.org/officeDocument/2006/relationships/image" Target="../media/image226.png"/><Relationship Id="rId22" Type="http://schemas.openxmlformats.org/officeDocument/2006/relationships/image" Target="../media/image234.png"/><Relationship Id="rId43" Type="http://schemas.openxmlformats.org/officeDocument/2006/relationships/image" Target="../media/image102.png"/><Relationship Id="rId64" Type="http://schemas.openxmlformats.org/officeDocument/2006/relationships/image" Target="../media/image253.png"/><Relationship Id="rId118" Type="http://schemas.openxmlformats.org/officeDocument/2006/relationships/image" Target="../media/image185.png"/><Relationship Id="rId139" Type="http://schemas.openxmlformats.org/officeDocument/2006/relationships/image" Target="../media/image289.png"/><Relationship Id="rId85" Type="http://schemas.openxmlformats.org/officeDocument/2006/relationships/image" Target="../media/image151.png"/><Relationship Id="rId150" Type="http://schemas.openxmlformats.org/officeDocument/2006/relationships/image" Target="../media/image216.png"/><Relationship Id="rId12" Type="http://schemas.openxmlformats.org/officeDocument/2006/relationships/image" Target="../media/image71.png"/><Relationship Id="rId17" Type="http://schemas.openxmlformats.org/officeDocument/2006/relationships/image" Target="../media/image77.png"/><Relationship Id="rId33" Type="http://schemas.openxmlformats.org/officeDocument/2006/relationships/image" Target="../media/image93.png"/><Relationship Id="rId38" Type="http://schemas.openxmlformats.org/officeDocument/2006/relationships/image" Target="../media/image97.png"/><Relationship Id="rId59" Type="http://schemas.openxmlformats.org/officeDocument/2006/relationships/image" Target="../media/image249.png"/><Relationship Id="rId103" Type="http://schemas.openxmlformats.org/officeDocument/2006/relationships/image" Target="../media/image170.png"/><Relationship Id="rId108" Type="http://schemas.openxmlformats.org/officeDocument/2006/relationships/image" Target="../media/image277.png"/><Relationship Id="rId124" Type="http://schemas.openxmlformats.org/officeDocument/2006/relationships/image" Target="../media/image285.png"/><Relationship Id="rId129" Type="http://schemas.openxmlformats.org/officeDocument/2006/relationships/image" Target="../media/image129.png"/><Relationship Id="rId54" Type="http://schemas.openxmlformats.org/officeDocument/2006/relationships/image" Target="../media/image246.png"/><Relationship Id="rId70" Type="http://schemas.openxmlformats.org/officeDocument/2006/relationships/image" Target="../media/image258.png"/><Relationship Id="rId75" Type="http://schemas.openxmlformats.org/officeDocument/2006/relationships/image" Target="../media/image262.png"/><Relationship Id="rId91" Type="http://schemas.openxmlformats.org/officeDocument/2006/relationships/image" Target="../media/image159.png"/><Relationship Id="rId96" Type="http://schemas.openxmlformats.org/officeDocument/2006/relationships/image" Target="../media/image179.png"/><Relationship Id="rId140" Type="http://schemas.openxmlformats.org/officeDocument/2006/relationships/image" Target="../media/image207.png"/><Relationship Id="rId145" Type="http://schemas.openxmlformats.org/officeDocument/2006/relationships/image" Target="../media/image213.png"/><Relationship Id="rId161" Type="http://schemas.openxmlformats.org/officeDocument/2006/relationships/image" Target="../media/image227.png"/><Relationship Id="rId1" Type="http://schemas.openxmlformats.org/officeDocument/2006/relationships/slideLayout" Target="../slideLayouts/slideLayout2.xml"/><Relationship Id="rId6" Type="http://schemas.openxmlformats.org/officeDocument/2006/relationships/image" Target="../media/image65.png"/><Relationship Id="rId23" Type="http://schemas.openxmlformats.org/officeDocument/2006/relationships/image" Target="../media/image81.png"/><Relationship Id="rId28" Type="http://schemas.openxmlformats.org/officeDocument/2006/relationships/image" Target="../media/image84.png"/><Relationship Id="rId49" Type="http://schemas.openxmlformats.org/officeDocument/2006/relationships/image" Target="../media/image242.png"/><Relationship Id="rId114" Type="http://schemas.openxmlformats.org/officeDocument/2006/relationships/image" Target="../media/image279.png"/><Relationship Id="rId119" Type="http://schemas.openxmlformats.org/officeDocument/2006/relationships/image" Target="../media/image186.png"/><Relationship Id="rId44" Type="http://schemas.openxmlformats.org/officeDocument/2006/relationships/image" Target="../media/image200.png"/><Relationship Id="rId60" Type="http://schemas.openxmlformats.org/officeDocument/2006/relationships/image" Target="../media/image250.png"/><Relationship Id="rId65" Type="http://schemas.openxmlformats.org/officeDocument/2006/relationships/image" Target="../media/image254.png"/><Relationship Id="rId81" Type="http://schemas.openxmlformats.org/officeDocument/2006/relationships/image" Target="../media/image264.png"/><Relationship Id="rId86" Type="http://schemas.openxmlformats.org/officeDocument/2006/relationships/image" Target="../media/image152.png"/><Relationship Id="rId130" Type="http://schemas.openxmlformats.org/officeDocument/2006/relationships/image" Target="../media/image286.png"/><Relationship Id="rId135" Type="http://schemas.openxmlformats.org/officeDocument/2006/relationships/image" Target="../media/image203.png"/><Relationship Id="rId151" Type="http://schemas.openxmlformats.org/officeDocument/2006/relationships/image" Target="../media/image217.png"/><Relationship Id="rId156" Type="http://schemas.openxmlformats.org/officeDocument/2006/relationships/image" Target="../media/image222.png"/><Relationship Id="rId13" Type="http://schemas.openxmlformats.org/officeDocument/2006/relationships/image" Target="../media/image72.png"/><Relationship Id="rId18" Type="http://schemas.openxmlformats.org/officeDocument/2006/relationships/image" Target="../media/image233.png"/><Relationship Id="rId39" Type="http://schemas.openxmlformats.org/officeDocument/2006/relationships/image" Target="../media/image239.png"/><Relationship Id="rId109" Type="http://schemas.openxmlformats.org/officeDocument/2006/relationships/image" Target="../media/image175.png"/><Relationship Id="rId34" Type="http://schemas.openxmlformats.org/officeDocument/2006/relationships/image" Target="../media/image236.png"/><Relationship Id="rId50" Type="http://schemas.openxmlformats.org/officeDocument/2006/relationships/image" Target="../media/image243.png"/><Relationship Id="rId55" Type="http://schemas.openxmlformats.org/officeDocument/2006/relationships/image" Target="../media/image247.png"/><Relationship Id="rId76" Type="http://schemas.openxmlformats.org/officeDocument/2006/relationships/image" Target="../media/image142.png"/><Relationship Id="rId97" Type="http://schemas.openxmlformats.org/officeDocument/2006/relationships/image" Target="../media/image273.png"/><Relationship Id="rId104" Type="http://schemas.openxmlformats.org/officeDocument/2006/relationships/image" Target="../media/image171.png"/><Relationship Id="rId120" Type="http://schemas.openxmlformats.org/officeDocument/2006/relationships/image" Target="../media/image137.png"/><Relationship Id="rId125" Type="http://schemas.openxmlformats.org/officeDocument/2006/relationships/image" Target="../media/image191.png"/><Relationship Id="rId141" Type="http://schemas.openxmlformats.org/officeDocument/2006/relationships/image" Target="../media/image290.png"/><Relationship Id="rId146" Type="http://schemas.openxmlformats.org/officeDocument/2006/relationships/image" Target="../media/image119.png"/><Relationship Id="rId7" Type="http://schemas.openxmlformats.org/officeDocument/2006/relationships/image" Target="../media/image66.png"/><Relationship Id="rId71" Type="http://schemas.openxmlformats.org/officeDocument/2006/relationships/image" Target="../media/image135.png"/><Relationship Id="rId92" Type="http://schemas.openxmlformats.org/officeDocument/2006/relationships/image" Target="../media/image160.png"/><Relationship Id="rId162" Type="http://schemas.openxmlformats.org/officeDocument/2006/relationships/image" Target="../media/image228.png"/><Relationship Id="rId2" Type="http://schemas.openxmlformats.org/officeDocument/2006/relationships/image" Target="../media/image61.png"/><Relationship Id="rId29" Type="http://schemas.openxmlformats.org/officeDocument/2006/relationships/image" Target="../media/image88.png"/><Relationship Id="rId24" Type="http://schemas.openxmlformats.org/officeDocument/2006/relationships/image" Target="../media/image83.png"/><Relationship Id="rId40" Type="http://schemas.openxmlformats.org/officeDocument/2006/relationships/image" Target="../media/image99.png"/><Relationship Id="rId45" Type="http://schemas.openxmlformats.org/officeDocument/2006/relationships/image" Target="../media/image150.png"/><Relationship Id="rId66" Type="http://schemas.openxmlformats.org/officeDocument/2006/relationships/image" Target="../media/image255.png"/><Relationship Id="rId87" Type="http://schemas.openxmlformats.org/officeDocument/2006/relationships/image" Target="../media/image268.png"/><Relationship Id="rId110" Type="http://schemas.openxmlformats.org/officeDocument/2006/relationships/image" Target="../media/image176.png"/><Relationship Id="rId115" Type="http://schemas.openxmlformats.org/officeDocument/2006/relationships/image" Target="../media/image280.png"/><Relationship Id="rId131" Type="http://schemas.openxmlformats.org/officeDocument/2006/relationships/image" Target="../media/image287.png"/><Relationship Id="rId136" Type="http://schemas.openxmlformats.org/officeDocument/2006/relationships/image" Target="../media/image204.png"/><Relationship Id="rId157" Type="http://schemas.openxmlformats.org/officeDocument/2006/relationships/image" Target="../media/image223.png"/><Relationship Id="rId61" Type="http://schemas.openxmlformats.org/officeDocument/2006/relationships/image" Target="../media/image251.png"/><Relationship Id="rId82" Type="http://schemas.openxmlformats.org/officeDocument/2006/relationships/image" Target="../media/image265.png"/><Relationship Id="rId152" Type="http://schemas.openxmlformats.org/officeDocument/2006/relationships/image" Target="../media/image218.png"/><Relationship Id="rId19" Type="http://schemas.openxmlformats.org/officeDocument/2006/relationships/image" Target="../media/image78.png"/><Relationship Id="rId14" Type="http://schemas.openxmlformats.org/officeDocument/2006/relationships/image" Target="../media/image73.png"/><Relationship Id="rId30" Type="http://schemas.openxmlformats.org/officeDocument/2006/relationships/image" Target="../media/image89.png"/><Relationship Id="rId35" Type="http://schemas.openxmlformats.org/officeDocument/2006/relationships/image" Target="../media/image237.png"/><Relationship Id="rId56" Type="http://schemas.openxmlformats.org/officeDocument/2006/relationships/image" Target="../media/image248.png"/><Relationship Id="rId77" Type="http://schemas.openxmlformats.org/officeDocument/2006/relationships/image" Target="../media/image143.png"/><Relationship Id="rId100" Type="http://schemas.openxmlformats.org/officeDocument/2006/relationships/image" Target="../media/image167.png"/><Relationship Id="rId105" Type="http://schemas.openxmlformats.org/officeDocument/2006/relationships/image" Target="../media/image118.png"/><Relationship Id="rId126" Type="http://schemas.openxmlformats.org/officeDocument/2006/relationships/image" Target="../media/image192.png"/><Relationship Id="rId147" Type="http://schemas.openxmlformats.org/officeDocument/2006/relationships/image" Target="../media/image292.png"/><Relationship Id="rId8" Type="http://schemas.openxmlformats.org/officeDocument/2006/relationships/image" Target="../media/image67.png"/><Relationship Id="rId51" Type="http://schemas.openxmlformats.org/officeDocument/2006/relationships/image" Target="../media/image244.png"/><Relationship Id="rId72" Type="http://schemas.openxmlformats.org/officeDocument/2006/relationships/image" Target="../media/image259.png"/><Relationship Id="rId93" Type="http://schemas.openxmlformats.org/officeDocument/2006/relationships/image" Target="../media/image161.png"/><Relationship Id="rId98" Type="http://schemas.openxmlformats.org/officeDocument/2006/relationships/image" Target="../media/image274.png"/><Relationship Id="rId121" Type="http://schemas.openxmlformats.org/officeDocument/2006/relationships/image" Target="../media/image282.png"/><Relationship Id="rId142" Type="http://schemas.openxmlformats.org/officeDocument/2006/relationships/image" Target="../media/image291.png"/><Relationship Id="rId163" Type="http://schemas.openxmlformats.org/officeDocument/2006/relationships/image" Target="../media/image229.png"/><Relationship Id="rId3" Type="http://schemas.openxmlformats.org/officeDocument/2006/relationships/image" Target="../media/image62.png"/><Relationship Id="rId25" Type="http://schemas.openxmlformats.org/officeDocument/2006/relationships/image" Target="../media/image85.png"/><Relationship Id="rId46" Type="http://schemas.openxmlformats.org/officeDocument/2006/relationships/image" Target="../media/image105.png"/><Relationship Id="rId67" Type="http://schemas.openxmlformats.org/officeDocument/2006/relationships/image" Target="../media/image256.png"/><Relationship Id="rId116" Type="http://schemas.openxmlformats.org/officeDocument/2006/relationships/image" Target="../media/image281.png"/><Relationship Id="rId137" Type="http://schemas.openxmlformats.org/officeDocument/2006/relationships/image" Target="../media/image128.png"/><Relationship Id="rId158" Type="http://schemas.openxmlformats.org/officeDocument/2006/relationships/image" Target="../media/image224.png"/><Relationship Id="rId20" Type="http://schemas.openxmlformats.org/officeDocument/2006/relationships/image" Target="../media/image75.png"/><Relationship Id="rId41" Type="http://schemas.openxmlformats.org/officeDocument/2006/relationships/image" Target="../media/image240.png"/><Relationship Id="rId62" Type="http://schemas.openxmlformats.org/officeDocument/2006/relationships/image" Target="../media/image252.png"/><Relationship Id="rId83" Type="http://schemas.openxmlformats.org/officeDocument/2006/relationships/image" Target="../media/image266.png"/><Relationship Id="rId88" Type="http://schemas.openxmlformats.org/officeDocument/2006/relationships/image" Target="../media/image269.png"/><Relationship Id="rId111" Type="http://schemas.openxmlformats.org/officeDocument/2006/relationships/image" Target="../media/image177.png"/><Relationship Id="rId132" Type="http://schemas.openxmlformats.org/officeDocument/2006/relationships/image" Target="../media/image199.png"/><Relationship Id="rId153" Type="http://schemas.openxmlformats.org/officeDocument/2006/relationships/image" Target="../media/image219.png"/><Relationship Id="rId15" Type="http://schemas.openxmlformats.org/officeDocument/2006/relationships/image" Target="../media/image74.png"/><Relationship Id="rId36" Type="http://schemas.openxmlformats.org/officeDocument/2006/relationships/image" Target="../media/image96.png"/><Relationship Id="rId57" Type="http://schemas.openxmlformats.org/officeDocument/2006/relationships/image" Target="../media/image183.png"/><Relationship Id="rId106" Type="http://schemas.openxmlformats.org/officeDocument/2006/relationships/image" Target="../media/image172.png"/><Relationship Id="rId127" Type="http://schemas.openxmlformats.org/officeDocument/2006/relationships/image" Target="../media/image193.png"/><Relationship Id="rId10" Type="http://schemas.openxmlformats.org/officeDocument/2006/relationships/image" Target="../media/image69.png"/><Relationship Id="rId31" Type="http://schemas.openxmlformats.org/officeDocument/2006/relationships/image" Target="../media/image91.png"/><Relationship Id="rId52" Type="http://schemas.openxmlformats.org/officeDocument/2006/relationships/image" Target="../media/image210.png"/><Relationship Id="rId73" Type="http://schemas.openxmlformats.org/officeDocument/2006/relationships/image" Target="../media/image260.png"/><Relationship Id="rId78" Type="http://schemas.openxmlformats.org/officeDocument/2006/relationships/image" Target="../media/image144.png"/><Relationship Id="rId94" Type="http://schemas.openxmlformats.org/officeDocument/2006/relationships/image" Target="../media/image272.png"/><Relationship Id="rId99" Type="http://schemas.openxmlformats.org/officeDocument/2006/relationships/image" Target="../media/image166.png"/><Relationship Id="rId101" Type="http://schemas.openxmlformats.org/officeDocument/2006/relationships/image" Target="../media/image275.png"/><Relationship Id="rId122" Type="http://schemas.openxmlformats.org/officeDocument/2006/relationships/image" Target="../media/image283.png"/><Relationship Id="rId143" Type="http://schemas.openxmlformats.org/officeDocument/2006/relationships/image" Target="../media/image211.png"/><Relationship Id="rId148" Type="http://schemas.openxmlformats.org/officeDocument/2006/relationships/image" Target="../media/image293.png"/><Relationship Id="rId164" Type="http://schemas.openxmlformats.org/officeDocument/2006/relationships/image" Target="../media/image230.png"/><Relationship Id="rId4" Type="http://schemas.openxmlformats.org/officeDocument/2006/relationships/image" Target="../media/image63.png"/><Relationship Id="rId9" Type="http://schemas.openxmlformats.org/officeDocument/2006/relationships/image" Target="../media/image68.png"/><Relationship Id="rId26" Type="http://schemas.openxmlformats.org/officeDocument/2006/relationships/image" Target="../media/image235.png"/><Relationship Id="rId47" Type="http://schemas.openxmlformats.org/officeDocument/2006/relationships/image" Target="../media/image241.png"/><Relationship Id="rId68" Type="http://schemas.openxmlformats.org/officeDocument/2006/relationships/image" Target="../media/image257.png"/><Relationship Id="rId89" Type="http://schemas.openxmlformats.org/officeDocument/2006/relationships/image" Target="../media/image270.png"/><Relationship Id="rId112" Type="http://schemas.openxmlformats.org/officeDocument/2006/relationships/image" Target="../media/image178.png"/><Relationship Id="rId133" Type="http://schemas.openxmlformats.org/officeDocument/2006/relationships/image" Target="../media/image288.png"/><Relationship Id="rId154" Type="http://schemas.openxmlformats.org/officeDocument/2006/relationships/image" Target="../media/image220.png"/><Relationship Id="rId16" Type="http://schemas.openxmlformats.org/officeDocument/2006/relationships/image" Target="../media/image232.png"/><Relationship Id="rId37" Type="http://schemas.openxmlformats.org/officeDocument/2006/relationships/image" Target="../media/image238.png"/><Relationship Id="rId58" Type="http://schemas.openxmlformats.org/officeDocument/2006/relationships/image" Target="../media/image125.png"/><Relationship Id="rId79" Type="http://schemas.openxmlformats.org/officeDocument/2006/relationships/image" Target="../media/image145.png"/><Relationship Id="rId102" Type="http://schemas.openxmlformats.org/officeDocument/2006/relationships/image" Target="../media/image169.png"/><Relationship Id="rId123" Type="http://schemas.openxmlformats.org/officeDocument/2006/relationships/image" Target="../media/image284.png"/><Relationship Id="rId144" Type="http://schemas.openxmlformats.org/officeDocument/2006/relationships/image" Target="../media/image212.png"/><Relationship Id="rId90" Type="http://schemas.openxmlformats.org/officeDocument/2006/relationships/image" Target="../media/image271.png"/><Relationship Id="rId165" Type="http://schemas.openxmlformats.org/officeDocument/2006/relationships/image" Target="../media/image231.png"/><Relationship Id="rId27" Type="http://schemas.openxmlformats.org/officeDocument/2006/relationships/image" Target="../media/image86.png"/><Relationship Id="rId48" Type="http://schemas.openxmlformats.org/officeDocument/2006/relationships/image" Target="../media/image107.png"/><Relationship Id="rId69" Type="http://schemas.openxmlformats.org/officeDocument/2006/relationships/image" Target="../media/image133.png"/><Relationship Id="rId113" Type="http://schemas.openxmlformats.org/officeDocument/2006/relationships/image" Target="../media/image278.png"/><Relationship Id="rId134" Type="http://schemas.openxmlformats.org/officeDocument/2006/relationships/image" Target="../media/image202.png"/><Relationship Id="rId80" Type="http://schemas.openxmlformats.org/officeDocument/2006/relationships/image" Target="../media/image263.png"/><Relationship Id="rId155" Type="http://schemas.openxmlformats.org/officeDocument/2006/relationships/image" Target="../media/image221.png"/></Relationships>
</file>

<file path=ppt/slides/_rels/slide34.xml.rels><?xml version="1.0" encoding="UTF-8" standalone="yes"?>
<Relationships xmlns="http://schemas.openxmlformats.org/package/2006/relationships"><Relationship Id="rId2" Type="http://schemas.openxmlformats.org/officeDocument/2006/relationships/image" Target="../media/image29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image" Target="../media/image296.png"/><Relationship Id="rId1" Type="http://schemas.openxmlformats.org/officeDocument/2006/relationships/slideLayout" Target="../slideLayouts/slideLayout2.xml"/><Relationship Id="rId5" Type="http://schemas.openxmlformats.org/officeDocument/2006/relationships/hyperlink" Target="https://www.youtube.com/watch?v=es2T6KY45cA" TargetMode="External"/><Relationship Id="rId4" Type="http://schemas.openxmlformats.org/officeDocument/2006/relationships/hyperlink" Target="https://www.youtube.com/watch?v=spVhtO_IcGg"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300.png"/><Relationship Id="rId1" Type="http://schemas.openxmlformats.org/officeDocument/2006/relationships/slideLayout" Target="../slideLayouts/slideLayout2.xml"/><Relationship Id="rId4" Type="http://schemas.openxmlformats.org/officeDocument/2006/relationships/image" Target="../media/image30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hyperlink" Target="https://www.youtube.com/watch?v=Hoixgm4-P4M" TargetMode="External"/><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11" Type="http://schemas.openxmlformats.org/officeDocument/2006/relationships/hyperlink" Target="https://www.youtube.com/watch?v=4VqmGXwpLqc" TargetMode="External"/><Relationship Id="rId5" Type="http://schemas.openxmlformats.org/officeDocument/2006/relationships/hyperlink" Target="https://www.youtube.com/@visualhow/videos" TargetMode="External"/><Relationship Id="rId10" Type="http://schemas.openxmlformats.org/officeDocument/2006/relationships/hyperlink" Target="https://www.youtube.com/watch?v=aXXWXz5rF64" TargetMode="External"/><Relationship Id="rId4" Type="http://schemas.openxmlformats.org/officeDocument/2006/relationships/hyperlink" Target="https://www.youtube.com/playlist?list=PLvTjg4siRgU197GA1yFNRWUgsPZnvjuyL" TargetMode="External"/><Relationship Id="rId9" Type="http://schemas.openxmlformats.org/officeDocument/2006/relationships/hyperlink" Target="https://www.youtube.com/watch?v=bZkzH5x0SKU" TargetMode="External"/></Relationships>
</file>

<file path=ppt/slides/_rels/slide46.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last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Trees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As you see from the picture,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4530703" y="6092536"/>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417638"/>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967274"/>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661561"/>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2"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3"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605092"/>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656388"/>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2"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3"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4"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5"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6"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7"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8"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9"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0"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1"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2"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2"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3"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4"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6"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5"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0"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7"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2"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2"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3"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3"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5"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0"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2"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2"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3"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0"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1"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9"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0"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2"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3"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3"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4"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1"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9"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0"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5"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2"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3"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4"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1"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9"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0"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5"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3"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6"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7"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9"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7"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3"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8"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6"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29"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8"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9"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19"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0"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1"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2"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 </a:t>
            </a:r>
            <a:r>
              <a:rPr lang="en-US" dirty="0">
                <a:solidFill>
                  <a:schemeClr val="accent2"/>
                </a:solidFill>
              </a:rPr>
              <a:t>log </a:t>
            </a:r>
            <a:r>
              <a:rPr lang="en-US" baseline="-25000" dirty="0">
                <a:solidFill>
                  <a:schemeClr val="accent2"/>
                </a:solidFill>
              </a:rPr>
              <a:t>d</a:t>
            </a:r>
            <a:r>
              <a:rPr lang="en-US" dirty="0">
                <a:solidFill>
                  <a:schemeClr val="accent2"/>
                </a:solidFill>
              </a:rPr>
              <a:t> n</a:t>
            </a:r>
            <a:r>
              <a:rPr lang="en-US" dirty="0"/>
              <a:t>.</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386593" y="1364936"/>
            <a:ext cx="6107239" cy="5071905"/>
          </a:xfrm>
        </p:spPr>
        <p:txBody>
          <a:bodyPr>
            <a:normAutofit fontScale="85000" lnSpcReduction="10000"/>
          </a:bodyPr>
          <a:lstStyle/>
          <a:p>
            <a:r>
              <a:rPr lang="en-GB" dirty="0"/>
              <a:t>Binary Heap is different from Binary Search Tree (e.g., red-black tree)</a:t>
            </a:r>
          </a:p>
          <a:p>
            <a:r>
              <a:rPr lang="en-GB" dirty="0"/>
              <a:t>Binary Heap: the max-heap property</a:t>
            </a:r>
          </a:p>
          <a:p>
            <a:pPr lvl="1"/>
            <a:r>
              <a:rPr lang="en-GB" dirty="0"/>
              <a:t>Value of each node is less than or equal to the value of its parent, with the maximum-value element at the root.</a:t>
            </a:r>
          </a:p>
          <a:p>
            <a:r>
              <a:rPr lang="en-GB" dirty="0"/>
              <a:t>Binary Search Tree: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Red-black trees are for maintaining ordered data with frequent updates and searches</a:t>
            </a:r>
          </a:p>
          <a:p>
            <a:pPr lvl="1"/>
            <a:r>
              <a:rPr lang="en-GB" dirty="0"/>
              <a:t>Red-black trees can also be used for sorting, by insertions followed by in-order traversal, with O(n log(n)) complexity, but is less efficient in terms of memory and execution time than efficient sorting algorithms.</a:t>
            </a:r>
            <a:endParaRPr lang="en-SE" dirty="0"/>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627909"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10</a:t>
            </a:r>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94555"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7092947" y="5730524"/>
            <a:ext cx="1920398" cy="369332"/>
          </a:xfrm>
          <a:prstGeom prst="rect">
            <a:avLst/>
          </a:prstGeom>
          <a:noFill/>
        </p:spPr>
        <p:txBody>
          <a:bodyPr wrap="none" rtlCol="0">
            <a:spAutoFit/>
          </a:bodyPr>
          <a:lstStyle/>
          <a:p>
            <a:r>
              <a:rPr lang="en-GB"/>
              <a:t>Binary Search Tree</a:t>
            </a:r>
            <a:endParaRPr lang="en-SE" dirty="0"/>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dirty="0">
                <a:solidFill>
                  <a:srgbClr val="FF0000"/>
                </a:solidFill>
              </a:rPr>
              <a:t>Quicksort</a:t>
            </a:r>
            <a:endParaRPr lang="en-SE" dirty="0">
              <a:solidFill>
                <a:srgbClr val="FF0000"/>
              </a:solidFil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5541666"/>
          </a:xfrm>
        </p:spPr>
        <p:txBody>
          <a:bodyPr>
            <a:normAutofit fontScale="77500" lnSpcReduction="20000"/>
          </a:bodyPr>
          <a:lstStyle/>
          <a:p>
            <a:r>
              <a:rPr lang="en-GB" dirty="0"/>
              <a:t>Quicksort is a widely used sorting algorithm based on the divide-and-conquer approach. </a:t>
            </a:r>
          </a:p>
          <a:p>
            <a:r>
              <a:rPr lang="en-GB" dirty="0"/>
              <a:t>## Pivot Selection in Quicksort</a:t>
            </a:r>
          </a:p>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One common approach is to choose the last element of the array as the pivot. This method is simple to implement but can lead to poor performance if the array is already sorted or nearly sorted.</a:t>
            </a:r>
          </a:p>
          <a:p>
            <a:pPr lvl="2"/>
            <a:r>
              <a:rPr lang="en-GB" dirty="0">
                <a:solidFill>
                  <a:srgbClr val="FF0000"/>
                </a:solidFill>
              </a:rPr>
              <a:t>We use the first element as Pivot in the examples.</a:t>
            </a:r>
          </a:p>
          <a:p>
            <a:pPr lvl="1"/>
            <a:r>
              <a:rPr lang="en-GB" dirty="0"/>
              <a:t>### Random Element as Pivot. Selecting a random element as the pivot can help avoid worst-case scenarios and provide more consistent performance across different input distributions.</a:t>
            </a:r>
          </a:p>
          <a:p>
            <a:pPr lvl="1"/>
            <a:r>
              <a:rPr lang="en-GB" dirty="0"/>
              <a:t>### Median-of-Three. This method selects the median of the first, middle, and last elements of the array as the pivot. It often provides a good balance between simplicity and performance.</a:t>
            </a:r>
          </a:p>
          <a:p>
            <a:r>
              <a:rPr lang="en-GB" dirty="0"/>
              <a:t>## Partitioning Process</a:t>
            </a:r>
          </a:p>
          <a:p>
            <a:r>
              <a:rPr lang="en-GB" dirty="0"/>
              <a:t>Once the pivot is selected, the partitioning process begins:</a:t>
            </a:r>
          </a:p>
          <a:p>
            <a:pPr lvl="1"/>
            <a:r>
              <a:rPr lang="en-GB" dirty="0"/>
              <a:t>1. The pivot is compared with each element in the array.</a:t>
            </a:r>
          </a:p>
          <a:p>
            <a:pPr lvl="1"/>
            <a:r>
              <a:rPr lang="en-GB" dirty="0"/>
              <a:t>2. Elements smaller than the pivot are moved to its left.</a:t>
            </a:r>
          </a:p>
          <a:p>
            <a:pPr lvl="1"/>
            <a:r>
              <a:rPr lang="en-GB" dirty="0"/>
              <a:t>3. Elements larger than the pivot are moved to its right.</a:t>
            </a:r>
          </a:p>
          <a:p>
            <a:pPr lvl="1"/>
            <a:r>
              <a:rPr lang="en-GB" dirty="0"/>
              <a:t>4. The pivot is placed in its final sorted position.</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3602042"/>
          </a:xfrm>
          <a:prstGeom prst="rect">
            <a:avLst/>
          </a:prstGeom>
        </p:spPr>
        <p:txBody>
          <a:bodyPr vert="horz" wrap="square" lIns="0" tIns="11206" rIns="0" bIns="0" rtlCol="0">
            <a:spAutoFit/>
          </a:bodyPr>
          <a:lstStyle/>
          <a:p>
            <a:pPr marL="11206">
              <a:lnSpc>
                <a:spcPts val="1716"/>
              </a:lnSpc>
              <a:spcBef>
                <a:spcPts val="88"/>
              </a:spcBef>
              <a:tabLst>
                <a:tab pos="1247842" algn="l"/>
              </a:tabLst>
            </a:pPr>
            <a:r>
              <a:rPr sz="1588" spc="44" dirty="0">
                <a:solidFill>
                  <a:srgbClr val="005493"/>
                </a:solidFill>
                <a:latin typeface="Arial" panose="020B0604020202020204" pitchFamily="34" charset="0"/>
                <a:cs typeface="Arial" panose="020B0604020202020204" pitchFamily="34" charset="0"/>
              </a:rPr>
              <a:t>Worst</a:t>
            </a:r>
            <a:r>
              <a:rPr sz="1588" spc="26"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a:t>
            </a:r>
            <a:r>
              <a:rPr sz="1588" spc="-159"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quadratic.</a:t>
            </a:r>
            <a:endParaRPr sz="1588" dirty="0">
              <a:latin typeface="Arial" panose="020B0604020202020204" pitchFamily="34" charset="0"/>
              <a:cs typeface="Arial" panose="020B0604020202020204" pitchFamily="34" charset="0"/>
            </a:endParaRPr>
          </a:p>
          <a:p>
            <a:pPr marL="56032">
              <a:lnSpc>
                <a:spcPts val="2691"/>
              </a:lnSpc>
            </a:pPr>
            <a:r>
              <a:rPr sz="3971" baseline="-10185" dirty="0">
                <a:latin typeface="Arial" panose="020B0604020202020204" pitchFamily="34" charset="0"/>
                <a:cs typeface="Arial" panose="020B0604020202020204" pitchFamily="34" charset="0"/>
              </a:rPr>
              <a:t>・</a:t>
            </a:r>
            <a:r>
              <a:rPr sz="3971" spc="-297" baseline="-10185" dirty="0">
                <a:latin typeface="Arial" panose="020B0604020202020204" pitchFamily="34" charset="0"/>
                <a:cs typeface="Arial" panose="020B0604020202020204" pitchFamily="34" charset="0"/>
              </a:rPr>
              <a:t> </a:t>
            </a:r>
            <a:r>
              <a:rPr lang="en-GB" sz="1588" i="1"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a:t>
            </a:r>
            <a:r>
              <a:rPr lang="en-GB" sz="1588" i="1" spc="-4"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1) + </a:t>
            </a:r>
            <a:r>
              <a:rPr sz="1588" spc="-4" dirty="0">
                <a:latin typeface="Arial" panose="020B0604020202020204" pitchFamily="34" charset="0"/>
                <a:cs typeface="Arial" panose="020B0604020202020204" pitchFamily="34" charset="0"/>
              </a:rPr>
              <a:t>(</a:t>
            </a:r>
            <a:r>
              <a:rPr lang="en-GB" sz="1588" i="1" spc="-4" dirty="0">
                <a:latin typeface="Arial" panose="020B0604020202020204" pitchFamily="34" charset="0"/>
                <a:cs typeface="Arial" panose="020B0604020202020204" pitchFamily="34" charset="0"/>
              </a:rPr>
              <a:t>n</a:t>
            </a:r>
            <a:r>
              <a:rPr sz="1588" i="1" spc="-4" dirty="0">
                <a:latin typeface="Arial" panose="020B0604020202020204" pitchFamily="34" charset="0"/>
                <a:cs typeface="Arial" panose="020B0604020202020204" pitchFamily="34" charset="0"/>
              </a:rPr>
              <a:t> </a:t>
            </a:r>
            <a:r>
              <a:rPr sz="1588" spc="199" dirty="0">
                <a:latin typeface="Arial" panose="020B0604020202020204" pitchFamily="34" charset="0"/>
                <a:cs typeface="Arial" panose="020B0604020202020204" pitchFamily="34" charset="0"/>
              </a:rPr>
              <a:t>-</a:t>
            </a:r>
            <a:r>
              <a:rPr sz="1588" spc="-163" dirty="0">
                <a:latin typeface="Arial" panose="020B0604020202020204" pitchFamily="34" charset="0"/>
                <a:cs typeface="Arial" panose="020B0604020202020204" pitchFamily="34" charset="0"/>
              </a:rPr>
              <a:t> </a:t>
            </a:r>
            <a:r>
              <a:rPr sz="1588" dirty="0">
                <a:latin typeface="Arial" panose="020B0604020202020204" pitchFamily="34" charset="0"/>
                <a:cs typeface="Arial" panose="020B0604020202020204" pitchFamily="34" charset="0"/>
              </a:rPr>
              <a:t>2)  + … + 1</a:t>
            </a:r>
            <a:r>
              <a:rPr sz="1588" spc="393" dirty="0">
                <a:latin typeface="Arial" panose="020B0604020202020204" pitchFamily="34" charset="0"/>
                <a:cs typeface="Arial" panose="020B0604020202020204" pitchFamily="34" charset="0"/>
              </a:rPr>
              <a:t> </a:t>
            </a:r>
            <a:r>
              <a:rPr lang="en-GB" sz="1588" spc="393" dirty="0">
                <a:latin typeface="Arial" panose="020B0604020202020204" pitchFamily="34" charset="0"/>
                <a:cs typeface="Arial" panose="020B0604020202020204" pitchFamily="34" charset="0"/>
                <a:sym typeface="Wingdings" panose="05000000000000000000" pitchFamily="2" charset="2"/>
              </a:rPr>
              <a:t></a:t>
            </a:r>
            <a:r>
              <a:rPr lang="en-GB" sz="1588" dirty="0">
                <a:latin typeface="Arial" panose="020B0604020202020204" pitchFamily="34" charset="0"/>
                <a:cs typeface="Arial" panose="020B0604020202020204" pitchFamily="34" charset="0"/>
              </a:rPr>
              <a:t>O(</a:t>
            </a:r>
            <a:r>
              <a:rPr lang="en-GB" sz="1588" i="1" dirty="0">
                <a:latin typeface="Arial" panose="020B0604020202020204" pitchFamily="34" charset="0"/>
                <a:cs typeface="Arial" panose="020B0604020202020204" pitchFamily="34" charset="0"/>
              </a:rPr>
              <a:t>n</a:t>
            </a:r>
            <a:r>
              <a:rPr sz="1588" i="1" spc="-132" dirty="0">
                <a:latin typeface="Arial" panose="020B0604020202020204" pitchFamily="34" charset="0"/>
                <a:cs typeface="Arial" panose="020B0604020202020204" pitchFamily="34" charset="0"/>
              </a:rPr>
              <a:t> </a:t>
            </a:r>
            <a:r>
              <a:rPr sz="1588" baseline="25462" dirty="0">
                <a:latin typeface="Arial" panose="020B0604020202020204" pitchFamily="34" charset="0"/>
                <a:cs typeface="Arial" panose="020B0604020202020204" pitchFamily="34" charset="0"/>
              </a:rPr>
              <a:t>2</a:t>
            </a:r>
            <a:r>
              <a:rPr lang="en-GB" sz="1588" dirty="0">
                <a:latin typeface="Arial" panose="020B0604020202020204" pitchFamily="34" charset="0"/>
                <a:cs typeface="Arial" panose="020B0604020202020204" pitchFamily="34" charset="0"/>
              </a:rPr>
              <a:t>)</a:t>
            </a:r>
            <a:r>
              <a:rPr sz="1588" dirty="0">
                <a:latin typeface="Arial" panose="020B0604020202020204" pitchFamily="34" charset="0"/>
                <a:cs typeface="Arial" panose="020B0604020202020204" pitchFamily="34" charset="0"/>
              </a:rPr>
              <a:t>.</a:t>
            </a:r>
          </a:p>
          <a:p>
            <a:pPr marL="56032">
              <a:lnSpc>
                <a:spcPts val="2881"/>
              </a:lnSpc>
            </a:pPr>
            <a:r>
              <a:rPr sz="3971" baseline="-12037" dirty="0">
                <a:latin typeface="Arial" panose="020B0604020202020204" pitchFamily="34" charset="0"/>
                <a:cs typeface="Arial" panose="020B0604020202020204" pitchFamily="34" charset="0"/>
              </a:rPr>
              <a:t>・</a:t>
            </a:r>
            <a:r>
              <a:rPr sz="1588" spc="93"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likely</a:t>
            </a:r>
            <a:r>
              <a:rPr sz="1588" spc="22" dirty="0">
                <a:latin typeface="Arial" panose="020B0604020202020204" pitchFamily="34" charset="0"/>
                <a:cs typeface="Arial" panose="020B0604020202020204" pitchFamily="34" charset="0"/>
              </a:rPr>
              <a:t> that </a:t>
            </a:r>
            <a:r>
              <a:rPr sz="1588" spc="97" dirty="0">
                <a:latin typeface="Arial" panose="020B0604020202020204" pitchFamily="34" charset="0"/>
                <a:cs typeface="Arial" panose="020B0604020202020204" pitchFamily="34" charset="0"/>
              </a:rPr>
              <a:t>your</a:t>
            </a:r>
            <a:r>
              <a:rPr sz="1588" spc="26"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computer</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is</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struck</a:t>
            </a:r>
            <a:r>
              <a:rPr sz="1588" spc="26" dirty="0">
                <a:latin typeface="Arial" panose="020B0604020202020204" pitchFamily="34" charset="0"/>
                <a:cs typeface="Arial" panose="020B0604020202020204" pitchFamily="34" charset="0"/>
              </a:rPr>
              <a:t> </a:t>
            </a:r>
            <a:r>
              <a:rPr sz="1588" spc="115" dirty="0">
                <a:latin typeface="Arial" panose="020B0604020202020204" pitchFamily="34" charset="0"/>
                <a:cs typeface="Arial" panose="020B0604020202020204" pitchFamily="34" charset="0"/>
              </a:rPr>
              <a:t>by</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lightning</a:t>
            </a:r>
            <a:r>
              <a:rPr sz="1588" spc="22" dirty="0">
                <a:latin typeface="Arial" panose="020B0604020202020204" pitchFamily="34" charset="0"/>
                <a:cs typeface="Arial" panose="020B0604020202020204" pitchFamily="34" charset="0"/>
              </a:rPr>
              <a:t> bolt.</a:t>
            </a:r>
            <a:endParaRPr sz="1588"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sz="1588" spc="79" dirty="0">
                <a:solidFill>
                  <a:srgbClr val="005493"/>
                </a:solidFill>
                <a:latin typeface="Arial" panose="020B0604020202020204" pitchFamily="34" charset="0"/>
                <a:cs typeface="Arial" panose="020B0604020202020204" pitchFamily="34" charset="0"/>
              </a:rPr>
              <a:t>Average</a:t>
            </a:r>
            <a:r>
              <a:rPr sz="1588" spc="31"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case.	</a:t>
            </a:r>
            <a:r>
              <a:rPr sz="1588" spc="101" dirty="0">
                <a:latin typeface="Arial" panose="020B0604020202020204" pitchFamily="34" charset="0"/>
                <a:cs typeface="Arial" panose="020B0604020202020204" pitchFamily="34" charset="0"/>
              </a:rPr>
              <a:t>Number </a:t>
            </a:r>
            <a:r>
              <a:rPr sz="1588" spc="57" dirty="0">
                <a:latin typeface="Arial" panose="020B0604020202020204" pitchFamily="34" charset="0"/>
                <a:cs typeface="Arial" panose="020B0604020202020204" pitchFamily="34" charset="0"/>
              </a:rPr>
              <a:t>of </a:t>
            </a:r>
            <a:r>
              <a:rPr sz="1588" spc="84" dirty="0">
                <a:latin typeface="Arial" panose="020B0604020202020204" pitchFamily="34" charset="0"/>
                <a:cs typeface="Arial" panose="020B0604020202020204" pitchFamily="34" charset="0"/>
              </a:rPr>
              <a:t>compares is </a:t>
            </a:r>
            <a:r>
              <a:rPr sz="1588" dirty="0">
                <a:latin typeface="Arial" panose="020B0604020202020204" pitchFamily="34" charset="0"/>
                <a:cs typeface="Arial" panose="020B0604020202020204" pitchFamily="34" charset="0"/>
              </a:rPr>
              <a:t>~1.39 </a:t>
            </a:r>
            <a:r>
              <a:rPr lang="en-GB" sz="1588" i="1" dirty="0">
                <a:latin typeface="Arial" panose="020B0604020202020204" pitchFamily="34" charset="0"/>
                <a:cs typeface="Arial" panose="020B0604020202020204" pitchFamily="34" charset="0"/>
              </a:rPr>
              <a:t>n</a:t>
            </a:r>
            <a:r>
              <a:rPr sz="1588" i="1" dirty="0">
                <a:latin typeface="Arial" panose="020B0604020202020204" pitchFamily="34" charset="0"/>
                <a:cs typeface="Arial" panose="020B0604020202020204" pitchFamily="34" charset="0"/>
              </a:rPr>
              <a:t> </a:t>
            </a:r>
            <a:r>
              <a:rPr sz="1588" spc="-4" dirty="0">
                <a:latin typeface="Arial" panose="020B0604020202020204" pitchFamily="34" charset="0"/>
                <a:cs typeface="Arial" panose="020B0604020202020204" pitchFamily="34" charset="0"/>
              </a:rPr>
              <a:t>lg</a:t>
            </a:r>
            <a:r>
              <a:rPr sz="1588" spc="-247" dirty="0">
                <a:latin typeface="Arial" panose="020B0604020202020204" pitchFamily="34" charset="0"/>
                <a:cs typeface="Arial" panose="020B0604020202020204" pitchFamily="34" charset="0"/>
              </a:rPr>
              <a:t> </a:t>
            </a:r>
            <a:r>
              <a:rPr lang="en-GB" sz="1588" i="1" spc="-40" dirty="0">
                <a:latin typeface="Arial" panose="020B0604020202020204" pitchFamily="34" charset="0"/>
                <a:cs typeface="Arial" panose="020B0604020202020204" pitchFamily="34" charset="0"/>
              </a:rPr>
              <a:t>n</a:t>
            </a:r>
            <a:r>
              <a:rPr sz="1588" spc="-40" dirty="0">
                <a:solidFill>
                  <a:srgbClr val="005493"/>
                </a:solidFill>
                <a:latin typeface="Arial" panose="020B0604020202020204" pitchFamily="34" charset="0"/>
                <a:cs typeface="Arial" panose="020B0604020202020204" pitchFamily="34" charset="0"/>
              </a:rPr>
              <a:t>.</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150" dirty="0">
                <a:latin typeface="Arial" panose="020B0604020202020204" pitchFamily="34" charset="0"/>
                <a:cs typeface="Arial" panose="020B0604020202020204" pitchFamily="34" charset="0"/>
              </a:rPr>
              <a:t>39%</a:t>
            </a:r>
            <a:r>
              <a:rPr sz="1588" spc="18"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more</a:t>
            </a:r>
            <a:r>
              <a:rPr sz="1588" spc="22"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compares</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mergesort.</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31" dirty="0">
                <a:solidFill>
                  <a:srgbClr val="8D3124"/>
                </a:solidFill>
                <a:latin typeface="Arial" panose="020B0604020202020204" pitchFamily="34" charset="0"/>
                <a:cs typeface="Arial" panose="020B0604020202020204" pitchFamily="34" charset="0"/>
              </a:rPr>
              <a:t>But</a:t>
            </a:r>
            <a:r>
              <a:rPr sz="1588" spc="26" dirty="0">
                <a:solidFill>
                  <a:srgbClr val="8D3124"/>
                </a:solidFill>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faster</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than</a:t>
            </a:r>
            <a:r>
              <a:rPr sz="1588" spc="26"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mergesort</a:t>
            </a:r>
            <a:r>
              <a:rPr sz="1588" spc="31" dirty="0">
                <a:latin typeface="Arial" panose="020B0604020202020204" pitchFamily="34" charset="0"/>
                <a:cs typeface="Arial" panose="020B0604020202020204" pitchFamily="34" charset="0"/>
              </a:rPr>
              <a:t> </a:t>
            </a:r>
            <a:r>
              <a:rPr sz="1588" spc="62" dirty="0">
                <a:latin typeface="Arial" panose="020B0604020202020204" pitchFamily="34" charset="0"/>
                <a:cs typeface="Arial" panose="020B0604020202020204" pitchFamily="34" charset="0"/>
              </a:rPr>
              <a:t>in</a:t>
            </a:r>
            <a:r>
              <a:rPr sz="1588" spc="26" dirty="0">
                <a:latin typeface="Arial" panose="020B0604020202020204" pitchFamily="34" charset="0"/>
                <a:cs typeface="Arial" panose="020B0604020202020204" pitchFamily="34" charset="0"/>
              </a:rPr>
              <a:t> </a:t>
            </a:r>
            <a:r>
              <a:rPr sz="1588" spc="31" dirty="0">
                <a:latin typeface="Arial" panose="020B0604020202020204" pitchFamily="34" charset="0"/>
                <a:cs typeface="Arial" panose="020B0604020202020204" pitchFamily="34" charset="0"/>
              </a:rPr>
              <a:t>practice </a:t>
            </a:r>
            <a:r>
              <a:rPr sz="1588" spc="71" dirty="0">
                <a:latin typeface="Arial" panose="020B0604020202020204" pitchFamily="34" charset="0"/>
                <a:cs typeface="Arial" panose="020B0604020202020204" pitchFamily="34" charset="0"/>
              </a:rPr>
              <a:t>because</a:t>
            </a:r>
            <a:r>
              <a:rPr sz="1588" spc="31"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of</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less</a:t>
            </a:r>
            <a:r>
              <a:rPr sz="1588" spc="31" dirty="0">
                <a:latin typeface="Arial" panose="020B0604020202020204" pitchFamily="34" charset="0"/>
                <a:cs typeface="Arial" panose="020B0604020202020204" pitchFamily="34" charset="0"/>
              </a:rPr>
              <a:t> </a:t>
            </a:r>
            <a:r>
              <a:rPr sz="1588" spc="40" dirty="0">
                <a:latin typeface="Arial" panose="020B0604020202020204" pitchFamily="34" charset="0"/>
                <a:cs typeface="Arial" panose="020B0604020202020204" pitchFamily="34" charset="0"/>
              </a:rPr>
              <a:t>data</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movement.</a:t>
            </a:r>
            <a:endParaRPr sz="1588" dirty="0">
              <a:latin typeface="Arial" panose="020B0604020202020204" pitchFamily="34" charset="0"/>
              <a:cs typeface="Arial" panose="020B0604020202020204" pitchFamily="34" charset="0"/>
            </a:endParaRPr>
          </a:p>
          <a:p>
            <a:pPr marL="11206">
              <a:lnSpc>
                <a:spcPts val="1716"/>
              </a:lnSpc>
              <a:spcBef>
                <a:spcPts val="3048"/>
              </a:spcBef>
            </a:pPr>
            <a:r>
              <a:rPr sz="1588" spc="106" dirty="0">
                <a:solidFill>
                  <a:srgbClr val="005493"/>
                </a:solidFill>
                <a:latin typeface="Arial" panose="020B0604020202020204" pitchFamily="34" charset="0"/>
                <a:cs typeface="Arial" panose="020B0604020202020204" pitchFamily="34" charset="0"/>
              </a:rPr>
              <a:t>Random</a:t>
            </a:r>
            <a:r>
              <a:rPr sz="1588" spc="18" dirty="0">
                <a:solidFill>
                  <a:srgbClr val="005493"/>
                </a:solidFill>
                <a:latin typeface="Arial" panose="020B0604020202020204" pitchFamily="34" charset="0"/>
                <a:cs typeface="Arial" panose="020B0604020202020204" pitchFamily="34" charset="0"/>
              </a:rPr>
              <a:t> </a:t>
            </a:r>
            <a:r>
              <a:rPr sz="1588" spc="35" dirty="0">
                <a:solidFill>
                  <a:srgbClr val="005493"/>
                </a:solidFill>
                <a:latin typeface="Arial" panose="020B0604020202020204" pitchFamily="34" charset="0"/>
                <a:cs typeface="Arial" panose="020B0604020202020204" pitchFamily="34" charset="0"/>
              </a:rPr>
              <a:t>shuffle.</a:t>
            </a:r>
            <a:endParaRPr sz="1588" dirty="0">
              <a:latin typeface="Arial" panose="020B0604020202020204" pitchFamily="34" charset="0"/>
              <a:cs typeface="Arial" panose="020B0604020202020204" pitchFamily="34" charset="0"/>
            </a:endParaRPr>
          </a:p>
          <a:p>
            <a:pPr marL="56032">
              <a:lnSpc>
                <a:spcPts val="2691"/>
              </a:lnSpc>
            </a:pPr>
            <a:r>
              <a:rPr sz="3971" baseline="-12037" dirty="0">
                <a:latin typeface="Arial" panose="020B0604020202020204" pitchFamily="34" charset="0"/>
                <a:cs typeface="Arial" panose="020B0604020202020204" pitchFamily="34" charset="0"/>
              </a:rPr>
              <a:t>・</a:t>
            </a:r>
            <a:r>
              <a:rPr sz="1588" spc="44" dirty="0">
                <a:latin typeface="Arial" panose="020B0604020202020204" pitchFamily="34" charset="0"/>
                <a:cs typeface="Arial" panose="020B0604020202020204" pitchFamily="34" charset="0"/>
              </a:rPr>
              <a:t>Probabilistic</a:t>
            </a:r>
            <a:r>
              <a:rPr sz="1588" spc="18"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guarantee</a:t>
            </a:r>
            <a:r>
              <a:rPr sz="1588" spc="22" dirty="0">
                <a:latin typeface="Arial" panose="020B0604020202020204" pitchFamily="34" charset="0"/>
                <a:cs typeface="Arial" panose="020B0604020202020204" pitchFamily="34" charset="0"/>
              </a:rPr>
              <a:t> </a:t>
            </a:r>
            <a:r>
              <a:rPr sz="1588" spc="75" dirty="0">
                <a:latin typeface="Arial" panose="020B0604020202020204" pitchFamily="34" charset="0"/>
                <a:cs typeface="Arial" panose="020B0604020202020204" pitchFamily="34" charset="0"/>
              </a:rPr>
              <a:t>against</a:t>
            </a:r>
            <a:r>
              <a:rPr sz="1588" spc="22" dirty="0">
                <a:latin typeface="Arial" panose="020B0604020202020204" pitchFamily="34" charset="0"/>
                <a:cs typeface="Arial" panose="020B0604020202020204" pitchFamily="34" charset="0"/>
              </a:rPr>
              <a:t> </a:t>
            </a:r>
            <a:r>
              <a:rPr sz="1588" spc="88" dirty="0">
                <a:latin typeface="Arial" panose="020B0604020202020204" pitchFamily="34" charset="0"/>
                <a:cs typeface="Arial" panose="020B0604020202020204" pitchFamily="34" charset="0"/>
              </a:rPr>
              <a:t>worst</a:t>
            </a:r>
            <a:r>
              <a:rPr sz="1588" spc="22" dirty="0">
                <a:latin typeface="Arial" panose="020B0604020202020204" pitchFamily="34" charset="0"/>
                <a:cs typeface="Arial" panose="020B0604020202020204" pitchFamily="34" charset="0"/>
              </a:rPr>
              <a:t> </a:t>
            </a:r>
            <a:r>
              <a:rPr sz="1588" spc="35" dirty="0">
                <a:latin typeface="Arial" panose="020B0604020202020204" pitchFamily="34" charset="0"/>
                <a:cs typeface="Arial" panose="020B0604020202020204" pitchFamily="34" charset="0"/>
              </a:rPr>
              <a:t>case.</a:t>
            </a:r>
            <a:endParaRPr sz="1588" dirty="0">
              <a:latin typeface="Arial" panose="020B0604020202020204" pitchFamily="34" charset="0"/>
              <a:cs typeface="Arial" panose="020B0604020202020204" pitchFamily="34" charset="0"/>
            </a:endParaRPr>
          </a:p>
          <a:p>
            <a:pPr marL="56032">
              <a:lnSpc>
                <a:spcPts val="2881"/>
              </a:lnSpc>
            </a:pPr>
            <a:r>
              <a:rPr sz="3971" baseline="-12037" dirty="0">
                <a:latin typeface="Arial" panose="020B0604020202020204" pitchFamily="34" charset="0"/>
                <a:cs typeface="Arial" panose="020B0604020202020204" pitchFamily="34" charset="0"/>
              </a:rPr>
              <a:t>・</a:t>
            </a:r>
            <a:r>
              <a:rPr sz="1588" spc="79" dirty="0">
                <a:latin typeface="Arial" panose="020B0604020202020204" pitchFamily="34" charset="0"/>
                <a:cs typeface="Arial" panose="020B0604020202020204" pitchFamily="34" charset="0"/>
              </a:rPr>
              <a:t>Basis</a:t>
            </a:r>
            <a:r>
              <a:rPr sz="1588" spc="22" dirty="0">
                <a:latin typeface="Arial" panose="020B0604020202020204" pitchFamily="34" charset="0"/>
                <a:cs typeface="Arial" panose="020B0604020202020204" pitchFamily="34" charset="0"/>
              </a:rPr>
              <a:t> </a:t>
            </a:r>
            <a:r>
              <a:rPr sz="1588" spc="49" dirty="0">
                <a:latin typeface="Arial" panose="020B0604020202020204" pitchFamily="34" charset="0"/>
                <a:cs typeface="Arial" panose="020B0604020202020204" pitchFamily="34" charset="0"/>
              </a:rPr>
              <a:t>for</a:t>
            </a:r>
            <a:r>
              <a:rPr sz="1588" spc="22" dirty="0">
                <a:latin typeface="Arial" panose="020B0604020202020204" pitchFamily="34" charset="0"/>
                <a:cs typeface="Arial" panose="020B0604020202020204" pitchFamily="34" charset="0"/>
              </a:rPr>
              <a:t> </a:t>
            </a:r>
            <a:r>
              <a:rPr sz="1588" spc="71" dirty="0">
                <a:latin typeface="Arial" panose="020B0604020202020204" pitchFamily="34" charset="0"/>
                <a:cs typeface="Arial" panose="020B0604020202020204" pitchFamily="34" charset="0"/>
              </a:rPr>
              <a:t>math</a:t>
            </a:r>
            <a:r>
              <a:rPr sz="1588" spc="26" dirty="0">
                <a:latin typeface="Arial" panose="020B0604020202020204" pitchFamily="34" charset="0"/>
                <a:cs typeface="Arial" panose="020B0604020202020204" pitchFamily="34" charset="0"/>
              </a:rPr>
              <a:t> </a:t>
            </a:r>
            <a:r>
              <a:rPr sz="1588" spc="84" dirty="0">
                <a:latin typeface="Arial" panose="020B0604020202020204" pitchFamily="34" charset="0"/>
                <a:cs typeface="Arial" panose="020B0604020202020204" pitchFamily="34" charset="0"/>
              </a:rPr>
              <a:t>model</a:t>
            </a:r>
            <a:r>
              <a:rPr sz="1588" spc="22" dirty="0">
                <a:latin typeface="Arial" panose="020B0604020202020204" pitchFamily="34" charset="0"/>
                <a:cs typeface="Arial" panose="020B0604020202020204" pitchFamily="34" charset="0"/>
              </a:rPr>
              <a:t> that</a:t>
            </a:r>
            <a:r>
              <a:rPr sz="1588" spc="26"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can</a:t>
            </a:r>
            <a:r>
              <a:rPr sz="1588" spc="22" dirty="0">
                <a:latin typeface="Arial" panose="020B0604020202020204" pitchFamily="34" charset="0"/>
                <a:cs typeface="Arial" panose="020B0604020202020204" pitchFamily="34" charset="0"/>
              </a:rPr>
              <a:t> </a:t>
            </a:r>
            <a:r>
              <a:rPr sz="1588" spc="66" dirty="0">
                <a:latin typeface="Arial" panose="020B0604020202020204" pitchFamily="34" charset="0"/>
                <a:cs typeface="Arial" panose="020B0604020202020204" pitchFamily="34" charset="0"/>
              </a:rPr>
              <a:t>be</a:t>
            </a:r>
            <a:r>
              <a:rPr sz="1588" spc="26" dirty="0">
                <a:latin typeface="Arial" panose="020B0604020202020204" pitchFamily="34" charset="0"/>
                <a:cs typeface="Arial" panose="020B0604020202020204" pitchFamily="34" charset="0"/>
              </a:rPr>
              <a:t> </a:t>
            </a:r>
            <a:r>
              <a:rPr sz="1588" spc="44" dirty="0">
                <a:latin typeface="Arial" panose="020B0604020202020204" pitchFamily="34" charset="0"/>
                <a:cs typeface="Arial" panose="020B0604020202020204" pitchFamily="34" charset="0"/>
              </a:rPr>
              <a:t>validated</a:t>
            </a:r>
            <a:r>
              <a:rPr sz="1588" spc="22"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with</a:t>
            </a:r>
            <a:r>
              <a:rPr sz="1588" spc="26" dirty="0">
                <a:latin typeface="Arial" panose="020B0604020202020204" pitchFamily="34" charset="0"/>
                <a:cs typeface="Arial" panose="020B0604020202020204" pitchFamily="34" charset="0"/>
              </a:rPr>
              <a:t> </a:t>
            </a:r>
            <a:r>
              <a:rPr sz="1588" spc="57" dirty="0">
                <a:latin typeface="Arial" panose="020B0604020202020204" pitchFamily="34" charset="0"/>
                <a:cs typeface="Arial" panose="020B0604020202020204" pitchFamily="34" charset="0"/>
              </a:rPr>
              <a:t>experiments.</a:t>
            </a:r>
            <a:endParaRPr sz="1588"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p:txBody>
          <a:bodyPr/>
          <a:lstStyle/>
          <a:p>
            <a:r>
              <a:rPr lang="en-US" dirty="0"/>
              <a:t>Quicksort</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 </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2543989" y="6314913"/>
            <a:ext cx="405602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Quick Sort Animations | Data Structure | Visual How</a:t>
            </a:r>
          </a:p>
          <a:p>
            <a:r>
              <a:rPr lang="en-GB" sz="1400" dirty="0">
                <a:hlinkClick r:id="rId4"/>
              </a:rPr>
              <a:t>https://www.youtube.com/watch?v=4vc5OYLMcYE</a:t>
            </a:r>
            <a:r>
              <a:rPr lang="en-GB" sz="1400" dirty="0"/>
              <a:t> </a:t>
            </a:r>
            <a:endParaRPr lang="en-SE" sz="1400" dirty="0"/>
          </a:p>
        </p:txBody>
      </p:sp>
    </p:spTree>
    <p:extLst>
      <p:ext uri="{BB962C8B-B14F-4D97-AF65-F5344CB8AC3E}">
        <p14:creationId xmlns:p14="http://schemas.microsoft.com/office/powerpoint/2010/main" val="2315822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t>Bubble Sort</a:t>
            </a:r>
            <a:endParaRPr lang="en-SE" dirty="0"/>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705954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sz="1059" spc="31" dirty="0">
                <a:solidFill>
                  <a:srgbClr val="8D3124"/>
                </a:solidFill>
                <a:latin typeface="Trebuchet MS"/>
                <a:cs typeface="Trebuchet MS"/>
              </a:rPr>
              <a:t>for  </a:t>
            </a:r>
            <a:r>
              <a:rPr sz="1059" spc="40" dirty="0">
                <a:solidFill>
                  <a:srgbClr val="8D3124"/>
                </a:solidFill>
                <a:latin typeface="Trebuchet MS"/>
                <a:cs typeface="Trebuchet MS"/>
              </a:rPr>
              <a:t>performance</a:t>
            </a:r>
            <a:r>
              <a:rPr sz="1059" spc="-26" dirty="0">
                <a:solidFill>
                  <a:srgbClr val="8D3124"/>
                </a:solidFill>
                <a:latin typeface="Trebuchet MS"/>
                <a:cs typeface="Trebuchet MS"/>
              </a:rPr>
              <a:t> </a:t>
            </a:r>
            <a:r>
              <a:rPr sz="1059" spc="40" dirty="0">
                <a:solidFill>
                  <a:srgbClr val="8D3124"/>
                </a:solidFill>
                <a:latin typeface="Trebuchet MS"/>
                <a:cs typeface="Trebuchet MS"/>
              </a:rPr>
              <a:t>guarantee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2185147" y="1840088"/>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98627"/>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60206"/>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90173"/>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90173"/>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90173"/>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90173"/>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92335"/>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92335"/>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90117"/>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92335"/>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90117"/>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90173"/>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90173"/>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90172"/>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90172"/>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90173"/>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90172"/>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86542"/>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92335"/>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86542"/>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30524"/>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31441" y="2518672"/>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52209" y="2518672"/>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3783632" y="2516510"/>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4024279" y="251867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4250615" y="2518672"/>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2" y="2518672"/>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516510"/>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18672"/>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55961" y="2518672"/>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5402204" y="25186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5604017" y="2518672"/>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26846" y="2518672"/>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6047467" y="2518672"/>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69198" y="2518672"/>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516510"/>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31441" y="2745008"/>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3552209" y="2745008"/>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3783632" y="2742846"/>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4024279" y="274500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4250615" y="2745008"/>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2" y="2745008"/>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42846"/>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45008"/>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55961" y="2745008"/>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5402204" y="274500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5604017" y="2745008"/>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26846" y="2745007"/>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6047467" y="2745008"/>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6269198" y="2745008"/>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6495052" y="2742846"/>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2488333" y="2969182"/>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3027718" y="2969182"/>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2776638" y="2971345"/>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3331441" y="2971345"/>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52209" y="2971345"/>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3783632" y="2969182"/>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4024279" y="2971345"/>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4250615" y="2971345"/>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2" y="2971345"/>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69182"/>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71345"/>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55961" y="2971345"/>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5402204" y="297134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5604017" y="2971345"/>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26846" y="2971344"/>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6047467" y="2971345"/>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69198" y="2971345"/>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69182"/>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88333" y="3195518"/>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3054578" y="3195462"/>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2775820" y="3195518"/>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3345281" y="3197680"/>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3552209" y="3197681"/>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3783632" y="3195518"/>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97681"/>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5" y="3197680"/>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2" y="3197680"/>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95518"/>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97681"/>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5155961" y="3197680"/>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5402204" y="319768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5604017" y="3197681"/>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5826846" y="3197680"/>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6047467" y="3197681"/>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6269198" y="3197681"/>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6495053" y="3195518"/>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2488333" y="3421855"/>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3056517" y="3421855"/>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2781681" y="3421855"/>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24017"/>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3571606" y="3424017"/>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3783632" y="3421855"/>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4010450" y="3424017"/>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4250615" y="3424017"/>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4476952" y="3424017"/>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4688978" y="3421855"/>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4915796" y="3424017"/>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5155961" y="3501920"/>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5162102" y="342347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5402204" y="342401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5604017" y="3424017"/>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5826846" y="3424017"/>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6047467" y="3424017"/>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6269198" y="3424017"/>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6495053" y="3421855"/>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2488333" y="3648180"/>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3054174" y="3648180"/>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3325872" y="3650354"/>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3571606" y="3650354"/>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3783632" y="3648180"/>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4010450" y="3650354"/>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4250615" y="3650354"/>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4476952" y="3650354"/>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4688978" y="3648180"/>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4915796" y="3650354"/>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5155961" y="372827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5162102" y="3649839"/>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5402204" y="365035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5604017" y="3650354"/>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5826846" y="3650354"/>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6047467" y="3650354"/>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6269198" y="3650354"/>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6495053" y="3648180"/>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2490676" y="3874527"/>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3056517" y="3874527"/>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3325872" y="3876689"/>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3571606" y="3876690"/>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3783632" y="3874528"/>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4010450" y="3876689"/>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4250615" y="3876690"/>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4476952" y="3876690"/>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4688978" y="3874528"/>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4915796" y="3876689"/>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5155961" y="395463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5162102" y="3876197"/>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5402204" y="387669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5604017" y="3876689"/>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5826846" y="3876689"/>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6047467" y="3876689"/>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6269198" y="3876689"/>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6495053" y="3874528"/>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2486866" y="4103027"/>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3054578" y="4100797"/>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2778218" y="4103027"/>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3325872" y="4103027"/>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3571606" y="4103027"/>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3783632" y="4100853"/>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4010450" y="4103027"/>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4250616" y="4103027"/>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4476951" y="4103027"/>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4688978" y="4100853"/>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4915796" y="4103027"/>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5155961" y="4180996"/>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5162102" y="4102555"/>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5402204" y="4103027"/>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5604017" y="4103027"/>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5826846" y="4103026"/>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6047467" y="4103027"/>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6269198" y="4103027"/>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6495053" y="4100853"/>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2486866" y="4329352"/>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3052707" y="4329352"/>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3325872" y="4329352"/>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3571606" y="4329352"/>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3783632" y="4327200"/>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4010450" y="4329352"/>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4250616" y="432935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4476951" y="4329352"/>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4688978" y="4327200"/>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4915796" y="4329352"/>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5155961" y="4407356"/>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5162102" y="4328915"/>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5402204" y="432935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5604017" y="4329352"/>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5826846" y="4329352"/>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6047467" y="4329352"/>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6269198" y="4329352"/>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6495052" y="4327200"/>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2488737" y="4553470"/>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3054578" y="4553470"/>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3325872" y="4555700"/>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3571606" y="4555699"/>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3783632" y="4553526"/>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4010450" y="4555700"/>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4250616" y="4555699"/>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4476951" y="4555699"/>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4688978" y="4553526"/>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4915796" y="4555700"/>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5155961" y="4555699"/>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5402204" y="45556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5604017" y="4555700"/>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5826846" y="4555699"/>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6047467" y="4555700"/>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6269198" y="4555700"/>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6495052" y="4553526"/>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2491136" y="4779805"/>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3027718" y="4779872"/>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2744791" y="4779872"/>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3325872" y="4782025"/>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3571606" y="4782025"/>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3783632" y="4779873"/>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4010450" y="4782025"/>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4250616" y="4782025"/>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4476951" y="4782025"/>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4688978" y="4779873"/>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4915796" y="4782025"/>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5147836" y="4782024"/>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5402204" y="478202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5604017" y="4782025"/>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5834971" y="4782025"/>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6047467" y="4782025"/>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6269198" y="4782025"/>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6495053" y="4779873"/>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2491136" y="5006142"/>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3027717" y="5006199"/>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2772772" y="5006199"/>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3325872" y="5008371"/>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3571606" y="5008372"/>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3783632" y="5006199"/>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4010450" y="5008371"/>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4250616" y="500837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4476951" y="500837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4688978" y="5006199"/>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4915796" y="5008371"/>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5175879" y="500837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5374173" y="5008372"/>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5604017" y="5008371"/>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5834971" y="5008372"/>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6047467" y="5008371"/>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6269198" y="5008371"/>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6495052" y="5006199"/>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2491141" y="5232479"/>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3056982" y="5232479"/>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3325872" y="5234697"/>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3571606" y="523469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3783632" y="5232535"/>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4010450" y="5234697"/>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4250616" y="523469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4476951" y="523469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4688978" y="5232535"/>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4915796" y="5234697"/>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5175879" y="523469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5374173" y="5234697"/>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5604017" y="5234697"/>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5834971" y="523469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6047467" y="5234697"/>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6269198" y="5234697"/>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6495053" y="5232535"/>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2461876" y="5458872"/>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3027717" y="5458872"/>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3325872" y="5461046"/>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3571606" y="5461045"/>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3783632" y="5458872"/>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4010450" y="5461046"/>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4250616" y="5461045"/>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4476951" y="5461045"/>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4688978" y="5458872"/>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4915796" y="5461046"/>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5175879" y="5461045"/>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5374173" y="5461045"/>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5604017" y="5461046"/>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5834971" y="5461045"/>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6047467" y="5461046"/>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6269198" y="5461046"/>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6495052" y="5458872"/>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2461876" y="5685207"/>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3027718" y="5685207"/>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2744791" y="5685208"/>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3325872" y="5687370"/>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3571606" y="5687370"/>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3783632" y="5685208"/>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4010450" y="5687370"/>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4250616" y="568737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4476951" y="5687370"/>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4688978" y="5685208"/>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4915796" y="5687370"/>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5175879" y="5687370"/>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5374173" y="568736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5604017" y="5687370"/>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5834971" y="568737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6042861" y="5687370"/>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6273803" y="5687370"/>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6495052" y="5685208"/>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2461876" y="5911544"/>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3027718" y="5911544"/>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3325872" y="5913707"/>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3571606" y="5913707"/>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3783632" y="5911544"/>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4010450" y="5913707"/>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4250616" y="5913707"/>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4476951" y="5913707"/>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4688978" y="5911544"/>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4915796" y="5913707"/>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5175879" y="5913707"/>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5374173" y="5913706"/>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5604017" y="5913707"/>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5834971" y="5913707"/>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6042861" y="5913707"/>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6273803" y="5913707"/>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6495053" y="5911544"/>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2461876" y="6137875"/>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3027718" y="6137875"/>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3325872" y="6140042"/>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3571606" y="6140042"/>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3783632" y="6137874"/>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4010450" y="6140042"/>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4250616" y="6140042"/>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4476951" y="6140042"/>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4688978" y="6137874"/>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4915796" y="6140042"/>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5175879" y="6140042"/>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5374173" y="6140041"/>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5604017" y="6140042"/>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5834971" y="6140042"/>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6042861" y="6140042"/>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6273803" y="6140042"/>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6495053" y="6137874"/>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3325872" y="6366383"/>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3571606" y="6366383"/>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3783632" y="6364216"/>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4010450" y="6366383"/>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4250616" y="6366383"/>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4476951" y="6366383"/>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4688978" y="6364216"/>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4915796" y="6366383"/>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5175879" y="6366383"/>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5374173" y="6366382"/>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5604017" y="6366383"/>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5834971" y="6366383"/>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6042861" y="6366383"/>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6273803" y="6366383"/>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6495053" y="6364216"/>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2234688" y="2488538"/>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13593966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 ½ N</a:t>
            </a:r>
            <a:r>
              <a:rPr baseline="30000" dirty="0">
                <a:solidFill>
                  <a:schemeClr val="tx1"/>
                </a:solidFill>
              </a:rPr>
              <a:t>2</a:t>
            </a:r>
            <a:r>
              <a:rPr dirty="0">
                <a:solidFill>
                  <a:schemeClr val="tx1"/>
                </a:solidFill>
              </a:rPr>
              <a:t> .</a:t>
            </a:r>
          </a:p>
        </p:txBody>
      </p:sp>
      <p:sp>
        <p:nvSpPr>
          <p:cNvPr id="4" name="object 4"/>
          <p:cNvSpPr/>
          <p:nvPr/>
        </p:nvSpPr>
        <p:spPr>
          <a:xfrm>
            <a:off x="2185147" y="1823310"/>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2234688" y="1881849"/>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4982314" y="2043428"/>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3337089" y="2273395"/>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3573848" y="2273395"/>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3792105" y="2273395"/>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4020670" y="2273395"/>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4240978" y="2275557"/>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4475730" y="2275557"/>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4695523" y="2273339"/>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4926834" y="2275557"/>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5150588" y="2273339"/>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5375641" y="2273395"/>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5573985" y="2273395"/>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5800321" y="2273394"/>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6026658" y="2273394"/>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6252983" y="2273395"/>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6479330" y="2273394"/>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2473810" y="2269764"/>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2773075" y="2275557"/>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3039652" y="2269764"/>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2461023" y="2413746"/>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3325872" y="2501894"/>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3571606" y="2501894"/>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3783632" y="2499732"/>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4010450" y="2501894"/>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4250616" y="250189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4476951" y="250189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4688978" y="2499732"/>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4915796" y="2501894"/>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5175879" y="250189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5374173" y="2501894"/>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5604017" y="2501894"/>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5834971" y="250189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6042861" y="2501894"/>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6273803" y="2501894"/>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6495052" y="2499732"/>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3325872" y="2728230"/>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3571606" y="2728230"/>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3783632" y="2726068"/>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4010450" y="2728230"/>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4250616" y="2728230"/>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4476951" y="2728230"/>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4688978" y="2726068"/>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4915796" y="2728230"/>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5175879" y="272823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5374173" y="2728229"/>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5604017" y="2728230"/>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5834971" y="2728230"/>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6042861" y="2728230"/>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6273803" y="2728230"/>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6495052" y="2726068"/>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2488333" y="2952404"/>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3027718" y="2952404"/>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2771259" y="2952404"/>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3325872" y="2954567"/>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3571606" y="2954567"/>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3783632" y="2952404"/>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4010450" y="2954567"/>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4250616" y="2954567"/>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4476951" y="2954567"/>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4688978" y="2952404"/>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4915796" y="2954567"/>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5175879" y="295456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5374173" y="2954566"/>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5604017" y="2954567"/>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5834971" y="2954567"/>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6042861" y="2954567"/>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6273803" y="2954567"/>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6495053" y="2952404"/>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2498755" y="3178740"/>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3027718" y="3178739"/>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2781681" y="3178740"/>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3325872" y="3180903"/>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3571606" y="3180902"/>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3783632" y="3178740"/>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4010450" y="3180903"/>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4250616" y="3180902"/>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4476951" y="3180902"/>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4688978" y="3178740"/>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4915796" y="3180903"/>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5175879" y="318090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5374173" y="3180902"/>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5604017" y="3180903"/>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5834971" y="3180902"/>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6042861" y="3180903"/>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6273803" y="3180903"/>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6495053" y="3178740"/>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2490676" y="3405077"/>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3027718" y="3405076"/>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2773602" y="3405077"/>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3325872" y="3407239"/>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3571606" y="3407239"/>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3783632" y="3405077"/>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4010450" y="3407239"/>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4250616" y="3407239"/>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4476951" y="3407239"/>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4688978" y="3405077"/>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4915796" y="3407239"/>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5175879" y="340723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5374173" y="3407239"/>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5604017" y="3407239"/>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5834971" y="348514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5841116" y="340670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6042861" y="3407239"/>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6273803" y="3407239"/>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6495053" y="3405077"/>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2492894" y="3631402"/>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3027718" y="3631402"/>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2775820" y="3631402"/>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3325872" y="3633576"/>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3571606" y="363357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3783632" y="3631402"/>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4010450" y="3633576"/>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4250616" y="363357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4476951" y="363357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4688978" y="3631402"/>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4915796" y="3633576"/>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5175879" y="363357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5374173" y="363357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5604017" y="3633576"/>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5834971" y="3711501"/>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5841116" y="363306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6042861" y="3633576"/>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6273803" y="3633576"/>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6495053" y="3631402"/>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2486866" y="3859911"/>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3027718" y="3857749"/>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2769792" y="3859911"/>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3325872" y="3859911"/>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3571606" y="3859912"/>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3783632" y="3857750"/>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4010450" y="3859911"/>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4250616" y="3859912"/>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4476951" y="3859912"/>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4688978" y="3857750"/>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4915796" y="3859911"/>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5175879" y="3859912"/>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5374173" y="3859911"/>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5604017" y="3859911"/>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5834971" y="3937860"/>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5841116" y="3859419"/>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6042861" y="3859911"/>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6273803" y="3859911"/>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6495053" y="3857750"/>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2495291" y="4086249"/>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3027718" y="4084075"/>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2778218" y="4086249"/>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3325872" y="4086249"/>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3571606" y="4086249"/>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3783632" y="4084075"/>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4010450" y="4086249"/>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4250616" y="4086249"/>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4476951" y="408624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4688978" y="4084075"/>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4915796" y="4086249"/>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5175879" y="4086249"/>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5374173" y="4086248"/>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5604017" y="4086249"/>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5834971" y="4164218"/>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5841116" y="4085777"/>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6042861" y="4086249"/>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6273803" y="4086249"/>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6495053" y="4084075"/>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2488737" y="4310355"/>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3027718" y="4310422"/>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2771662" y="4310355"/>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3325872" y="4312574"/>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3571606" y="431257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3783632" y="4310422"/>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4010450" y="4312574"/>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4250616" y="431257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4476951" y="431257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4688978" y="4310422"/>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4915796" y="4312574"/>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5175879" y="431257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5374173" y="4312574"/>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5604017" y="4312574"/>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5834971" y="4390578"/>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5841116" y="4312137"/>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6042861" y="4312574"/>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6273803" y="4312574"/>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6495052" y="4310422"/>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2493723" y="4538921"/>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3027718" y="4536747"/>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2776638" y="4538921"/>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3325872" y="4538922"/>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3571606" y="4538921"/>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3783632" y="4536748"/>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4010450" y="4538922"/>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4250616" y="4538921"/>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4476951" y="4538921"/>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4688978" y="4536748"/>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4915796" y="4538922"/>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5175879" y="453892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5374173" y="4538921"/>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5604017" y="4538922"/>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5834971" y="4538921"/>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6042861" y="4538922"/>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6273803" y="4538922"/>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6495052" y="4536748"/>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2491136" y="4763027"/>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3027718" y="4763094"/>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2774061" y="4763027"/>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3325872" y="4765247"/>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3571606" y="476524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3783632" y="4763095"/>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4010450" y="4765247"/>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4250616" y="4765247"/>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4476951" y="4765247"/>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4688978" y="4763095"/>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4915796" y="4765247"/>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5175879" y="4765247"/>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5374173" y="476524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5604017" y="4765247"/>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5834971" y="4765247"/>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6042861" y="4765247"/>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6273803" y="4765247"/>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6495053" y="4763095"/>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2489857" y="4989421"/>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3027718" y="4989420"/>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2772772" y="4989421"/>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3325872" y="4991593"/>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3571606" y="4991594"/>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3783632" y="4989421"/>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4010450" y="4991593"/>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4250616" y="4991594"/>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4476951" y="4991594"/>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4688978" y="4989421"/>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4915796" y="4991593"/>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5175879" y="4991594"/>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5374173" y="4991594"/>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5604017" y="4991593"/>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5834971" y="4991594"/>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6042861" y="4991593"/>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6273803" y="4991593"/>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6495052" y="4989421"/>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2461876" y="5215757"/>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3027718" y="5215756"/>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2744791" y="5215757"/>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3325872" y="5217919"/>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3571606" y="5217919"/>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3783632" y="5215757"/>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4010450" y="5217919"/>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4250616" y="521791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4476951" y="5217919"/>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4688978" y="5215757"/>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4915796" y="5217919"/>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5175879" y="521791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5374173" y="5217919"/>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5604017" y="5217919"/>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5834971" y="521791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6042861" y="5217919"/>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6273803" y="5217919"/>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6495053" y="5215757"/>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2461876" y="5442093"/>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3027718" y="5442093"/>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2744791" y="5442093"/>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3325872" y="5444268"/>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3571606" y="5444267"/>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3783632" y="5442094"/>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4010450" y="5444268"/>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4250616" y="5444267"/>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4476951" y="5444267"/>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4688978" y="5442094"/>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4915796" y="5444268"/>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5175879" y="5444267"/>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5374173" y="5444267"/>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5604017" y="5444268"/>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5834971" y="5444267"/>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6042861" y="5444268"/>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6273803" y="5444268"/>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6495052" y="5442094"/>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2461876" y="5668429"/>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3027718" y="5668429"/>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2744791" y="5668429"/>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3325872" y="5670592"/>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3571606" y="5670592"/>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3783632" y="5668430"/>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4010450" y="5670592"/>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4250616" y="5670592"/>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4476951" y="5670592"/>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4688978" y="5668430"/>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4915796" y="5670592"/>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5175879" y="5670592"/>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5374173" y="5670591"/>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5604017" y="5670592"/>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5834971" y="5670592"/>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6042861" y="5670592"/>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6273803" y="5670592"/>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6495052" y="5668430"/>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2461876" y="5894766"/>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3027718" y="5894766"/>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2744791" y="5894766"/>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3325872" y="5896929"/>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3571606" y="5896929"/>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3783632" y="5894766"/>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4010450" y="5896929"/>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4250616" y="5896929"/>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4476951" y="5896929"/>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4688978" y="5894766"/>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4915796" y="5896929"/>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5175879" y="5896929"/>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5374173" y="5896928"/>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5604017" y="5896929"/>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5834971" y="5896929"/>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6042861" y="5896929"/>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6273803" y="5896929"/>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6495053" y="5894766"/>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2461876" y="6121097"/>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3027718" y="6121097"/>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3325872" y="6123264"/>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3571606" y="6123264"/>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3783632" y="6121096"/>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4010450" y="6123264"/>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4250616" y="6123264"/>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4476951" y="6123264"/>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4688978" y="6121096"/>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4915796" y="6123264"/>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5175879" y="6123264"/>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5374173" y="6123263"/>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5604017" y="6123264"/>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5834971" y="6123264"/>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6042861" y="6123264"/>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6273803" y="6123264"/>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6495053" y="6121096"/>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3325872" y="6349605"/>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3571606" y="6349605"/>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3783632" y="6347438"/>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4010450" y="6349605"/>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4250616" y="6349605"/>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4476951" y="6349605"/>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4688978" y="6347438"/>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4915796" y="6349605"/>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5175879" y="6349605"/>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5374173" y="6349604"/>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5604017" y="6349605"/>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5834971" y="6349605"/>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6042861" y="6349605"/>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6273803" y="6349605"/>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6495053" y="6347438"/>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2234688" y="2471760"/>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Tree>
    <p:extLst>
      <p:ext uri="{BB962C8B-B14F-4D97-AF65-F5344CB8AC3E}">
        <p14:creationId xmlns:p14="http://schemas.microsoft.com/office/powerpoint/2010/main" val="31672670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6B91A-CE1C-CF47-B9D5-8371E8EECE7F}"/>
              </a:ext>
            </a:extLst>
          </p:cNvPr>
          <p:cNvSpPr>
            <a:spLocks noGrp="1"/>
          </p:cNvSpPr>
          <p:nvPr>
            <p:ph type="title"/>
          </p:nvPr>
        </p:nvSpPr>
        <p:spPr/>
        <p:txBody>
          <a:bodyPr/>
          <a:lstStyle/>
          <a:p>
            <a:r>
              <a:rPr lang="en-US" dirty="0" err="1"/>
              <a:t>Mergesort</a:t>
            </a:r>
            <a:r>
              <a:rPr lang="en-US" dirty="0"/>
              <a:t> Algorithm</a:t>
            </a:r>
          </a:p>
        </p:txBody>
      </p:sp>
      <p:sp>
        <p:nvSpPr>
          <p:cNvPr id="4" name="object 7">
            <a:extLst>
              <a:ext uri="{FF2B5EF4-FFF2-40B4-BE49-F238E27FC236}">
                <a16:creationId xmlns:a16="http://schemas.microsoft.com/office/drawing/2014/main" id="{33B92CD5-1F83-2147-97CE-AA08A6B6285D}"/>
              </a:ext>
            </a:extLst>
          </p:cNvPr>
          <p:cNvSpPr/>
          <p:nvPr/>
        </p:nvSpPr>
        <p:spPr>
          <a:xfrm>
            <a:off x="1619570" y="3283220"/>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1681162" y="3349886"/>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448699203"/>
              </p:ext>
            </p:extLst>
          </p:nvPr>
        </p:nvGraphicFramePr>
        <p:xfrm>
          <a:off x="1758604" y="3522229"/>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3858591" y="4676293"/>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
        <p:nvSpPr>
          <p:cNvPr id="8" name="Rectangle 7">
            <a:extLst>
              <a:ext uri="{FF2B5EF4-FFF2-40B4-BE49-F238E27FC236}">
                <a16:creationId xmlns:a16="http://schemas.microsoft.com/office/drawing/2014/main" id="{67F6BDD8-8987-E54D-89DA-FB25CD51D2C8}"/>
              </a:ext>
            </a:extLst>
          </p:cNvPr>
          <p:cNvSpPr/>
          <p:nvPr/>
        </p:nvSpPr>
        <p:spPr>
          <a:xfrm>
            <a:off x="859873" y="1322980"/>
            <a:ext cx="4572000" cy="1922129"/>
          </a:xfrm>
          <a:prstGeom prst="rect">
            <a:avLst/>
          </a:prstGeom>
        </p:spPr>
        <p:txBody>
          <a:bodyPr>
            <a:spAutoFit/>
          </a:bodyPr>
          <a:lstStyle/>
          <a:p>
            <a:pPr marL="12700">
              <a:lnSpc>
                <a:spcPct val="150000"/>
              </a:lnSpc>
              <a:spcBef>
                <a:spcPts val="100"/>
              </a:spcBef>
            </a:pPr>
            <a:r>
              <a:rPr lang="en-US" sz="2000" dirty="0">
                <a:solidFill>
                  <a:srgbClr val="005493"/>
                </a:solidFill>
                <a:latin typeface="Times New Roman" panose="02020603050405020304" pitchFamily="18" charset="0"/>
                <a:cs typeface="Times New Roman" panose="02020603050405020304" pitchFamily="18" charset="0"/>
              </a:rPr>
              <a:t>Basic</a:t>
            </a:r>
            <a:r>
              <a:rPr lang="en-US" sz="2000" spc="-5" dirty="0">
                <a:solidFill>
                  <a:srgbClr val="005493"/>
                </a:solidFill>
                <a:latin typeface="Times New Roman" panose="02020603050405020304" pitchFamily="18" charset="0"/>
                <a:cs typeface="Times New Roman" panose="02020603050405020304" pitchFamily="18" charset="0"/>
              </a:rPr>
              <a:t> </a:t>
            </a:r>
            <a:r>
              <a:rPr lang="en-US" sz="2000" dirty="0">
                <a:solidFill>
                  <a:srgbClr val="005493"/>
                </a:solidFill>
                <a:latin typeface="Times New Roman" panose="02020603050405020304" pitchFamily="18" charset="0"/>
                <a:cs typeface="Times New Roman" panose="02020603050405020304" pitchFamily="18" charset="0"/>
              </a:rPr>
              <a:t>plan.</a:t>
            </a:r>
          </a:p>
          <a:p>
            <a:pPr marL="355600" indent="-342900">
              <a:lnSpc>
                <a:spcPct val="150000"/>
              </a:lnSpc>
              <a:spcBef>
                <a:spcPts val="100"/>
              </a:spcBef>
              <a:buFont typeface="+mj-lt"/>
              <a:buAutoNum type="arabicPeriod"/>
            </a:pPr>
            <a:r>
              <a:rPr lang="en-US" sz="2000" spc="15" dirty="0">
                <a:latin typeface="Times New Roman" panose="02020603050405020304" pitchFamily="18" charset="0"/>
                <a:cs typeface="Times New Roman" panose="02020603050405020304" pitchFamily="18" charset="0"/>
              </a:rPr>
              <a:t>Divide</a:t>
            </a:r>
            <a:r>
              <a:rPr lang="en-US" sz="2000" spc="-1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array</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into</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a:p>
            <a:pPr marL="355600" indent="-342900">
              <a:lnSpc>
                <a:spcPct val="150000"/>
              </a:lnSpc>
              <a:spcBef>
                <a:spcPts val="100"/>
              </a:spcBef>
              <a:buFont typeface="+mj-lt"/>
              <a:buAutoNum type="arabicPeriod"/>
            </a:pPr>
            <a:r>
              <a:rPr lang="en-US" sz="2000" spc="15" dirty="0">
                <a:solidFill>
                  <a:srgbClr val="96231F"/>
                </a:solidFill>
                <a:latin typeface="Times New Roman" panose="02020603050405020304" pitchFamily="18" charset="0"/>
                <a:cs typeface="Times New Roman" panose="02020603050405020304" pitchFamily="18" charset="0"/>
              </a:rPr>
              <a:t>Recursively</a:t>
            </a:r>
            <a:r>
              <a:rPr lang="en-US" sz="2000" spc="-10" dirty="0">
                <a:solidFill>
                  <a:srgbClr val="96231F"/>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sort</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each</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half.</a:t>
            </a:r>
          </a:p>
          <a:p>
            <a:pPr marL="355600" indent="-342900">
              <a:lnSpc>
                <a:spcPct val="150000"/>
              </a:lnSpc>
              <a:spcBef>
                <a:spcPts val="100"/>
              </a:spcBef>
              <a:buFont typeface="+mj-lt"/>
              <a:buAutoNum type="arabicPeriod"/>
            </a:pPr>
            <a:r>
              <a:rPr lang="en-US" sz="2000" spc="-10" dirty="0">
                <a:latin typeface="Times New Roman" panose="02020603050405020304" pitchFamily="18" charset="0"/>
                <a:cs typeface="Times New Roman" panose="02020603050405020304" pitchFamily="18" charset="0"/>
              </a:rPr>
              <a:t>Merge</a:t>
            </a:r>
            <a:r>
              <a:rPr lang="en-US" sz="2000" spc="-5" dirty="0">
                <a:latin typeface="Times New Roman" panose="02020603050405020304" pitchFamily="18" charset="0"/>
                <a:cs typeface="Times New Roman" panose="02020603050405020304" pitchFamily="18" charset="0"/>
              </a:rPr>
              <a:t> </a:t>
            </a:r>
            <a:r>
              <a:rPr lang="en-US" sz="2000" spc="40" dirty="0">
                <a:latin typeface="Times New Roman" panose="02020603050405020304" pitchFamily="18" charset="0"/>
                <a:cs typeface="Times New Roman" panose="02020603050405020304" pitchFamily="18" charset="0"/>
              </a:rPr>
              <a:t>two</a:t>
            </a:r>
            <a:r>
              <a:rPr lang="en-US" sz="200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halves.</a:t>
            </a:r>
            <a:endParaRPr lang="en-US" sz="2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A5825E5-ED44-587A-2D0D-6BEEB66395C2}"/>
              </a:ext>
            </a:extLst>
          </p:cNvPr>
          <p:cNvSpPr txBox="1"/>
          <p:nvPr/>
        </p:nvSpPr>
        <p:spPr>
          <a:xfrm>
            <a:off x="2743904" y="5195770"/>
            <a:ext cx="4591393" cy="156966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defPPr>
              <a:defRPr lang="en-US"/>
            </a:defPPr>
            <a:lvl1pPr>
              <a:defRPr sz="14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r>
              <a:rPr lang="en-GB" sz="1600" dirty="0"/>
              <a:t>Merge Sort Algorithm: A Step-by-Step Visualization</a:t>
            </a:r>
          </a:p>
          <a:p>
            <a:r>
              <a:rPr lang="en-GB" sz="1600" dirty="0">
                <a:hlinkClick r:id="rId3"/>
              </a:rPr>
              <a:t>https://www.youtube.com/watch?</a:t>
            </a:r>
            <a:r>
              <a:rPr lang="en-GB" sz="1600">
                <a:hlinkClick r:id="rId3"/>
              </a:rPr>
              <a:t>v=ho05egqcPl4</a:t>
            </a:r>
            <a:endParaRPr lang="en-GB" sz="1600" dirty="0"/>
          </a:p>
          <a:p>
            <a:r>
              <a:rPr lang="en-GB" sz="1600" dirty="0"/>
              <a:t>Merge Sort Animations | Data Structure | Visual How</a:t>
            </a:r>
          </a:p>
          <a:p>
            <a:r>
              <a:rPr lang="en-GB" sz="1600" dirty="0">
                <a:hlinkClick r:id="rId4"/>
              </a:rPr>
              <a:t>https://www.youtube.com/watch?v=spVhtO</a:t>
            </a:r>
            <a:r>
              <a:rPr lang="en-GB" sz="1600">
                <a:hlinkClick r:id="rId4"/>
              </a:rPr>
              <a:t>_IcGg</a:t>
            </a:r>
            <a:endParaRPr lang="en-GB" sz="1600" dirty="0"/>
          </a:p>
          <a:p>
            <a:r>
              <a:rPr lang="en-GB" sz="1600" dirty="0"/>
              <a:t>Merge Sort vs Quick Sort</a:t>
            </a:r>
          </a:p>
          <a:p>
            <a:r>
              <a:rPr lang="en-GB" sz="1600" dirty="0">
                <a:hlinkClick r:id="rId5"/>
              </a:rPr>
              <a:t>https://www.youtube.com/watch?v</a:t>
            </a:r>
            <a:r>
              <a:rPr lang="en-GB" sz="1600">
                <a:hlinkClick r:id="rId5"/>
              </a:rPr>
              <a:t>=es2T6KY45cA</a:t>
            </a:r>
            <a:endParaRPr lang="en-GB" sz="1600" dirty="0"/>
          </a:p>
        </p:txBody>
      </p:sp>
    </p:spTree>
    <p:extLst>
      <p:ext uri="{BB962C8B-B14F-4D97-AF65-F5344CB8AC3E}">
        <p14:creationId xmlns:p14="http://schemas.microsoft.com/office/powerpoint/2010/main" val="345439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584775"/>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replace with sorted subarray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a:t>
            </a: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964824" y="6421663"/>
            <a:ext cx="1859280" cy="208915"/>
          </a:xfrm>
          <a:prstGeom prst="rect">
            <a:avLst/>
          </a:prstGeom>
        </p:spPr>
        <p:txBody>
          <a:bodyPr vert="horz" wrap="square" lIns="0" tIns="12700" rIns="0" bIns="0" rtlCol="0">
            <a:spAutoFit/>
          </a:bodyPr>
          <a:lstStyle/>
          <a:p>
            <a:pPr marL="12700">
              <a:lnSpc>
                <a:spcPct val="100000"/>
              </a:lnSpc>
              <a:spcBef>
                <a:spcPts val="100"/>
              </a:spcBef>
            </a:pPr>
            <a:r>
              <a:rPr sz="1200" spc="-5" dirty="0">
                <a:solidFill>
                  <a:srgbClr val="8D3124"/>
                </a:solidFill>
                <a:latin typeface="Lucida Sans"/>
                <a:cs typeface="Lucida Sans"/>
              </a:rPr>
              <a:t>result </a:t>
            </a:r>
            <a:r>
              <a:rPr sz="1200" dirty="0">
                <a:solidFill>
                  <a:srgbClr val="8D3124"/>
                </a:solidFill>
                <a:latin typeface="Lucida Sans"/>
                <a:cs typeface="Lucida Sans"/>
              </a:rPr>
              <a:t>after </a:t>
            </a:r>
            <a:r>
              <a:rPr sz="1200" spc="5" dirty="0">
                <a:solidFill>
                  <a:srgbClr val="8D3124"/>
                </a:solidFill>
                <a:latin typeface="Lucida Sans"/>
                <a:cs typeface="Lucida Sans"/>
              </a:rPr>
              <a:t>recursive</a:t>
            </a:r>
            <a:r>
              <a:rPr sz="1200" spc="-65" dirty="0">
                <a:solidFill>
                  <a:srgbClr val="8D3124"/>
                </a:solidFill>
                <a:latin typeface="Lucida Sans"/>
                <a:cs typeface="Lucida Sans"/>
              </a:rPr>
              <a:t> </a:t>
            </a:r>
            <a:r>
              <a:rPr sz="1200" dirty="0">
                <a:solidFill>
                  <a:srgbClr val="8D3124"/>
                </a:solidFill>
                <a:latin typeface="Lucida Sans"/>
                <a:cs typeface="Lucida Sans"/>
              </a:rPr>
              <a:t>call</a:t>
            </a:r>
            <a:endParaRPr sz="12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spTree>
    <p:extLst>
      <p:ext uri="{BB962C8B-B14F-4D97-AF65-F5344CB8AC3E}">
        <p14:creationId xmlns:p14="http://schemas.microsoft.com/office/powerpoint/2010/main" val="5548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862AC-138E-5C48-9F42-86C1B4D08094}"/>
              </a:ext>
            </a:extLst>
          </p:cNvPr>
          <p:cNvSpPr>
            <a:spLocks noGrp="1"/>
          </p:cNvSpPr>
          <p:nvPr>
            <p:ph type="title"/>
          </p:nvPr>
        </p:nvSpPr>
        <p:spPr/>
        <p:txBody>
          <a:bodyPr/>
          <a:lstStyle/>
          <a:p>
            <a:r>
              <a:rPr lang="en-US" dirty="0"/>
              <a:t>Bottom-up </a:t>
            </a:r>
            <a:r>
              <a:rPr lang="en-US" dirty="0" err="1"/>
              <a:t>Mergesort</a:t>
            </a:r>
            <a:endParaRPr lang="en-US" dirty="0"/>
          </a:p>
        </p:txBody>
      </p:sp>
      <p:sp>
        <p:nvSpPr>
          <p:cNvPr id="4" name="object 4">
            <a:extLst>
              <a:ext uri="{FF2B5EF4-FFF2-40B4-BE49-F238E27FC236}">
                <a16:creationId xmlns:a16="http://schemas.microsoft.com/office/drawing/2014/main" id="{BA4C2ECF-F410-1C48-ACFA-B80C20E367B8}"/>
              </a:ext>
            </a:extLst>
          </p:cNvPr>
          <p:cNvSpPr txBox="1"/>
          <p:nvPr/>
        </p:nvSpPr>
        <p:spPr>
          <a:xfrm>
            <a:off x="2092205" y="6375885"/>
            <a:ext cx="1003300" cy="220345"/>
          </a:xfrm>
          <a:prstGeom prst="rect">
            <a:avLst/>
          </a:prstGeom>
        </p:spPr>
        <p:txBody>
          <a:bodyPr vert="horz" wrap="square" lIns="0" tIns="16510" rIns="0" bIns="0" rtlCol="0">
            <a:spAutoFit/>
          </a:bodyPr>
          <a:lstStyle/>
          <a:p>
            <a:pPr marL="12700">
              <a:lnSpc>
                <a:spcPct val="100000"/>
              </a:lnSpc>
              <a:spcBef>
                <a:spcPts val="130"/>
              </a:spcBef>
              <a:tabLst>
                <a:tab pos="40322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7,</a:t>
            </a:r>
            <a:r>
              <a:rPr sz="1250" spc="-7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p:txBody>
      </p:sp>
      <p:sp>
        <p:nvSpPr>
          <p:cNvPr id="5" name="object 5">
            <a:extLst>
              <a:ext uri="{FF2B5EF4-FFF2-40B4-BE49-F238E27FC236}">
                <a16:creationId xmlns:a16="http://schemas.microsoft.com/office/drawing/2014/main" id="{77A0D514-7938-434A-A46C-B90A0AB42920}"/>
              </a:ext>
            </a:extLst>
          </p:cNvPr>
          <p:cNvSpPr txBox="1"/>
          <p:nvPr/>
        </p:nvSpPr>
        <p:spPr>
          <a:xfrm>
            <a:off x="3949386" y="6375885"/>
            <a:ext cx="4521835" cy="220345"/>
          </a:xfrm>
          <a:prstGeom prst="rect">
            <a:avLst/>
          </a:prstGeom>
        </p:spPr>
        <p:txBody>
          <a:bodyPr vert="horz" wrap="square" lIns="0" tIns="16510" rIns="0" bIns="0" rtlCol="0">
            <a:spAutoFit/>
          </a:bodyPr>
          <a:lstStyle/>
          <a:p>
            <a:pPr marL="12700">
              <a:lnSpc>
                <a:spcPct val="100000"/>
              </a:lnSpc>
              <a:spcBef>
                <a:spcPts val="130"/>
              </a:spcBef>
              <a:tabLst>
                <a:tab pos="305435" algn="l"/>
                <a:tab pos="598805" algn="l"/>
                <a:tab pos="892175" algn="l"/>
                <a:tab pos="1185545" algn="l"/>
                <a:tab pos="1478280" algn="l"/>
                <a:tab pos="1771650" algn="l"/>
                <a:tab pos="2065020" algn="l"/>
                <a:tab pos="2358390" algn="l"/>
                <a:tab pos="2651760" algn="l"/>
                <a:tab pos="2944495" algn="l"/>
                <a:tab pos="3237865" algn="l"/>
                <a:tab pos="3531235" algn="l"/>
                <a:tab pos="3824604" algn="l"/>
                <a:tab pos="4117975" algn="l"/>
                <a:tab pos="4410710" algn="l"/>
              </a:tabLst>
            </a:pPr>
            <a:r>
              <a:rPr sz="1250" spc="15" dirty="0">
                <a:solidFill>
                  <a:srgbClr val="231F20"/>
                </a:solidFill>
                <a:latin typeface="Lucida Sans Typewriter"/>
                <a:cs typeface="Lucida Sans Typewriter"/>
              </a:rPr>
              <a:t>A	E	E	E	E	G	L	M	M	O	P	R	R	S	T	X</a:t>
            </a:r>
            <a:endParaRPr sz="1250">
              <a:latin typeface="Lucida Sans Typewriter"/>
              <a:cs typeface="Lucida Sans Typewriter"/>
            </a:endParaRPr>
          </a:p>
        </p:txBody>
      </p:sp>
      <p:sp>
        <p:nvSpPr>
          <p:cNvPr id="6" name="object 6">
            <a:extLst>
              <a:ext uri="{FF2B5EF4-FFF2-40B4-BE49-F238E27FC236}">
                <a16:creationId xmlns:a16="http://schemas.microsoft.com/office/drawing/2014/main" id="{7ADD8DFF-64C8-2840-AF4E-31CB6CF876FB}"/>
              </a:ext>
            </a:extLst>
          </p:cNvPr>
          <p:cNvSpPr txBox="1"/>
          <p:nvPr/>
        </p:nvSpPr>
        <p:spPr>
          <a:xfrm>
            <a:off x="626009" y="6233747"/>
            <a:ext cx="1296670" cy="362585"/>
          </a:xfrm>
          <a:prstGeom prst="rect">
            <a:avLst/>
          </a:prstGeom>
        </p:spPr>
        <p:txBody>
          <a:bodyPr vert="horz" wrap="square" lIns="0" tIns="15240" rIns="0" bIns="0" rtlCol="0">
            <a:spAutoFit/>
          </a:bodyPr>
          <a:lstStyle/>
          <a:p>
            <a:pPr marL="93345">
              <a:lnSpc>
                <a:spcPts val="1225"/>
              </a:lnSpc>
              <a:spcBef>
                <a:spcPts val="12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8</a:t>
            </a:r>
            <a:endParaRPr sz="1100">
              <a:latin typeface="Century Gothic"/>
              <a:cs typeface="Century Gothic"/>
            </a:endParaRPr>
          </a:p>
          <a:p>
            <a:pPr marL="12700">
              <a:lnSpc>
                <a:spcPts val="1405"/>
              </a:lnSpc>
            </a:pPr>
            <a:r>
              <a:rPr sz="1250" spc="15" dirty="0">
                <a:solidFill>
                  <a:srgbClr val="231F20"/>
                </a:solidFill>
                <a:latin typeface="Lucida Sans Typewriter"/>
                <a:cs typeface="Lucida Sans Typewriter"/>
              </a:rPr>
              <a:t>merge(a,</a:t>
            </a:r>
            <a:r>
              <a:rPr sz="1250" spc="-6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p:txBody>
      </p:sp>
      <p:graphicFrame>
        <p:nvGraphicFramePr>
          <p:cNvPr id="7" name="object 7">
            <a:extLst>
              <a:ext uri="{FF2B5EF4-FFF2-40B4-BE49-F238E27FC236}">
                <a16:creationId xmlns:a16="http://schemas.microsoft.com/office/drawing/2014/main" id="{EE6A7E28-CF2A-684B-A1B6-2471F0425690}"/>
              </a:ext>
            </a:extLst>
          </p:cNvPr>
          <p:cNvGraphicFramePr>
            <a:graphicFrameLocks noGrp="1"/>
          </p:cNvGraphicFramePr>
          <p:nvPr/>
        </p:nvGraphicFramePr>
        <p:xfrm>
          <a:off x="802454" y="2501297"/>
          <a:ext cx="7685395" cy="3684207"/>
        </p:xfrm>
        <a:graphic>
          <a:graphicData uri="http://schemas.openxmlformats.org/drawingml/2006/table">
            <a:tbl>
              <a:tblPr firstRow="1" bandRow="1">
                <a:tableStyleId>{2D5ABB26-0587-4C30-8999-92F81FD0307C}</a:tableStyleId>
              </a:tblPr>
              <a:tblGrid>
                <a:gridCol w="1057910">
                  <a:extLst>
                    <a:ext uri="{9D8B030D-6E8A-4147-A177-3AD203B41FA5}">
                      <a16:colId xmlns:a16="http://schemas.microsoft.com/office/drawing/2014/main" val="20000"/>
                    </a:ext>
                  </a:extLst>
                </a:gridCol>
                <a:gridCol w="448945">
                  <a:extLst>
                    <a:ext uri="{9D8B030D-6E8A-4147-A177-3AD203B41FA5}">
                      <a16:colId xmlns:a16="http://schemas.microsoft.com/office/drawing/2014/main" val="20001"/>
                    </a:ext>
                  </a:extLst>
                </a:gridCol>
                <a:gridCol w="243839">
                  <a:extLst>
                    <a:ext uri="{9D8B030D-6E8A-4147-A177-3AD203B41FA5}">
                      <a16:colId xmlns:a16="http://schemas.microsoft.com/office/drawing/2014/main" val="20002"/>
                    </a:ext>
                  </a:extLst>
                </a:gridCol>
                <a:gridCol w="194944">
                  <a:extLst>
                    <a:ext uri="{9D8B030D-6E8A-4147-A177-3AD203B41FA5}">
                      <a16:colId xmlns:a16="http://schemas.microsoft.com/office/drawing/2014/main" val="20003"/>
                    </a:ext>
                  </a:extLst>
                </a:gridCol>
                <a:gridCol w="194944">
                  <a:extLst>
                    <a:ext uri="{9D8B030D-6E8A-4147-A177-3AD203B41FA5}">
                      <a16:colId xmlns:a16="http://schemas.microsoft.com/office/drawing/2014/main" val="20004"/>
                    </a:ext>
                  </a:extLst>
                </a:gridCol>
                <a:gridCol w="194944">
                  <a:extLst>
                    <a:ext uri="{9D8B030D-6E8A-4147-A177-3AD203B41FA5}">
                      <a16:colId xmlns:a16="http://schemas.microsoft.com/office/drawing/2014/main" val="20005"/>
                    </a:ext>
                  </a:extLst>
                </a:gridCol>
                <a:gridCol w="194944">
                  <a:extLst>
                    <a:ext uri="{9D8B030D-6E8A-4147-A177-3AD203B41FA5}">
                      <a16:colId xmlns:a16="http://schemas.microsoft.com/office/drawing/2014/main" val="20006"/>
                    </a:ext>
                  </a:extLst>
                </a:gridCol>
                <a:gridCol w="566419">
                  <a:extLst>
                    <a:ext uri="{9D8B030D-6E8A-4147-A177-3AD203B41FA5}">
                      <a16:colId xmlns:a16="http://schemas.microsoft.com/office/drawing/2014/main" val="20007"/>
                    </a:ext>
                  </a:extLst>
                </a:gridCol>
                <a:gridCol w="263525">
                  <a:extLst>
                    <a:ext uri="{9D8B030D-6E8A-4147-A177-3AD203B41FA5}">
                      <a16:colId xmlns:a16="http://schemas.microsoft.com/office/drawing/2014/main" val="20008"/>
                    </a:ext>
                  </a:extLst>
                </a:gridCol>
                <a:gridCol w="292735">
                  <a:extLst>
                    <a:ext uri="{9D8B030D-6E8A-4147-A177-3AD203B41FA5}">
                      <a16:colId xmlns:a16="http://schemas.microsoft.com/office/drawing/2014/main" val="20009"/>
                    </a:ext>
                  </a:extLst>
                </a:gridCol>
                <a:gridCol w="292735">
                  <a:extLst>
                    <a:ext uri="{9D8B030D-6E8A-4147-A177-3AD203B41FA5}">
                      <a16:colId xmlns:a16="http://schemas.microsoft.com/office/drawing/2014/main" val="20010"/>
                    </a:ext>
                  </a:extLst>
                </a:gridCol>
                <a:gridCol w="292735">
                  <a:extLst>
                    <a:ext uri="{9D8B030D-6E8A-4147-A177-3AD203B41FA5}">
                      <a16:colId xmlns:a16="http://schemas.microsoft.com/office/drawing/2014/main" val="20011"/>
                    </a:ext>
                  </a:extLst>
                </a:gridCol>
                <a:gridCol w="292735">
                  <a:extLst>
                    <a:ext uri="{9D8B030D-6E8A-4147-A177-3AD203B41FA5}">
                      <a16:colId xmlns:a16="http://schemas.microsoft.com/office/drawing/2014/main" val="20012"/>
                    </a:ext>
                  </a:extLst>
                </a:gridCol>
                <a:gridCol w="292735">
                  <a:extLst>
                    <a:ext uri="{9D8B030D-6E8A-4147-A177-3AD203B41FA5}">
                      <a16:colId xmlns:a16="http://schemas.microsoft.com/office/drawing/2014/main" val="20013"/>
                    </a:ext>
                  </a:extLst>
                </a:gridCol>
                <a:gridCol w="292735">
                  <a:extLst>
                    <a:ext uri="{9D8B030D-6E8A-4147-A177-3AD203B41FA5}">
                      <a16:colId xmlns:a16="http://schemas.microsoft.com/office/drawing/2014/main" val="20014"/>
                    </a:ext>
                  </a:extLst>
                </a:gridCol>
                <a:gridCol w="292735">
                  <a:extLst>
                    <a:ext uri="{9D8B030D-6E8A-4147-A177-3AD203B41FA5}">
                      <a16:colId xmlns:a16="http://schemas.microsoft.com/office/drawing/2014/main" val="20015"/>
                    </a:ext>
                  </a:extLst>
                </a:gridCol>
                <a:gridCol w="292735">
                  <a:extLst>
                    <a:ext uri="{9D8B030D-6E8A-4147-A177-3AD203B41FA5}">
                      <a16:colId xmlns:a16="http://schemas.microsoft.com/office/drawing/2014/main" val="20016"/>
                    </a:ext>
                  </a:extLst>
                </a:gridCol>
                <a:gridCol w="243839">
                  <a:extLst>
                    <a:ext uri="{9D8B030D-6E8A-4147-A177-3AD203B41FA5}">
                      <a16:colId xmlns:a16="http://schemas.microsoft.com/office/drawing/2014/main" val="20017"/>
                    </a:ext>
                  </a:extLst>
                </a:gridCol>
                <a:gridCol w="292735">
                  <a:extLst>
                    <a:ext uri="{9D8B030D-6E8A-4147-A177-3AD203B41FA5}">
                      <a16:colId xmlns:a16="http://schemas.microsoft.com/office/drawing/2014/main" val="20018"/>
                    </a:ext>
                  </a:extLst>
                </a:gridCol>
                <a:gridCol w="292735">
                  <a:extLst>
                    <a:ext uri="{9D8B030D-6E8A-4147-A177-3AD203B41FA5}">
                      <a16:colId xmlns:a16="http://schemas.microsoft.com/office/drawing/2014/main" val="20019"/>
                    </a:ext>
                  </a:extLst>
                </a:gridCol>
                <a:gridCol w="292734">
                  <a:extLst>
                    <a:ext uri="{9D8B030D-6E8A-4147-A177-3AD203B41FA5}">
                      <a16:colId xmlns:a16="http://schemas.microsoft.com/office/drawing/2014/main" val="20020"/>
                    </a:ext>
                  </a:extLst>
                </a:gridCol>
                <a:gridCol w="292734">
                  <a:extLst>
                    <a:ext uri="{9D8B030D-6E8A-4147-A177-3AD203B41FA5}">
                      <a16:colId xmlns:a16="http://schemas.microsoft.com/office/drawing/2014/main" val="20021"/>
                    </a:ext>
                  </a:extLst>
                </a:gridCol>
                <a:gridCol w="292734">
                  <a:extLst>
                    <a:ext uri="{9D8B030D-6E8A-4147-A177-3AD203B41FA5}">
                      <a16:colId xmlns:a16="http://schemas.microsoft.com/office/drawing/2014/main" val="20022"/>
                    </a:ext>
                  </a:extLst>
                </a:gridCol>
                <a:gridCol w="275590">
                  <a:extLst>
                    <a:ext uri="{9D8B030D-6E8A-4147-A177-3AD203B41FA5}">
                      <a16:colId xmlns:a16="http://schemas.microsoft.com/office/drawing/2014/main" val="20023"/>
                    </a:ext>
                  </a:extLst>
                </a:gridCol>
              </a:tblGrid>
              <a:tr h="201520">
                <a:tc gridSpan="8">
                  <a:txBody>
                    <a:bodyPr/>
                    <a:lstStyle/>
                    <a:p>
                      <a:pPr>
                        <a:lnSpc>
                          <a:spcPct val="100000"/>
                        </a:lnSpc>
                      </a:pPr>
                      <a:endParaRPr sz="1200">
                        <a:latin typeface="Times New Roman"/>
                        <a:cs typeface="Times New Roman"/>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67945">
                        <a:lnSpc>
                          <a:spcPts val="1435"/>
                        </a:lnSpc>
                      </a:pPr>
                      <a:r>
                        <a:rPr sz="1250" dirty="0">
                          <a:solidFill>
                            <a:srgbClr val="BF311A"/>
                          </a:solidFill>
                          <a:latin typeface="Lucida Sans Typewriter"/>
                          <a:cs typeface="Lucida Sans Typewriter"/>
                        </a:rPr>
                        <a:t>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89535" algn="r">
                        <a:lnSpc>
                          <a:spcPts val="1435"/>
                        </a:lnSpc>
                      </a:pPr>
                      <a:r>
                        <a:rPr sz="1250" dirty="0">
                          <a:solidFill>
                            <a:srgbClr val="BF311A"/>
                          </a:solidFill>
                          <a:latin typeface="Lucida Sans Typewriter"/>
                          <a:cs typeface="Lucida Sans Typewriter"/>
                        </a:rPr>
                        <a:t>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5</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6</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dirty="0">
                          <a:solidFill>
                            <a:srgbClr val="BF311A"/>
                          </a:solidFill>
                          <a:latin typeface="Lucida Sans Typewriter"/>
                          <a:cs typeface="Lucida Sans Typewriter"/>
                        </a:rPr>
                        <a:t>7</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L="97155">
                        <a:lnSpc>
                          <a:spcPts val="1435"/>
                        </a:lnSpc>
                      </a:pPr>
                      <a:r>
                        <a:rPr sz="1250" dirty="0">
                          <a:solidFill>
                            <a:srgbClr val="BF311A"/>
                          </a:solidFill>
                          <a:latin typeface="Lucida Sans Typewriter"/>
                          <a:cs typeface="Lucida Sans Typewriter"/>
                        </a:rPr>
                        <a:t>8</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9</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10</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11</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algn="ctr">
                        <a:lnSpc>
                          <a:spcPts val="1435"/>
                        </a:lnSpc>
                      </a:pPr>
                      <a:r>
                        <a:rPr sz="1250" spc="15" dirty="0">
                          <a:solidFill>
                            <a:srgbClr val="BF311A"/>
                          </a:solidFill>
                          <a:latin typeface="Lucida Sans Typewriter"/>
                          <a:cs typeface="Lucida Sans Typewriter"/>
                        </a:rPr>
                        <a:t>12</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13</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40640" algn="r">
                        <a:lnSpc>
                          <a:spcPts val="1435"/>
                        </a:lnSpc>
                      </a:pPr>
                      <a:r>
                        <a:rPr sz="1250" dirty="0">
                          <a:solidFill>
                            <a:srgbClr val="BF311A"/>
                          </a:solidFill>
                          <a:latin typeface="Lucida Sans Typewriter"/>
                          <a:cs typeface="Lucida Sans Typewriter"/>
                        </a:rPr>
                        <a:t>14</a:t>
                      </a:r>
                      <a:endParaRPr sz="1250">
                        <a:latin typeface="Lucida Sans Typewriter"/>
                        <a:cs typeface="Lucida Sans Typewriter"/>
                      </a:endParaRPr>
                    </a:p>
                  </a:txBody>
                  <a:tcPr marL="0" marR="0" marT="0" marB="0">
                    <a:lnB w="12700">
                      <a:solidFill>
                        <a:srgbClr val="BF311A"/>
                      </a:solidFill>
                      <a:prstDash val="solid"/>
                    </a:lnB>
                    <a:noFill/>
                  </a:tcPr>
                </a:tc>
                <a:tc>
                  <a:txBody>
                    <a:bodyPr/>
                    <a:lstStyle/>
                    <a:p>
                      <a:pPr marR="23495" algn="r">
                        <a:lnSpc>
                          <a:spcPts val="1435"/>
                        </a:lnSpc>
                      </a:pPr>
                      <a:r>
                        <a:rPr sz="1250" dirty="0">
                          <a:solidFill>
                            <a:srgbClr val="BF311A"/>
                          </a:solidFill>
                          <a:latin typeface="Lucida Sans Typewriter"/>
                          <a:cs typeface="Lucida Sans Typewriter"/>
                        </a:rPr>
                        <a:t>15</a:t>
                      </a:r>
                      <a:endParaRPr sz="1250">
                        <a:latin typeface="Lucida Sans Typewriter"/>
                        <a:cs typeface="Lucida Sans Typewriter"/>
                      </a:endParaRPr>
                    </a:p>
                  </a:txBody>
                  <a:tcPr marL="0" marR="0" marT="0" marB="0">
                    <a:lnB w="12700">
                      <a:solidFill>
                        <a:srgbClr val="BF311A"/>
                      </a:solidFill>
                      <a:prstDash val="solid"/>
                    </a:lnB>
                    <a:noFill/>
                  </a:tcPr>
                </a:tc>
                <a:extLst>
                  <a:ext uri="{0D108BD9-81ED-4DB2-BD59-A6C34878D82A}">
                    <a16:rowId xmlns:a16="http://schemas.microsoft.com/office/drawing/2014/main" val="10000"/>
                  </a:ext>
                </a:extLst>
              </a:tr>
              <a:tr h="229237">
                <a:tc gridSpan="3">
                  <a:txBody>
                    <a:bodyPr/>
                    <a:lstStyle/>
                    <a:p>
                      <a:pPr marL="424180">
                        <a:lnSpc>
                          <a:spcPts val="1125"/>
                        </a:lnSpc>
                        <a:spcBef>
                          <a:spcPts val="57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1</a:t>
                      </a:r>
                      <a:endParaRPr sz="1100" dirty="0">
                        <a:latin typeface="Century Gothic"/>
                        <a:cs typeface="Century Gothic"/>
                      </a:endParaRPr>
                    </a:p>
                  </a:txBody>
                  <a:tcPr marL="0" marR="0" marT="73025" marB="0">
                    <a:noFill/>
                  </a:tcPr>
                </a:tc>
                <a:tc hMerge="1">
                  <a:txBody>
                    <a:bodyPr/>
                    <a:lstStyle/>
                    <a:p>
                      <a:endParaRPr/>
                    </a:p>
                  </a:txBody>
                  <a:tcPr marL="0" marR="0" marT="0" marB="0"/>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3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300">
                        <a:latin typeface="Times New Roman"/>
                        <a:cs typeface="Times New Roman"/>
                      </a:endParaRPr>
                    </a:p>
                  </a:txBody>
                  <a:tcPr marL="0" marR="0" marT="0" marB="0">
                    <a:noFill/>
                  </a:tcPr>
                </a:tc>
                <a:tc>
                  <a:txBody>
                    <a:bodyPr/>
                    <a:lstStyle/>
                    <a:p>
                      <a:pPr marL="67945">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89535" algn="r">
                        <a:lnSpc>
                          <a:spcPct val="100000"/>
                        </a:lnSpc>
                        <a:spcBef>
                          <a:spcPts val="110"/>
                        </a:spcBef>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algn="ctr">
                        <a:lnSpc>
                          <a:spcPct val="100000"/>
                        </a:lnSpc>
                        <a:spcBef>
                          <a:spcPts val="110"/>
                        </a:spcBef>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nSpc>
                          <a:spcPct val="100000"/>
                        </a:lnSpc>
                        <a:spcBef>
                          <a:spcPts val="110"/>
                        </a:spcBef>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L="97155" algn="ctr">
                        <a:lnSpc>
                          <a:spcPct val="100000"/>
                        </a:lnSpc>
                        <a:spcBef>
                          <a:spcPts val="11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41910" algn="r">
                        <a:lnSpc>
                          <a:spcPct val="100000"/>
                        </a:lnSpc>
                        <a:spcBef>
                          <a:spcPts val="110"/>
                        </a:spcBef>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13970" marB="0">
                    <a:lnT w="12700">
                      <a:solidFill>
                        <a:srgbClr val="BF311A"/>
                      </a:solidFill>
                      <a:prstDash val="solid"/>
                    </a:lnT>
                    <a:noFill/>
                  </a:tcPr>
                </a:tc>
                <a:tc>
                  <a:txBody>
                    <a:bodyPr/>
                    <a:lstStyle/>
                    <a:p>
                      <a:pPr marR="24130" algn="r">
                        <a:lnSpc>
                          <a:spcPct val="100000"/>
                        </a:lnSpc>
                        <a:spcBef>
                          <a:spcPts val="11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13970" marB="0">
                    <a:lnT w="12700">
                      <a:solidFill>
                        <a:srgbClr val="BF311A"/>
                      </a:solidFill>
                      <a:prstDash val="solid"/>
                    </a:lnT>
                    <a:noFill/>
                  </a:tcPr>
                </a:tc>
                <a:extLst>
                  <a:ext uri="{0D108BD9-81ED-4DB2-BD59-A6C34878D82A}">
                    <a16:rowId xmlns:a16="http://schemas.microsoft.com/office/drawing/2014/main" val="10001"/>
                  </a:ext>
                </a:extLst>
              </a:tr>
              <a:tr h="213226">
                <a:tc gridSpan="3">
                  <a:txBody>
                    <a:bodyPr/>
                    <a:lstStyle/>
                    <a:p>
                      <a:pPr marL="422275">
                        <a:lnSpc>
                          <a:spcPct val="100000"/>
                        </a:lnSpc>
                        <a:spcBef>
                          <a:spcPts val="60"/>
                        </a:spcBef>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762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hMerge="1">
                  <a:txBody>
                    <a:bodyPr/>
                    <a:lstStyle/>
                    <a:p>
                      <a:endParaRPr/>
                    </a:p>
                  </a:txBody>
                  <a:tcPr marL="0" marR="0" marT="0" marB="0"/>
                </a:tc>
                <a:tc gridSpan="2">
                  <a:txBody>
                    <a:bodyPr/>
                    <a:lstStyle/>
                    <a:p>
                      <a:pPr marL="146050">
                        <a:lnSpc>
                          <a:spcPct val="100000"/>
                        </a:lnSpc>
                        <a:spcBef>
                          <a:spcPts val="60"/>
                        </a:spcBef>
                      </a:pPr>
                      <a:r>
                        <a:rPr sz="1250" spc="15" dirty="0">
                          <a:solidFill>
                            <a:srgbClr val="231F20"/>
                          </a:solidFill>
                          <a:latin typeface="Lucida Sans Typewriter"/>
                          <a:cs typeface="Lucida Sans Typewriter"/>
                        </a:rPr>
                        <a:t>0,</a:t>
                      </a:r>
                      <a:endParaRPr sz="1250">
                        <a:latin typeface="Lucida Sans Typewriter"/>
                        <a:cs typeface="Lucida Sans Typewriter"/>
                      </a:endParaRPr>
                    </a:p>
                  </a:txBody>
                  <a:tcPr marL="0" marR="0" marT="7620" marB="0">
                    <a:noFill/>
                  </a:tcPr>
                </a:tc>
                <a:tc hMerge="1">
                  <a:txBody>
                    <a:bodyPr/>
                    <a:lstStyle/>
                    <a:p>
                      <a:endParaRPr/>
                    </a:p>
                  </a:txBody>
                  <a:tcPr marL="0" marR="0" marT="0" marB="0"/>
                </a:tc>
                <a:tc>
                  <a:txBody>
                    <a:bodyPr/>
                    <a:lstStyle/>
                    <a:p>
                      <a:pPr marR="216535" algn="r">
                        <a:lnSpc>
                          <a:spcPct val="100000"/>
                        </a:lnSpc>
                        <a:spcBef>
                          <a:spcPts val="60"/>
                        </a:spcBef>
                      </a:pPr>
                      <a:r>
                        <a:rPr sz="1250" dirty="0">
                          <a:solidFill>
                            <a:srgbClr val="BF311A"/>
                          </a:solidFill>
                          <a:latin typeface="Lucida Sans Typewriter"/>
                          <a:cs typeface="Lucida Sans Typewriter"/>
                        </a:rPr>
                        <a:t>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7620" marB="0">
                    <a:noFill/>
                  </a:tcPr>
                </a:tc>
                <a:tc>
                  <a:txBody>
                    <a:bodyPr/>
                    <a:lstStyle/>
                    <a:p>
                      <a:pPr marL="67945">
                        <a:lnSpc>
                          <a:spcPct val="100000"/>
                        </a:lnSpc>
                        <a:spcBef>
                          <a:spcPts val="60"/>
                        </a:spcBef>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R="89535" algn="r">
                        <a:lnSpc>
                          <a:spcPct val="100000"/>
                        </a:lnSpc>
                        <a:spcBef>
                          <a:spcPts val="60"/>
                        </a:spcBef>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7620" marB="0">
                    <a:noFill/>
                  </a:tcPr>
                </a:tc>
                <a:tc>
                  <a:txBody>
                    <a:bodyPr/>
                    <a:lstStyle/>
                    <a:p>
                      <a:pPr algn="ctr">
                        <a:lnSpc>
                          <a:spcPct val="100000"/>
                        </a:lnSpc>
                        <a:spcBef>
                          <a:spcPts val="60"/>
                        </a:spcBef>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7620" marB="0">
                    <a:noFill/>
                  </a:tcPr>
                </a:tc>
                <a:tc>
                  <a:txBody>
                    <a:bodyPr/>
                    <a:lstStyle/>
                    <a:p>
                      <a:pPr marL="97155">
                        <a:lnSpc>
                          <a:spcPct val="100000"/>
                        </a:lnSpc>
                        <a:spcBef>
                          <a:spcPts val="60"/>
                        </a:spcBef>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7620" marB="0">
                    <a:noFill/>
                  </a:tcPr>
                </a:tc>
                <a:tc>
                  <a:txBody>
                    <a:bodyPr/>
                    <a:lstStyle/>
                    <a:p>
                      <a:pPr marL="97155" algn="ctr">
                        <a:lnSpc>
                          <a:spcPct val="100000"/>
                        </a:lnSpc>
                        <a:spcBef>
                          <a:spcPts val="60"/>
                        </a:spcBef>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7620" marB="0">
                    <a:noFill/>
                  </a:tcPr>
                </a:tc>
                <a:tc>
                  <a:txBody>
                    <a:bodyPr/>
                    <a:lstStyle/>
                    <a:p>
                      <a:pPr marR="41275" algn="r">
                        <a:lnSpc>
                          <a:spcPct val="100000"/>
                        </a:lnSpc>
                        <a:spcBef>
                          <a:spcPts val="60"/>
                        </a:spcBef>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7620" marB="0">
                    <a:noFill/>
                  </a:tcPr>
                </a:tc>
                <a:tc>
                  <a:txBody>
                    <a:bodyPr/>
                    <a:lstStyle/>
                    <a:p>
                      <a:pPr marR="24130" algn="r">
                        <a:lnSpc>
                          <a:spcPct val="100000"/>
                        </a:lnSpc>
                        <a:spcBef>
                          <a:spcPts val="60"/>
                        </a:spcBef>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7620" marB="0">
                    <a:noFill/>
                  </a:tcPr>
                </a:tc>
                <a:extLst>
                  <a:ext uri="{0D108BD9-81ED-4DB2-BD59-A6C34878D82A}">
                    <a16:rowId xmlns:a16="http://schemas.microsoft.com/office/drawing/2014/main" val="10002"/>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3"/>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4"/>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6</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6,</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7</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5"/>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8,</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9</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6"/>
                  </a:ext>
                </a:extLst>
              </a:tr>
              <a:tr h="203067">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10,</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11</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7"/>
                  </a:ext>
                </a:extLst>
              </a:tr>
              <a:tr h="203072">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12,</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13</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8"/>
                  </a:ext>
                </a:extLst>
              </a:tr>
              <a:tr h="219494">
                <a:tc gridSpan="3">
                  <a:txBody>
                    <a:bodyPr/>
                    <a:lstStyle/>
                    <a:p>
                      <a:pPr marL="422275">
                        <a:lnSpc>
                          <a:spcPts val="1485"/>
                        </a:lnSpc>
                      </a:pPr>
                      <a:r>
                        <a:rPr sz="1250" spc="15" dirty="0">
                          <a:solidFill>
                            <a:srgbClr val="231F20"/>
                          </a:solidFill>
                          <a:latin typeface="Lucida Sans Typewriter"/>
                          <a:cs typeface="Lucida Sans Typewriter"/>
                        </a:rPr>
                        <a:t>merge(a,</a:t>
                      </a:r>
                      <a:r>
                        <a:rPr sz="1250" spc="-40"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231F20"/>
                          </a:solidFill>
                          <a:latin typeface="Lucida Sans Typewriter"/>
                          <a:cs typeface="Lucida Sans Typewriter"/>
                        </a:rPr>
                        <a:t>14,</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R="216535" algn="r">
                        <a:lnSpc>
                          <a:spcPts val="1485"/>
                        </a:lnSpc>
                      </a:pPr>
                      <a:r>
                        <a:rPr sz="1250" dirty="0">
                          <a:solidFill>
                            <a:srgbClr val="BF311A"/>
                          </a:solidFill>
                          <a:latin typeface="Lucida Sans Typewriter"/>
                          <a:cs typeface="Lucida Sans Typewriter"/>
                        </a:rPr>
                        <a:t>15</a:t>
                      </a:r>
                      <a:r>
                        <a:rPr sz="1250"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09"/>
                  </a:ext>
                </a:extLst>
              </a:tr>
              <a:tr h="194237">
                <a:tc>
                  <a:txBody>
                    <a:bodyPr/>
                    <a:lstStyle/>
                    <a:p>
                      <a:pPr marL="210820">
                        <a:lnSpc>
                          <a:spcPts val="1265"/>
                        </a:lnSpc>
                        <a:spcBef>
                          <a:spcPts val="160"/>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2</a:t>
                      </a:r>
                      <a:endParaRPr sz="1100">
                        <a:latin typeface="Century Gothic"/>
                        <a:cs typeface="Century Gothic"/>
                      </a:endParaRPr>
                    </a:p>
                  </a:txBody>
                  <a:tcPr marL="0" marR="0" marT="20320" marB="0">
                    <a:noFill/>
                  </a:tcPr>
                </a:tc>
                <a:tc>
                  <a:txBody>
                    <a:bodyPr/>
                    <a:lstStyle/>
                    <a:p>
                      <a:pPr marR="3175">
                        <a:lnSpc>
                          <a:spcPct val="100000"/>
                        </a:lnSpc>
                      </a:pPr>
                      <a:endParaRPr sz="1100">
                        <a:latin typeface="Times New Roman"/>
                        <a:cs typeface="Times New Roman"/>
                      </a:endParaRPr>
                    </a:p>
                  </a:txBody>
                  <a:tcPr marL="0" marR="0" marT="0" marB="0">
                    <a:noFill/>
                  </a:tcPr>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gridSpan="2">
                  <a:txBody>
                    <a:bodyPr/>
                    <a:lstStyle/>
                    <a:p>
                      <a:pPr>
                        <a:lnSpc>
                          <a:spcPct val="100000"/>
                        </a:lnSpc>
                      </a:pPr>
                      <a:endParaRPr sz="1100">
                        <a:latin typeface="Times New Roman"/>
                        <a:cs typeface="Times New Roman"/>
                      </a:endParaRPr>
                    </a:p>
                  </a:txBody>
                  <a:tcPr marL="0" marR="0" marT="0" marB="0">
                    <a:noFill/>
                  </a:tcPr>
                </a:tc>
                <a:tc hMerge="1">
                  <a:txBody>
                    <a:bodyPr/>
                    <a:lstStyle/>
                    <a:p>
                      <a:endParaRPr/>
                    </a:p>
                  </a:txBody>
                  <a:tcPr marL="0" marR="0" marT="0" marB="0"/>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tc>
                  <a:txBody>
                    <a:bodyPr/>
                    <a:lstStyle/>
                    <a:p>
                      <a:pPr>
                        <a:lnSpc>
                          <a:spcPct val="100000"/>
                        </a:lnSpc>
                      </a:pPr>
                      <a:endParaRPr sz="1100">
                        <a:latin typeface="Times New Roman"/>
                        <a:cs typeface="Times New Roman"/>
                      </a:endParaRPr>
                    </a:p>
                  </a:txBody>
                  <a:tcPr marL="0" marR="0" marT="0" marB="0">
                    <a:noFill/>
                  </a:tcPr>
                </a:tc>
                <a:extLst>
                  <a:ext uri="{0D108BD9-81ED-4DB2-BD59-A6C34878D82A}">
                    <a16:rowId xmlns:a16="http://schemas.microsoft.com/office/drawing/2014/main" val="10010"/>
                  </a:ext>
                </a:extLst>
              </a:tr>
              <a:tr h="195481">
                <a:tc>
                  <a:txBody>
                    <a:bodyPr/>
                    <a:lstStyle/>
                    <a:p>
                      <a:pPr marR="41275" algn="r">
                        <a:lnSpc>
                          <a:spcPts val="142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2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25"/>
                        </a:lnSpc>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231F20"/>
                          </a:solidFill>
                          <a:latin typeface="Lucida Sans Typewriter"/>
                          <a:cs typeface="Lucida Sans Typewriter"/>
                        </a:rPr>
                        <a:t>1,</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25"/>
                        </a:lnSpc>
                      </a:pPr>
                      <a:r>
                        <a:rPr sz="1250" spc="15" dirty="0">
                          <a:solidFill>
                            <a:srgbClr val="BF311A"/>
                          </a:solidFill>
                          <a:latin typeface="Lucida Sans Typewriter"/>
                          <a:cs typeface="Lucida Sans Typewriter"/>
                        </a:rPr>
                        <a:t>3</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2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2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2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marL="97155">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2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2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2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1"/>
                  </a:ext>
                </a:extLst>
              </a:tr>
              <a:tr h="203072">
                <a:tc>
                  <a:txBody>
                    <a:bodyPr/>
                    <a:lstStyle/>
                    <a:p>
                      <a:pPr marR="41275"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4</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5,</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275"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2"/>
                  </a:ext>
                </a:extLst>
              </a:tr>
              <a:tr h="203072">
                <a:tc>
                  <a:txBody>
                    <a:bodyPr/>
                    <a:lstStyle/>
                    <a:p>
                      <a:pPr marR="40640" algn="r">
                        <a:lnSpc>
                          <a:spcPts val="148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algn="r">
                        <a:lnSpc>
                          <a:spcPts val="148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194945">
                        <a:lnSpc>
                          <a:spcPts val="148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146050">
                        <a:lnSpc>
                          <a:spcPts val="1485"/>
                        </a:lnSpc>
                      </a:pPr>
                      <a:r>
                        <a:rPr sz="1250" spc="15" dirty="0">
                          <a:solidFill>
                            <a:srgbClr val="231F20"/>
                          </a:solidFill>
                          <a:latin typeface="Lucida Sans Typewriter"/>
                          <a:cs typeface="Lucida Sans Typewriter"/>
                        </a:rPr>
                        <a:t>9,</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85"/>
                        </a:lnSpc>
                      </a:pPr>
                      <a:r>
                        <a:rPr sz="1250" spc="15" dirty="0">
                          <a:solidFill>
                            <a:srgbClr val="BF311A"/>
                          </a:solidFill>
                          <a:latin typeface="Lucida Sans Typewriter"/>
                          <a:cs typeface="Lucida Sans Typewriter"/>
                        </a:rPr>
                        <a:t>11</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8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8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231F2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8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8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24130" algn="r">
                        <a:lnSpc>
                          <a:spcPts val="148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3"/>
                  </a:ext>
                </a:extLst>
              </a:tr>
              <a:tr h="197224">
                <a:tc>
                  <a:txBody>
                    <a:bodyPr/>
                    <a:lstStyle/>
                    <a:p>
                      <a:pPr marR="41910" algn="r">
                        <a:lnSpc>
                          <a:spcPts val="1455"/>
                        </a:lnSpc>
                      </a:pPr>
                      <a:r>
                        <a:rPr sz="1250" dirty="0">
                          <a:solidFill>
                            <a:srgbClr val="231F20"/>
                          </a:solidFill>
                          <a:latin typeface="Lucida Sans Typewriter"/>
                          <a:cs typeface="Lucida Sans Typewriter"/>
                        </a:rPr>
                        <a:t>merge(a,</a:t>
                      </a:r>
                      <a:endParaRPr sz="1250">
                        <a:latin typeface="Lucida Sans Typewriter"/>
                        <a:cs typeface="Lucida Sans Typewriter"/>
                      </a:endParaRPr>
                    </a:p>
                  </a:txBody>
                  <a:tcPr marL="0" marR="0" marT="0" marB="0">
                    <a:noFill/>
                  </a:tcPr>
                </a:tc>
                <a:tc>
                  <a:txBody>
                    <a:bodyPr/>
                    <a:lstStyle/>
                    <a:p>
                      <a:pPr marR="3175" algn="r">
                        <a:lnSpc>
                          <a:spcPts val="1455"/>
                        </a:lnSpc>
                      </a:pPr>
                      <a:r>
                        <a:rPr sz="1250"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gridSpan="2">
                  <a:txBody>
                    <a:bodyPr/>
                    <a:lstStyle/>
                    <a:p>
                      <a:pPr marL="97155">
                        <a:lnSpc>
                          <a:spcPts val="1455"/>
                        </a:lnSpc>
                      </a:pPr>
                      <a:r>
                        <a:rPr sz="1250" spc="15" dirty="0">
                          <a:solidFill>
                            <a:srgbClr val="BF311A"/>
                          </a:solidFill>
                          <a:latin typeface="Lucida Sans Typewriter"/>
                          <a:cs typeface="Lucida Sans Typewriter"/>
                        </a:rPr>
                        <a:t>12</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231F20"/>
                          </a:solidFill>
                          <a:latin typeface="Lucida Sans Typewriter"/>
                          <a:cs typeface="Lucida Sans Typewriter"/>
                        </a:rPr>
                        <a:t>13,</a:t>
                      </a:r>
                      <a:endParaRPr sz="1250">
                        <a:latin typeface="Lucida Sans Typewriter"/>
                        <a:cs typeface="Lucida Sans Typewriter"/>
                      </a:endParaRPr>
                    </a:p>
                  </a:txBody>
                  <a:tcPr marL="0" marR="0" marT="0" marB="0">
                    <a:noFill/>
                  </a:tcPr>
                </a:tc>
                <a:tc hMerge="1">
                  <a:txBody>
                    <a:bodyPr/>
                    <a:lstStyle/>
                    <a:p>
                      <a:endParaRPr/>
                    </a:p>
                  </a:txBody>
                  <a:tcPr marL="0" marR="0" marT="0" marB="0"/>
                </a:tc>
                <a:tc gridSpan="2">
                  <a:txBody>
                    <a:bodyPr/>
                    <a:lstStyle/>
                    <a:p>
                      <a:pPr marL="48260">
                        <a:lnSpc>
                          <a:spcPts val="1455"/>
                        </a:lnSpc>
                      </a:pP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marL="67945">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0640" algn="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4"/>
                  </a:ext>
                </a:extLst>
              </a:tr>
              <a:tr h="226679">
                <a:tc>
                  <a:txBody>
                    <a:bodyPr/>
                    <a:lstStyle/>
                    <a:p>
                      <a:pPr marL="28575">
                        <a:lnSpc>
                          <a:spcPts val="1185"/>
                        </a:lnSpc>
                        <a:spcBef>
                          <a:spcPts val="495"/>
                        </a:spcBef>
                      </a:pPr>
                      <a:r>
                        <a:rPr sz="1100" b="1" spc="-10" dirty="0">
                          <a:solidFill>
                            <a:srgbClr val="BF311A"/>
                          </a:solidFill>
                          <a:latin typeface="Century Gothic"/>
                          <a:cs typeface="Century Gothic"/>
                        </a:rPr>
                        <a:t>sz </a:t>
                      </a:r>
                      <a:r>
                        <a:rPr sz="1100" b="1" spc="5" dirty="0">
                          <a:solidFill>
                            <a:srgbClr val="BF311A"/>
                          </a:solidFill>
                          <a:latin typeface="Century Gothic"/>
                          <a:cs typeface="Century Gothic"/>
                        </a:rPr>
                        <a:t>=</a:t>
                      </a:r>
                      <a:r>
                        <a:rPr sz="1100" b="1" spc="-160" dirty="0">
                          <a:solidFill>
                            <a:srgbClr val="BF311A"/>
                          </a:solidFill>
                          <a:latin typeface="Century Gothic"/>
                          <a:cs typeface="Century Gothic"/>
                        </a:rPr>
                        <a:t> </a:t>
                      </a:r>
                      <a:r>
                        <a:rPr sz="1100" b="1" spc="-20" dirty="0">
                          <a:solidFill>
                            <a:srgbClr val="BF311A"/>
                          </a:solidFill>
                          <a:latin typeface="Century Gothic"/>
                          <a:cs typeface="Century Gothic"/>
                        </a:rPr>
                        <a:t>4</a:t>
                      </a:r>
                      <a:endParaRPr sz="1100">
                        <a:latin typeface="Century Gothic"/>
                        <a:cs typeface="Century Gothic"/>
                      </a:endParaRPr>
                    </a:p>
                  </a:txBody>
                  <a:tcPr marL="0" marR="0" marT="62865" marB="0">
                    <a:noFill/>
                  </a:tcPr>
                </a:tc>
                <a:tc>
                  <a:txBody>
                    <a:bodyPr/>
                    <a:lstStyle/>
                    <a:p>
                      <a:pPr marR="3175">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tc>
                  <a:txBody>
                    <a:bodyPr/>
                    <a:lstStyle/>
                    <a:p>
                      <a:pPr>
                        <a:lnSpc>
                          <a:spcPct val="100000"/>
                        </a:lnSpc>
                      </a:pPr>
                      <a:endParaRPr sz="1300">
                        <a:latin typeface="Times New Roman"/>
                        <a:cs typeface="Times New Roman"/>
                      </a:endParaRPr>
                    </a:p>
                  </a:txBody>
                  <a:tcPr marL="0" marR="0" marT="0" marB="0">
                    <a:noFill/>
                  </a:tcPr>
                </a:tc>
                <a:extLst>
                  <a:ext uri="{0D108BD9-81ED-4DB2-BD59-A6C34878D82A}">
                    <a16:rowId xmlns:a16="http://schemas.microsoft.com/office/drawing/2014/main" val="10015"/>
                  </a:ext>
                </a:extLst>
              </a:tr>
              <a:tr h="185314">
                <a:tc gridSpan="2">
                  <a:txBody>
                    <a:bodyPr/>
                    <a:lstStyle/>
                    <a:p>
                      <a:pPr marL="31750" marR="3175">
                        <a:lnSpc>
                          <a:spcPts val="143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35"/>
                        </a:lnSpc>
                        <a:tabLst>
                          <a:tab pos="390525" algn="l"/>
                          <a:tab pos="781685" algn="l"/>
                        </a:tabLst>
                      </a:pPr>
                      <a:r>
                        <a:rPr sz="1250" spc="15" dirty="0">
                          <a:solidFill>
                            <a:srgbClr val="BF311A"/>
                          </a:solidFill>
                          <a:latin typeface="Lucida Sans Typewriter"/>
                          <a:cs typeface="Lucida Sans Typewriter"/>
                        </a:rPr>
                        <a:t>0</a:t>
                      </a:r>
                      <a:r>
                        <a:rPr sz="1250" spc="15" dirty="0">
                          <a:solidFill>
                            <a:srgbClr val="231F20"/>
                          </a:solidFill>
                          <a:latin typeface="Lucida Sans Typewriter"/>
                          <a:cs typeface="Lucida Sans Typewriter"/>
                        </a:rPr>
                        <a:t>,	3,	</a:t>
                      </a:r>
                      <a:r>
                        <a:rPr sz="1250" spc="15" dirty="0">
                          <a:solidFill>
                            <a:srgbClr val="BF311A"/>
                          </a:solidFill>
                          <a:latin typeface="Lucida Sans Typewriter"/>
                          <a:cs typeface="Lucida Sans Typewriter"/>
                        </a:rPr>
                        <a:t>7</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3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3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35"/>
                        </a:lnSpc>
                      </a:pPr>
                      <a:r>
                        <a:rPr sz="1250" dirty="0">
                          <a:solidFill>
                            <a:srgbClr val="231F2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35"/>
                        </a:lnSpc>
                      </a:pPr>
                      <a:r>
                        <a:rPr sz="1250" dirty="0">
                          <a:solidFill>
                            <a:srgbClr val="BBBDC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X</a:t>
                      </a:r>
                      <a:endParaRPr sz="1250">
                        <a:latin typeface="Lucida Sans Typewriter"/>
                        <a:cs typeface="Lucida Sans Typewriter"/>
                      </a:endParaRPr>
                    </a:p>
                  </a:txBody>
                  <a:tcPr marL="0" marR="0" marT="0" marB="0">
                    <a:noFill/>
                  </a:tcPr>
                </a:tc>
                <a:tc>
                  <a:txBody>
                    <a:bodyPr/>
                    <a:lstStyle/>
                    <a:p>
                      <a:pPr marL="97155" algn="ctr">
                        <a:lnSpc>
                          <a:spcPts val="143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R="41910" algn="r">
                        <a:lnSpc>
                          <a:spcPts val="143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24130" algn="r">
                        <a:lnSpc>
                          <a:spcPts val="1435"/>
                        </a:lnSpc>
                      </a:pPr>
                      <a:r>
                        <a:rPr sz="1250" dirty="0">
                          <a:solidFill>
                            <a:srgbClr val="BBBDC0"/>
                          </a:solidFill>
                          <a:latin typeface="Lucida Sans Typewriter"/>
                          <a:cs typeface="Lucida Sans Typewriter"/>
                        </a:rPr>
                        <a:t>P</a:t>
                      </a:r>
                      <a:endParaRPr sz="1250">
                        <a:latin typeface="Lucida Sans Typewriter"/>
                        <a:cs typeface="Lucida Sans Typewriter"/>
                      </a:endParaRPr>
                    </a:p>
                  </a:txBody>
                  <a:tcPr marL="0" marR="0" marT="0" marB="0">
                    <a:noFill/>
                  </a:tcPr>
                </a:tc>
                <a:extLst>
                  <a:ext uri="{0D108BD9-81ED-4DB2-BD59-A6C34878D82A}">
                    <a16:rowId xmlns:a16="http://schemas.microsoft.com/office/drawing/2014/main" val="10016"/>
                  </a:ext>
                </a:extLst>
              </a:tr>
              <a:tr h="197224">
                <a:tc gridSpan="2">
                  <a:txBody>
                    <a:bodyPr/>
                    <a:lstStyle/>
                    <a:p>
                      <a:pPr marL="31750" marR="3175">
                        <a:lnSpc>
                          <a:spcPts val="1455"/>
                        </a:lnSpc>
                      </a:pPr>
                      <a:r>
                        <a:rPr sz="1250" spc="15" dirty="0">
                          <a:solidFill>
                            <a:srgbClr val="231F20"/>
                          </a:solidFill>
                          <a:latin typeface="Lucida Sans Typewriter"/>
                          <a:cs typeface="Lucida Sans Typewriter"/>
                        </a:rPr>
                        <a:t>merge(a,</a:t>
                      </a:r>
                      <a:r>
                        <a:rPr sz="1250" spc="-15" dirty="0">
                          <a:solidFill>
                            <a:srgbClr val="231F20"/>
                          </a:solidFill>
                          <a:latin typeface="Lucida Sans Typewriter"/>
                          <a:cs typeface="Lucida Sans Typewriter"/>
                        </a:rPr>
                        <a:t> </a:t>
                      </a:r>
                      <a:r>
                        <a:rPr sz="1250" spc="15" dirty="0">
                          <a:solidFill>
                            <a:srgbClr val="231F20"/>
                          </a:solidFill>
                          <a:latin typeface="Lucida Sans Typewriter"/>
                          <a:cs typeface="Lucida Sans Typewriter"/>
                        </a:rPr>
                        <a:t>aux,</a:t>
                      </a:r>
                      <a:endParaRPr sz="1250">
                        <a:latin typeface="Lucida Sans Typewriter"/>
                        <a:cs typeface="Lucida Sans Typewriter"/>
                      </a:endParaRPr>
                    </a:p>
                  </a:txBody>
                  <a:tcPr marL="0" marR="0" marT="0" marB="0">
                    <a:noFill/>
                  </a:tcPr>
                </a:tc>
                <a:tc hMerge="1">
                  <a:txBody>
                    <a:bodyPr/>
                    <a:lstStyle/>
                    <a:p>
                      <a:endParaRPr/>
                    </a:p>
                  </a:txBody>
                  <a:tcPr marL="0" marR="0" marT="0" marB="0"/>
                </a:tc>
                <a:tc gridSpan="5">
                  <a:txBody>
                    <a:bodyPr/>
                    <a:lstStyle/>
                    <a:p>
                      <a:pPr>
                        <a:lnSpc>
                          <a:spcPts val="1455"/>
                        </a:lnSpc>
                      </a:pPr>
                      <a:r>
                        <a:rPr sz="1250" spc="15" dirty="0">
                          <a:solidFill>
                            <a:srgbClr val="BF311A"/>
                          </a:solidFill>
                          <a:latin typeface="Lucida Sans Typewriter"/>
                          <a:cs typeface="Lucida Sans Typewriter"/>
                        </a:rPr>
                        <a:t>8</a:t>
                      </a:r>
                      <a:r>
                        <a:rPr sz="1250" spc="15" dirty="0">
                          <a:solidFill>
                            <a:srgbClr val="231F20"/>
                          </a:solidFill>
                          <a:latin typeface="Lucida Sans Typewriter"/>
                          <a:cs typeface="Lucida Sans Typewriter"/>
                        </a:rPr>
                        <a:t>, 11,</a:t>
                      </a:r>
                      <a:r>
                        <a:rPr sz="1250" spc="-60" dirty="0">
                          <a:solidFill>
                            <a:srgbClr val="231F20"/>
                          </a:solidFill>
                          <a:latin typeface="Lucida Sans Typewriter"/>
                          <a:cs typeface="Lucida Sans Typewriter"/>
                        </a:rPr>
                        <a:t> </a:t>
                      </a:r>
                      <a:r>
                        <a:rPr sz="1250" spc="15" dirty="0">
                          <a:solidFill>
                            <a:srgbClr val="BF311A"/>
                          </a:solidFill>
                          <a:latin typeface="Lucida Sans Typewriter"/>
                          <a:cs typeface="Lucida Sans Typewriter"/>
                        </a:rPr>
                        <a:t>15</a:t>
                      </a:r>
                      <a:r>
                        <a:rPr sz="1250" spc="15" dirty="0">
                          <a:solidFill>
                            <a:srgbClr val="231F20"/>
                          </a:solidFill>
                          <a:latin typeface="Lucida Sans Typewriter"/>
                          <a:cs typeface="Lucida Sans Typewriter"/>
                        </a:rPr>
                        <a:t>)</a:t>
                      </a:r>
                      <a:endParaRPr sz="1250">
                        <a:latin typeface="Lucida Sans Typewriter"/>
                        <a:cs typeface="Lucida Sans Typewriter"/>
                      </a:endParaRPr>
                    </a:p>
                  </a:txBody>
                  <a:tcPr marL="0" marR="0" marT="0" marB="0">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R="89535" algn="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hMerge="1">
                  <a:txBody>
                    <a:bodyPr/>
                    <a:lstStyle/>
                    <a:p>
                      <a:endParaRPr/>
                    </a:p>
                  </a:txBody>
                  <a:tcPr marL="0" marR="0" marT="0" marB="0"/>
                </a:tc>
                <a:tc>
                  <a:txBody>
                    <a:bodyPr/>
                    <a:lstStyle/>
                    <a:p>
                      <a:pPr algn="ctr">
                        <a:lnSpc>
                          <a:spcPts val="1455"/>
                        </a:lnSpc>
                      </a:pPr>
                      <a:r>
                        <a:rPr sz="1250" dirty="0">
                          <a:solidFill>
                            <a:srgbClr val="BBBDC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G</a:t>
                      </a:r>
                      <a:endParaRPr sz="1250">
                        <a:latin typeface="Lucida Sans Typewriter"/>
                        <a:cs typeface="Lucida Sans Typewriter"/>
                      </a:endParaRPr>
                    </a:p>
                  </a:txBody>
                  <a:tcPr marL="0" marR="0" marT="0" marB="0">
                    <a:noFill/>
                  </a:tcPr>
                </a:tc>
                <a:tc>
                  <a:txBody>
                    <a:bodyPr/>
                    <a:lstStyle/>
                    <a:p>
                      <a:pPr marR="89535" algn="r">
                        <a:lnSpc>
                          <a:spcPts val="1455"/>
                        </a:lnSpc>
                      </a:pPr>
                      <a:r>
                        <a:rPr sz="1250" dirty="0">
                          <a:solidFill>
                            <a:srgbClr val="BBBDC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O</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R</a:t>
                      </a:r>
                      <a:endParaRPr sz="1250">
                        <a:latin typeface="Lucida Sans Typewriter"/>
                        <a:cs typeface="Lucida Sans Typewriter"/>
                      </a:endParaRPr>
                    </a:p>
                  </a:txBody>
                  <a:tcPr marL="0" marR="0" marT="0" marB="0">
                    <a:noFill/>
                  </a:tcPr>
                </a:tc>
                <a:tc>
                  <a:txBody>
                    <a:bodyPr/>
                    <a:lstStyle/>
                    <a:p>
                      <a:pPr algn="ctr">
                        <a:lnSpc>
                          <a:spcPts val="1455"/>
                        </a:lnSpc>
                      </a:pPr>
                      <a:r>
                        <a:rPr sz="1250" dirty="0">
                          <a:solidFill>
                            <a:srgbClr val="BBBDC0"/>
                          </a:solidFill>
                          <a:latin typeface="Lucida Sans Typewriter"/>
                          <a:cs typeface="Lucida Sans Typewriter"/>
                        </a:rPr>
                        <a:t>S</a:t>
                      </a:r>
                      <a:endParaRPr sz="1250">
                        <a:latin typeface="Lucida Sans Typewriter"/>
                        <a:cs typeface="Lucida Sans Typewriter"/>
                      </a:endParaRPr>
                    </a:p>
                  </a:txBody>
                  <a:tcPr marL="0" marR="0" marT="0" marB="0">
                    <a:noFill/>
                  </a:tcPr>
                </a:tc>
                <a:tc>
                  <a:txBody>
                    <a:bodyPr/>
                    <a:lstStyle/>
                    <a:p>
                      <a:pPr marL="97155">
                        <a:lnSpc>
                          <a:spcPts val="1455"/>
                        </a:lnSpc>
                      </a:pPr>
                      <a:r>
                        <a:rPr sz="1250" dirty="0">
                          <a:solidFill>
                            <a:srgbClr val="231F20"/>
                          </a:solidFill>
                          <a:latin typeface="Lucida Sans Typewriter"/>
                          <a:cs typeface="Lucida Sans Typewriter"/>
                        </a:rPr>
                        <a:t>A</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E</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L</a:t>
                      </a:r>
                      <a:endParaRPr sz="1250">
                        <a:latin typeface="Lucida Sans Typewriter"/>
                        <a:cs typeface="Lucida Sans Typewriter"/>
                      </a:endParaRPr>
                    </a:p>
                  </a:txBody>
                  <a:tcPr marL="0" marR="0" marT="0" marB="0">
                    <a:noFill/>
                  </a:tcPr>
                </a:tc>
                <a:tc>
                  <a:txBody>
                    <a:bodyPr/>
                    <a:lstStyle/>
                    <a:p>
                      <a:pPr marL="97155" algn="ctr">
                        <a:lnSpc>
                          <a:spcPts val="1455"/>
                        </a:lnSpc>
                      </a:pPr>
                      <a:r>
                        <a:rPr sz="1250" dirty="0">
                          <a:solidFill>
                            <a:srgbClr val="231F20"/>
                          </a:solidFill>
                          <a:latin typeface="Lucida Sans Typewriter"/>
                          <a:cs typeface="Lucida Sans Typewriter"/>
                        </a:rPr>
                        <a:t>M</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P</a:t>
                      </a:r>
                      <a:endParaRPr sz="1250">
                        <a:latin typeface="Lucida Sans Typewriter"/>
                        <a:cs typeface="Lucida Sans Typewriter"/>
                      </a:endParaRPr>
                    </a:p>
                  </a:txBody>
                  <a:tcPr marL="0" marR="0" marT="0" marB="0">
                    <a:noFill/>
                  </a:tcPr>
                </a:tc>
                <a:tc>
                  <a:txBody>
                    <a:bodyPr/>
                    <a:lstStyle/>
                    <a:p>
                      <a:pPr marR="41910" algn="r">
                        <a:lnSpc>
                          <a:spcPts val="1455"/>
                        </a:lnSpc>
                      </a:pPr>
                      <a:r>
                        <a:rPr sz="1250" dirty="0">
                          <a:solidFill>
                            <a:srgbClr val="231F20"/>
                          </a:solidFill>
                          <a:latin typeface="Lucida Sans Typewriter"/>
                          <a:cs typeface="Lucida Sans Typewriter"/>
                        </a:rPr>
                        <a:t>T</a:t>
                      </a:r>
                      <a:endParaRPr sz="1250">
                        <a:latin typeface="Lucida Sans Typewriter"/>
                        <a:cs typeface="Lucida Sans Typewriter"/>
                      </a:endParaRPr>
                    </a:p>
                  </a:txBody>
                  <a:tcPr marL="0" marR="0" marT="0" marB="0">
                    <a:noFill/>
                  </a:tcPr>
                </a:tc>
                <a:tc>
                  <a:txBody>
                    <a:bodyPr/>
                    <a:lstStyle/>
                    <a:p>
                      <a:pPr marR="24130" algn="r">
                        <a:lnSpc>
                          <a:spcPts val="1455"/>
                        </a:lnSpc>
                      </a:pPr>
                      <a:r>
                        <a:rPr sz="1250" dirty="0">
                          <a:solidFill>
                            <a:srgbClr val="231F20"/>
                          </a:solidFill>
                          <a:latin typeface="Lucida Sans Typewriter"/>
                          <a:cs typeface="Lucida Sans Typewriter"/>
                        </a:rPr>
                        <a:t>X</a:t>
                      </a:r>
                      <a:endParaRPr sz="1250" dirty="0">
                        <a:latin typeface="Lucida Sans Typewriter"/>
                        <a:cs typeface="Lucida Sans Typewriter"/>
                      </a:endParaRPr>
                    </a:p>
                  </a:txBody>
                  <a:tcPr marL="0" marR="0" marT="0" marB="0">
                    <a:noFill/>
                  </a:tcPr>
                </a:tc>
                <a:extLst>
                  <a:ext uri="{0D108BD9-81ED-4DB2-BD59-A6C34878D82A}">
                    <a16:rowId xmlns:a16="http://schemas.microsoft.com/office/drawing/2014/main" val="10017"/>
                  </a:ext>
                </a:extLst>
              </a:tr>
            </a:tbl>
          </a:graphicData>
        </a:graphic>
      </p:graphicFrame>
      <p:sp>
        <p:nvSpPr>
          <p:cNvPr id="8" name="object 3">
            <a:extLst>
              <a:ext uri="{FF2B5EF4-FFF2-40B4-BE49-F238E27FC236}">
                <a16:creationId xmlns:a16="http://schemas.microsoft.com/office/drawing/2014/main" id="{35139DC8-1B5F-BF48-8ABC-71CD2A74B94A}"/>
              </a:ext>
            </a:extLst>
          </p:cNvPr>
          <p:cNvSpPr txBox="1"/>
          <p:nvPr/>
        </p:nvSpPr>
        <p:spPr>
          <a:xfrm>
            <a:off x="802454" y="1298738"/>
            <a:ext cx="5850890" cy="946413"/>
          </a:xfrm>
          <a:prstGeom prst="rect">
            <a:avLst/>
          </a:prstGeom>
        </p:spPr>
        <p:txBody>
          <a:bodyPr vert="horz" wrap="square" lIns="0" tIns="12700" rIns="0" bIns="0" rtlCol="0">
            <a:spAutoFit/>
          </a:bodyPr>
          <a:lstStyle/>
          <a:p>
            <a:pPr marL="12700">
              <a:spcBef>
                <a:spcPts val="200"/>
              </a:spcBef>
              <a:spcAft>
                <a:spcPts val="200"/>
              </a:spcAft>
            </a:pPr>
            <a:r>
              <a:rPr dirty="0">
                <a:solidFill>
                  <a:srgbClr val="005493"/>
                </a:solidFill>
                <a:latin typeface="Times New Roman" panose="02020603050405020304" pitchFamily="18" charset="0"/>
                <a:cs typeface="Times New Roman" panose="02020603050405020304" pitchFamily="18" charset="0"/>
              </a:rPr>
              <a:t>Basic</a:t>
            </a:r>
            <a:r>
              <a:rPr spc="-5" dirty="0">
                <a:solidFill>
                  <a:srgbClr val="005493"/>
                </a:solidFill>
                <a:latin typeface="Times New Roman" panose="02020603050405020304" pitchFamily="18" charset="0"/>
                <a:cs typeface="Times New Roman" panose="02020603050405020304" pitchFamily="18" charset="0"/>
              </a:rPr>
              <a:t> </a:t>
            </a:r>
            <a:r>
              <a:rPr dirty="0">
                <a:solidFill>
                  <a:srgbClr val="005493"/>
                </a:solidFill>
                <a:latin typeface="Times New Roman" panose="02020603050405020304" pitchFamily="18" charset="0"/>
                <a:cs typeface="Times New Roman" panose="02020603050405020304" pitchFamily="18" charset="0"/>
              </a:rPr>
              <a:t>plan.</a:t>
            </a:r>
            <a:endParaRPr lang="en-US" dirty="0">
              <a:solidFill>
                <a:srgbClr val="005493"/>
              </a:solidFill>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Pass</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through</a:t>
            </a:r>
            <a:r>
              <a:rPr spc="-5" dirty="0">
                <a:latin typeface="Times New Roman" panose="02020603050405020304" pitchFamily="18" charset="0"/>
                <a:cs typeface="Times New Roman" panose="02020603050405020304" pitchFamily="18" charset="0"/>
              </a:rPr>
              <a:t> </a:t>
            </a:r>
            <a:r>
              <a:rPr spc="-20" dirty="0">
                <a:latin typeface="Times New Roman" panose="02020603050405020304" pitchFamily="18" charset="0"/>
                <a:cs typeface="Times New Roman" panose="02020603050405020304" pitchFamily="18" charset="0"/>
              </a:rPr>
              <a:t>array,</a:t>
            </a:r>
            <a:r>
              <a:rPr dirty="0">
                <a:latin typeface="Times New Roman" panose="02020603050405020304" pitchFamily="18" charset="0"/>
                <a:cs typeface="Times New Roman" panose="02020603050405020304" pitchFamily="18" charset="0"/>
              </a:rPr>
              <a:t> </a:t>
            </a:r>
            <a:r>
              <a:rPr spc="-5" dirty="0">
                <a:latin typeface="Times New Roman" panose="02020603050405020304" pitchFamily="18" charset="0"/>
                <a:cs typeface="Times New Roman" panose="02020603050405020304" pitchFamily="18" charset="0"/>
              </a:rPr>
              <a:t>merging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a:p>
            <a:pPr marL="355600" indent="-342900">
              <a:spcBef>
                <a:spcPts val="200"/>
              </a:spcBef>
              <a:spcAft>
                <a:spcPts val="200"/>
              </a:spcAft>
              <a:buFont typeface="+mj-lt"/>
              <a:buAutoNum type="arabicPeriod"/>
            </a:pPr>
            <a:r>
              <a:rPr dirty="0">
                <a:latin typeface="Times New Roman" panose="02020603050405020304" pitchFamily="18" charset="0"/>
                <a:cs typeface="Times New Roman" panose="02020603050405020304" pitchFamily="18" charset="0"/>
              </a:rPr>
              <a:t>Repeat</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for</a:t>
            </a:r>
            <a:r>
              <a:rPr spc="-5" dirty="0">
                <a:latin typeface="Times New Roman" panose="02020603050405020304" pitchFamily="18" charset="0"/>
                <a:cs typeface="Times New Roman" panose="02020603050405020304" pitchFamily="18" charset="0"/>
              </a:rPr>
              <a:t> </a:t>
            </a:r>
            <a:r>
              <a:rPr spc="10" dirty="0">
                <a:latin typeface="Times New Roman" panose="02020603050405020304" pitchFamily="18" charset="0"/>
                <a:cs typeface="Times New Roman" panose="02020603050405020304" pitchFamily="18" charset="0"/>
              </a:rPr>
              <a:t>subarrays</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of size</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2,</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4,</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8, 16,</a:t>
            </a:r>
            <a:r>
              <a:rPr spc="-5" dirty="0">
                <a:latin typeface="Times New Roman" panose="02020603050405020304" pitchFamily="18" charset="0"/>
                <a:cs typeface="Times New Roman" panose="02020603050405020304" pitchFamily="18" charset="0"/>
              </a:rPr>
              <a:t> </a:t>
            </a:r>
            <a:r>
              <a:rPr dirty="0">
                <a:latin typeface="Times New Roman" panose="02020603050405020304" pitchFamily="18" charset="0"/>
                <a:cs typeface="Times New Roman" panose="02020603050405020304" pitchFamily="18" charset="0"/>
              </a:rPr>
              <a:t>....</a:t>
            </a:r>
          </a:p>
        </p:txBody>
      </p:sp>
      <p:sp>
        <p:nvSpPr>
          <p:cNvPr id="9" name="Rectangle 8">
            <a:extLst>
              <a:ext uri="{FF2B5EF4-FFF2-40B4-BE49-F238E27FC236}">
                <a16:creationId xmlns:a16="http://schemas.microsoft.com/office/drawing/2014/main" id="{6D9F3248-8709-E441-94F5-862C824D2CEC}"/>
              </a:ext>
            </a:extLst>
          </p:cNvPr>
          <p:cNvSpPr/>
          <p:nvPr/>
        </p:nvSpPr>
        <p:spPr>
          <a:xfrm>
            <a:off x="5197645" y="2140963"/>
            <a:ext cx="913070" cy="369332"/>
          </a:xfrm>
          <a:prstGeom prst="rect">
            <a:avLst/>
          </a:prstGeom>
        </p:spPr>
        <p:txBody>
          <a:bodyPr wrap="none">
            <a:spAutoFit/>
          </a:bodyPr>
          <a:lstStyle/>
          <a:p>
            <a:pPr marR="396240" algn="r">
              <a:spcBef>
                <a:spcPts val="200"/>
              </a:spcBef>
              <a:spcAft>
                <a:spcPts val="200"/>
              </a:spcAft>
            </a:pPr>
            <a:r>
              <a:rPr lang="en-US" spc="15" dirty="0">
                <a:solidFill>
                  <a:srgbClr val="231F20"/>
                </a:solidFill>
                <a:latin typeface="Times New Roman" panose="02020603050405020304" pitchFamily="18" charset="0"/>
                <a:cs typeface="Times New Roman" panose="02020603050405020304" pitchFamily="18" charset="0"/>
              </a:rPr>
              <a:t>a[</a:t>
            </a:r>
            <a:r>
              <a:rPr lang="en-US" spc="15" dirty="0" err="1">
                <a:solidFill>
                  <a:srgbClr val="231F20"/>
                </a:solidFill>
                <a:latin typeface="Times New Roman" panose="02020603050405020304" pitchFamily="18" charset="0"/>
                <a:cs typeface="Times New Roman" panose="02020603050405020304" pitchFamily="18" charset="0"/>
              </a:rPr>
              <a:t>i</a:t>
            </a:r>
            <a:r>
              <a:rPr lang="en-US" spc="15" dirty="0">
                <a:solidFill>
                  <a:srgbClr val="231F20"/>
                </a:solidFill>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71B8FC6-27E7-5647-B150-F0A6C9FEFA77}"/>
              </a:ext>
            </a:extLst>
          </p:cNvPr>
          <p:cNvSpPr/>
          <p:nvPr/>
        </p:nvSpPr>
        <p:spPr>
          <a:xfrm>
            <a:off x="5898767" y="1258724"/>
            <a:ext cx="3133287" cy="95410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Simple and </a:t>
            </a:r>
            <a:r>
              <a:rPr lang="en-US" sz="1400" spc="5" dirty="0">
                <a:latin typeface="Times New Roman" panose="02020603050405020304" pitchFamily="18" charset="0"/>
                <a:cs typeface="Times New Roman" panose="02020603050405020304" pitchFamily="18" charset="0"/>
              </a:rPr>
              <a:t>non-recursive </a:t>
            </a:r>
            <a:r>
              <a:rPr lang="en-US" sz="1400" spc="10" dirty="0">
                <a:latin typeface="Times New Roman" panose="02020603050405020304" pitchFamily="18" charset="0"/>
                <a:cs typeface="Times New Roman" panose="02020603050405020304" pitchFamily="18" charset="0"/>
              </a:rPr>
              <a:t>version </a:t>
            </a:r>
            <a:r>
              <a:rPr lang="en-US" sz="1400" dirty="0">
                <a:latin typeface="Times New Roman" panose="02020603050405020304" pitchFamily="18" charset="0"/>
                <a:cs typeface="Times New Roman" panose="02020603050405020304" pitchFamily="18" charset="0"/>
              </a:rPr>
              <a:t>of</a:t>
            </a:r>
            <a:r>
              <a:rPr lang="en-US" sz="1400" spc="-3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but about 10% </a:t>
            </a:r>
            <a:r>
              <a:rPr lang="en-US" sz="1400" spc="10" dirty="0">
                <a:latin typeface="Times New Roman" panose="02020603050405020304" pitchFamily="18" charset="0"/>
                <a:cs typeface="Times New Roman" panose="02020603050405020304" pitchFamily="18" charset="0"/>
              </a:rPr>
              <a:t>slower </a:t>
            </a:r>
            <a:r>
              <a:rPr lang="en-US" sz="1400" dirty="0">
                <a:latin typeface="Times New Roman" panose="02020603050405020304" pitchFamily="18" charset="0"/>
                <a:cs typeface="Times New Roman" panose="02020603050405020304" pitchFamily="18" charset="0"/>
              </a:rPr>
              <a:t>than </a:t>
            </a:r>
            <a:r>
              <a:rPr lang="en-US" sz="1400" spc="5" dirty="0">
                <a:latin typeface="Times New Roman" panose="02020603050405020304" pitchFamily="18" charset="0"/>
                <a:cs typeface="Times New Roman" panose="02020603050405020304" pitchFamily="18" charset="0"/>
              </a:rPr>
              <a:t>recursive,  </a:t>
            </a:r>
            <a:r>
              <a:rPr lang="en-US" sz="1400" spc="10" dirty="0">
                <a:solidFill>
                  <a:schemeClr val="accent6"/>
                </a:solidFill>
                <a:latin typeface="Times New Roman" panose="02020603050405020304" pitchFamily="18" charset="0"/>
                <a:cs typeface="Times New Roman" panose="02020603050405020304" pitchFamily="18" charset="0"/>
              </a:rPr>
              <a:t>top-down</a:t>
            </a:r>
            <a:r>
              <a:rPr lang="en-US" sz="1400" spc="10" dirty="0">
                <a:latin typeface="Times New Roman" panose="02020603050405020304" pitchFamily="18" charset="0"/>
                <a:cs typeface="Times New Roman" panose="02020603050405020304" pitchFamily="18" charset="0"/>
              </a:rPr>
              <a:t> </a:t>
            </a:r>
            <a:r>
              <a:rPr lang="en-US" sz="1400" spc="-5" dirty="0" err="1">
                <a:latin typeface="Times New Roman" panose="02020603050405020304" pitchFamily="18" charset="0"/>
                <a:cs typeface="Times New Roman" panose="02020603050405020304" pitchFamily="18" charset="0"/>
              </a:rPr>
              <a:t>mergesort</a:t>
            </a:r>
            <a:r>
              <a:rPr lang="en-US" sz="1400" spc="-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on </a:t>
            </a:r>
            <a:r>
              <a:rPr lang="en-US" sz="1400" spc="5" dirty="0">
                <a:latin typeface="Times New Roman" panose="02020603050405020304" pitchFamily="18" charset="0"/>
                <a:cs typeface="Times New Roman" panose="02020603050405020304" pitchFamily="18" charset="0"/>
              </a:rPr>
              <a:t>typical</a:t>
            </a:r>
            <a:r>
              <a:rPr lang="en-US" sz="1400" spc="-10" dirty="0">
                <a:latin typeface="Times New Roman" panose="02020603050405020304" pitchFamily="18" charset="0"/>
                <a:cs typeface="Times New Roman" panose="02020603050405020304" pitchFamily="18" charset="0"/>
              </a:rPr>
              <a:t> </a:t>
            </a:r>
            <a:r>
              <a:rPr lang="en-US" sz="1400" spc="5" dirty="0">
                <a:latin typeface="Times New Roman" panose="02020603050405020304" pitchFamily="18" charset="0"/>
                <a:cs typeface="Times New Roman" panose="02020603050405020304" pitchFamily="18" charset="0"/>
              </a:rPr>
              <a:t>systems</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9662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p:txBody>
          <a:bodyPr>
            <a:normAutofit lnSpcReduction="10000"/>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14484232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err="1">
                          <a:latin typeface="Times New Roman"/>
                          <a:cs typeface="Times New Roman"/>
                        </a:rPr>
                        <a:t>lg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fontScale="77500" lnSpcReduction="20000"/>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p>
          <a:p>
            <a:r>
              <a:rPr lang="en-GB" dirty="0"/>
              <a:t>Quick Sort</a:t>
            </a:r>
          </a:p>
          <a:p>
            <a:pPr lvl="1"/>
            <a:r>
              <a:rPr lang="en-GB" dirty="0"/>
              <a:t>Quick sort in 4 minutes</a:t>
            </a:r>
          </a:p>
          <a:p>
            <a:pPr lvl="2"/>
            <a:r>
              <a:rPr lang="en-GB" dirty="0">
                <a:hlinkClick r:id="rId8"/>
              </a:rPr>
              <a:t>https://www.youtube.com/watch?v=Hoixgm4-P4M</a:t>
            </a:r>
            <a:r>
              <a:rPr lang="en-GB" dirty="0"/>
              <a:t>  </a:t>
            </a:r>
          </a:p>
          <a:p>
            <a:pPr lvl="1"/>
            <a:r>
              <a:rPr lang="en-GB" dirty="0"/>
              <a:t>Quicksort Algorithm: A Step-by-Step Visualization</a:t>
            </a:r>
          </a:p>
          <a:p>
            <a:pPr lvl="2"/>
            <a:r>
              <a:rPr lang="en-GB" dirty="0">
                <a:hlinkClick r:id="rId9"/>
              </a:rPr>
              <a:t>https://www.youtube.com/watch?v=bZkzH5x0SKU</a:t>
            </a:r>
            <a:endParaRPr lang="en-GB" dirty="0"/>
          </a:p>
          <a:p>
            <a:pPr lvl="1"/>
            <a:r>
              <a:rPr lang="en-GB" dirty="0"/>
              <a:t>Visualization of Quick sort (HD)</a:t>
            </a:r>
          </a:p>
          <a:p>
            <a:pPr lvl="2"/>
            <a:r>
              <a:rPr lang="en-GB" dirty="0">
                <a:hlinkClick r:id="rId10"/>
              </a:rPr>
              <a:t>https://www.youtube.com/watch?v=aXXWXz5rF64</a:t>
            </a:r>
            <a:r>
              <a:rPr lang="en-GB" dirty="0"/>
              <a:t> </a:t>
            </a:r>
          </a:p>
          <a:p>
            <a:r>
              <a:rPr lang="en-GB" dirty="0"/>
              <a:t>Merge Sort </a:t>
            </a:r>
          </a:p>
          <a:p>
            <a:pPr lvl="1"/>
            <a:r>
              <a:rPr lang="en-GB" dirty="0"/>
              <a:t>Merge sort in 3 minutes</a:t>
            </a:r>
          </a:p>
          <a:p>
            <a:pPr lvl="2"/>
            <a:r>
              <a:rPr lang="en-GB" dirty="0">
                <a:hlinkClick r:id="rId11"/>
              </a:rPr>
              <a:t>https://www.youtube.com/watch?v=4VqmGXwpLqc</a:t>
            </a:r>
            <a:r>
              <a:rPr lang="en-GB" dirty="0"/>
              <a:t> </a:t>
            </a:r>
            <a:endParaRPr lang="en-SE" dirty="0"/>
          </a:p>
          <a:p>
            <a:pPr lvl="1"/>
            <a:endParaRPr lang="en-GB" dirty="0"/>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t>Selection Sort</a:t>
            </a:r>
            <a:endParaRPr lang="en-SE" dirty="0"/>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85000" lnSpcReduction="1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t>Insertion Sort</a:t>
            </a:r>
            <a:endParaRPr lang="en-SE" dirty="0"/>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34983</TotalTime>
  <Words>8038</Words>
  <Application>Microsoft Office PowerPoint</Application>
  <PresentationFormat>On-screen Show (4:3)</PresentationFormat>
  <Paragraphs>2501</Paragraphs>
  <Slides>46</Slides>
  <Notes>11</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46</vt:i4>
      </vt:variant>
    </vt:vector>
  </HeadingPairs>
  <TitlesOfParts>
    <vt:vector size="64" baseType="lpstr">
      <vt:lpstr>DejaVu Sans Mono</vt:lpstr>
      <vt:lpstr>Droid Sans Fallback</vt:lpstr>
      <vt:lpstr>Menlo</vt:lpstr>
      <vt:lpstr>MS UI Gothic</vt:lpstr>
      <vt:lpstr>Arial</vt:lpstr>
      <vt:lpstr>Book Antiqua</vt:lpstr>
      <vt:lpstr>Calibri</vt:lpstr>
      <vt:lpstr>Cambria Math</vt:lpstr>
      <vt:lpstr>Century Gothic</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PowerPoint Presentation</vt:lpstr>
      <vt:lpstr>Insertion Sort</vt:lpstr>
      <vt:lpstr>Insertion Sort Example 1</vt:lpstr>
      <vt:lpstr>Insertion Sort Example 2</vt:lpstr>
      <vt:lpstr>Heapsort: Binary Heap</vt:lpstr>
      <vt:lpstr>Complete Binary Trees or Not?</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Heapsort Algorithm</vt:lpstr>
      <vt:lpstr>Heapsort: Heap Construction</vt:lpstr>
      <vt:lpstr>Heapsort: Sortdown</vt:lpstr>
      <vt:lpstr>Heapsort: Trace</vt:lpstr>
      <vt:lpstr>Binary Heap:  Practical improvements</vt:lpstr>
      <vt:lpstr>Binary Heap vs. Binary Search Tree</vt:lpstr>
      <vt:lpstr>Quicksort</vt:lpstr>
      <vt:lpstr>Quicksort Time Complexity</vt:lpstr>
      <vt:lpstr>Quicksort</vt:lpstr>
      <vt:lpstr>Partition Operation</vt:lpstr>
      <vt:lpstr>Partition Operation: Java Implementation</vt:lpstr>
      <vt:lpstr>Quicksort: Java Implementation</vt:lpstr>
      <vt:lpstr>Quicksort: Trace</vt:lpstr>
      <vt:lpstr>Quicksort: Best-case Analysis</vt:lpstr>
      <vt:lpstr>Quicksort: Worst-case Analysis</vt:lpstr>
      <vt:lpstr>Quicksort: Practical Improvements</vt:lpstr>
      <vt:lpstr>Mergesort Algorithm</vt:lpstr>
      <vt:lpstr>Merge Operation</vt:lpstr>
      <vt:lpstr>Merge Operation: Java Implementation</vt:lpstr>
      <vt:lpstr>Mergesort: Java implementation</vt:lpstr>
      <vt:lpstr>Mergesort: Trace</vt:lpstr>
      <vt:lpstr>Mergesort: Practical Improvement</vt:lpstr>
      <vt:lpstr>Mergesort: Practical Improvement</vt:lpstr>
      <vt:lpstr>Bottom-up Mergesort</vt:lpstr>
      <vt:lpstr>Stable Sorting Algorithm </vt:lpstr>
      <vt:lpstr>Summary</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1066</cp:revision>
  <dcterms:created xsi:type="dcterms:W3CDTF">2018-08-13T22:58:39Z</dcterms:created>
  <dcterms:modified xsi:type="dcterms:W3CDTF">2024-12-02T22:10:30Z</dcterms:modified>
</cp:coreProperties>
</file>