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94" r:id="rId17"/>
    <p:sldId id="295" r:id="rId18"/>
    <p:sldId id="296" r:id="rId19"/>
    <p:sldId id="291" r:id="rId20"/>
    <p:sldId id="292" r:id="rId21"/>
    <p:sldId id="293" r:id="rId22"/>
    <p:sldId id="268" r:id="rId23"/>
    <p:sldId id="269" r:id="rId24"/>
    <p:sldId id="270" r:id="rId25"/>
    <p:sldId id="428" r:id="rId26"/>
    <p:sldId id="271" r:id="rId27"/>
    <p:sldId id="272" r:id="rId28"/>
    <p:sldId id="273" r:id="rId29"/>
    <p:sldId id="274" r:id="rId30"/>
    <p:sldId id="427" r:id="rId31"/>
    <p:sldId id="275" r:id="rId32"/>
    <p:sldId id="276" r:id="rId33"/>
    <p:sldId id="278" r:id="rId34"/>
    <p:sldId id="279" r:id="rId35"/>
    <p:sldId id="280" r:id="rId36"/>
    <p:sldId id="326" r:id="rId37"/>
    <p:sldId id="429" r:id="rId38"/>
    <p:sldId id="281" r:id="rId39"/>
    <p:sldId id="327" r:id="rId40"/>
    <p:sldId id="410" r:id="rId41"/>
    <p:sldId id="412" r:id="rId42"/>
    <p:sldId id="413" r:id="rId43"/>
    <p:sldId id="328" r:id="rId44"/>
    <p:sldId id="411" r:id="rId45"/>
    <p:sldId id="414" r:id="rId46"/>
    <p:sldId id="415" r:id="rId47"/>
    <p:sldId id="416" r:id="rId48"/>
    <p:sldId id="417" r:id="rId49"/>
    <p:sldId id="41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791" autoAdjust="0"/>
  </p:normalViewPr>
  <p:slideViewPr>
    <p:cSldViewPr snapToGrid="0" snapToObjects="1">
      <p:cViewPr varScale="1">
        <p:scale>
          <a:sx n="69" d="100"/>
          <a:sy n="69" d="100"/>
        </p:scale>
        <p:origin x="1987" y="8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1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18</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a:solidFill>
                  <a:schemeClr val="accent1"/>
                </a:solidFill>
              </a:rPr>
              <a:t>CSC017 Midterm </a:t>
            </a:r>
            <a:r>
              <a:rPr lang="en-US" altLang="zh-CN" dirty="0">
                <a:solidFill>
                  <a:schemeClr val="accent1"/>
                </a:solidFill>
              </a:rPr>
              <a:t>Fall 2024 Problems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or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xmlns="">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noAutofit/>
          </a:bodyPr>
          <a:lstStyle/>
          <a:p>
            <a:r>
              <a:rPr lang="en-GB" sz="2800" dirty="0"/>
              <a:t>Question 27 (This question is out of scope. </a:t>
            </a:r>
            <a:r>
              <a:rPr lang="en-GB" sz="2800"/>
              <a:t>Such complex recursion will not be covered in exam.)</a:t>
            </a:r>
            <a:endParaRPr lang="en-SE" sz="2800"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a:xfrm>
            <a:off x="457200" y="14083"/>
            <a:ext cx="8229600" cy="1143000"/>
          </a:xfrm>
        </p:spPr>
        <p:txBody>
          <a:bodyPr>
            <a:noAutofit/>
          </a:bodyPr>
          <a:lstStyle/>
          <a:p>
            <a:r>
              <a:rPr lang="en-GB" sz="2800" dirty="0"/>
              <a:t>Question 29 (This question is out of scope. Such complex recursion will not be covered in exam.)</a:t>
            </a:r>
            <a:endParaRPr lang="en-SE" sz="2800"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325282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57200" y="1600200"/>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pPr lvl="1"/>
            <a:r>
              <a:rPr lang="en-GB" dirty="0"/>
              <a:t>The standard answers are wrong, so I manually re-graded Questions 42 43 44</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5163016" y="2243699"/>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41649</TotalTime>
  <Words>8335</Words>
  <Application>Microsoft Office PowerPoint</Application>
  <PresentationFormat>On-screen Show (4:3)</PresentationFormat>
  <Paragraphs>587</Paragraphs>
  <Slides>49</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__fkGroteskNeue_598ab8</vt:lpstr>
      <vt:lpstr>inherit</vt:lpstr>
      <vt:lpstr>KaTeX_Main</vt:lpstr>
      <vt:lpstr>KaTeX_Math</vt:lpstr>
      <vt:lpstr>Lato Extended</vt:lpstr>
      <vt:lpstr>var(--font-berkeley-mono)</vt:lpstr>
      <vt:lpstr>var(--font-fk-grotesk)</vt:lpstr>
      <vt:lpstr>var(--font-fk-grotesk-neue)</vt:lpstr>
      <vt:lpstr>Arial</vt:lpstr>
      <vt:lpstr>Calibri</vt:lpstr>
      <vt:lpstr>Helvetica</vt:lpstr>
      <vt:lpstr>Times New Roman</vt:lpstr>
      <vt:lpstr>Wingdings</vt:lpstr>
      <vt:lpstr>Office Theme</vt:lpstr>
      <vt:lpstr>CSC017 Midterm Fall 2024 Problems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22</vt:lpstr>
      <vt:lpstr>Question 23</vt:lpstr>
      <vt:lpstr>Question 23</vt:lpstr>
      <vt:lpstr>Question 23</vt:lpstr>
      <vt:lpstr>Question 24</vt:lpstr>
      <vt:lpstr>Question 25</vt:lpstr>
      <vt:lpstr>Question 26</vt:lpstr>
      <vt:lpstr>Question 26 Variations</vt:lpstr>
      <vt:lpstr>Question 27 (This question is out of scope. Such complex recursion will not be covered in exam.)</vt:lpstr>
      <vt:lpstr>Question 28</vt:lpstr>
      <vt:lpstr>Question 29 (This question is out of scope. Such complex recursion will not be covered in exam.)</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1227</cp:revision>
  <dcterms:created xsi:type="dcterms:W3CDTF">2018-08-13T22:58:39Z</dcterms:created>
  <dcterms:modified xsi:type="dcterms:W3CDTF">2025-02-19T02:53:43Z</dcterms:modified>
</cp:coreProperties>
</file>