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94" r:id="rId17"/>
    <p:sldId id="295" r:id="rId18"/>
    <p:sldId id="296" r:id="rId19"/>
    <p:sldId id="291" r:id="rId20"/>
    <p:sldId id="292" r:id="rId21"/>
    <p:sldId id="293" r:id="rId22"/>
    <p:sldId id="268" r:id="rId23"/>
    <p:sldId id="269" r:id="rId24"/>
    <p:sldId id="270" r:id="rId25"/>
    <p:sldId id="428" r:id="rId26"/>
    <p:sldId id="271" r:id="rId27"/>
    <p:sldId id="272" r:id="rId28"/>
    <p:sldId id="273" r:id="rId29"/>
    <p:sldId id="274" r:id="rId30"/>
    <p:sldId id="427" r:id="rId31"/>
    <p:sldId id="275" r:id="rId32"/>
    <p:sldId id="276" r:id="rId33"/>
    <p:sldId id="278" r:id="rId34"/>
    <p:sldId id="279" r:id="rId35"/>
    <p:sldId id="280" r:id="rId36"/>
    <p:sldId id="326" r:id="rId37"/>
    <p:sldId id="429" r:id="rId38"/>
    <p:sldId id="281" r:id="rId39"/>
    <p:sldId id="327" r:id="rId40"/>
    <p:sldId id="410" r:id="rId41"/>
    <p:sldId id="412" r:id="rId42"/>
    <p:sldId id="413" r:id="rId43"/>
    <p:sldId id="328" r:id="rId44"/>
    <p:sldId id="411" r:id="rId45"/>
    <p:sldId id="414" r:id="rId46"/>
    <p:sldId id="415" r:id="rId47"/>
    <p:sldId id="416" r:id="rId48"/>
    <p:sldId id="417" r:id="rId49"/>
    <p:sldId id="41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800" autoAdjust="0"/>
    <p:restoredTop sz="83791" autoAdjust="0"/>
  </p:normalViewPr>
  <p:slideViewPr>
    <p:cSldViewPr snapToGrid="0" snapToObjects="1">
      <p:cViewPr varScale="1">
        <p:scale>
          <a:sx n="69" d="100"/>
          <a:sy n="69" d="100"/>
        </p:scale>
        <p:origin x="1987" y="8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99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23:36.517"/>
    </inkml:context>
    <inkml:brush xml:id="br0">
      <inkml:brushProperty name="width" value="0.05" units="cm"/>
      <inkml:brushProperty name="height" value="0.05" units="cm"/>
      <inkml:brushProperty name="ignorePressure" value="1"/>
    </inkml:brush>
  </inkml:definitions>
  <inkml:trace contextRef="#ctx0" brushRef="#br0">1 1,'7'0,"11"7,1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18</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52865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5810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a:solidFill>
                  <a:schemeClr val="accent1"/>
                </a:solidFill>
              </a:rPr>
              <a:t>CSC017 Midterm </a:t>
            </a:r>
            <a:r>
              <a:rPr lang="en-US" altLang="zh-CN" dirty="0">
                <a:solidFill>
                  <a:schemeClr val="accent1"/>
                </a:solidFill>
              </a:rPr>
              <a:t>Fall 2024 Problems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 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75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If you want to ensure that hours are always two digits like "03:15", then use this: ([01][0-9]|2[0-3]):[0-5]\d</a:t>
            </a:r>
          </a:p>
        </p:txBody>
      </p:sp>
    </p:spTree>
    <p:extLst>
      <p:ext uri="{BB962C8B-B14F-4D97-AF65-F5344CB8AC3E}">
        <p14:creationId xmlns:p14="http://schemas.microsoft.com/office/powerpoint/2010/main" val="71032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85000" lnSpcReduction="1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1"/>
            <a:r>
              <a:rPr lang="en-GB" dirty="0"/>
              <a:t>[0-2]: Matches any single digit from 0 to 2, representing the tens place of the hour.</a:t>
            </a:r>
          </a:p>
          <a:p>
            <a:pPr lvl="1"/>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1"/>
            <a:r>
              <a:rPr lang="en-GB" dirty="0"/>
              <a:t>[0-5]: Matches any digit from 0 to 5, representing the tens place of the minutes.</a:t>
            </a:r>
          </a:p>
          <a:p>
            <a:pPr lvl="1"/>
            <a:r>
              <a:rPr lang="en-GB" dirty="0"/>
              <a:t>\d: Matches any single digit from 0 to 9, representing the units place of the minutes. This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or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0913F6-09CC-49BA-A614-380A8C13F5FF}"/>
                  </a:ext>
                </a:extLst>
              </p14:cNvPr>
              <p14:cNvContentPartPr/>
              <p14:nvPr/>
            </p14:nvContentPartPr>
            <p14:xfrm>
              <a:off x="13908088" y="5229095"/>
              <a:ext cx="16560" cy="6840"/>
            </p14:xfrm>
          </p:contentPart>
        </mc:Choice>
        <mc:Fallback xmlns="">
          <p:pic>
            <p:nvPicPr>
              <p:cNvPr id="4" name="Ink 3">
                <a:extLst>
                  <a:ext uri="{FF2B5EF4-FFF2-40B4-BE49-F238E27FC236}">
                    <a16:creationId xmlns:a16="http://schemas.microsoft.com/office/drawing/2014/main" id="{900913F6-09CC-49BA-A614-380A8C13F5FF}"/>
                  </a:ext>
                </a:extLst>
              </p:cNvPr>
              <p:cNvPicPr/>
              <p:nvPr/>
            </p:nvPicPr>
            <p:blipFill>
              <a:blip r:embed="rId3"/>
              <a:stretch>
                <a:fillRect/>
              </a:stretch>
            </p:blipFill>
            <p:spPr>
              <a:xfrm>
                <a:off x="13899448" y="5220455"/>
                <a:ext cx="34200" cy="24480"/>
              </a:xfrm>
              <a:prstGeom prst="rect">
                <a:avLst/>
              </a:prstGeom>
            </p:spPr>
          </p:pic>
        </mc:Fallback>
      </mc:AlternateContent>
    </p:spTree>
    <p:extLst>
      <p:ext uri="{BB962C8B-B14F-4D97-AF65-F5344CB8AC3E}">
        <p14:creationId xmlns:p14="http://schemas.microsoft.com/office/powerpoint/2010/main" val="213814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 Variations</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8738807"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p>
          <a:p>
            <a:pPr algn="l"/>
            <a:r>
              <a:rPr lang="en-GB" b="0" i="0" dirty="0">
                <a:solidFill>
                  <a:srgbClr val="2D3B45"/>
                </a:solidFill>
                <a:effectLst/>
                <a:latin typeface="Lato Extended"/>
              </a:rPr>
              <a:t>//Alternative 1: for(int j=</a:t>
            </a:r>
            <a:r>
              <a:rPr lang="en-GB" b="0" i="0" dirty="0" err="1">
                <a:solidFill>
                  <a:srgbClr val="2D3B45"/>
                </a:solidFill>
                <a:effectLst/>
                <a:latin typeface="Lato Extended"/>
              </a:rPr>
              <a:t>i</a:t>
            </a:r>
            <a:r>
              <a:rPr lang="en-GB" b="0" i="0" dirty="0">
                <a:solidFill>
                  <a:srgbClr val="2D3B45"/>
                </a:solidFill>
                <a:effectLst/>
                <a:latin typeface="Lato Extended"/>
              </a:rPr>
              <a:t>; j &gt;= 0; j--) {</a:t>
            </a:r>
          </a:p>
          <a:p>
            <a:r>
              <a:rPr lang="en-GB" b="0" i="0" dirty="0">
                <a:solidFill>
                  <a:srgbClr val="2D3B45"/>
                </a:solidFill>
                <a:effectLst/>
                <a:latin typeface="Lato Extended"/>
              </a:rPr>
              <a:t>//Alternative 2: for(int j=0; j &lt;= </a:t>
            </a:r>
            <a:r>
              <a:rPr lang="en-GB" b="0" i="0" dirty="0" err="1">
                <a:solidFill>
                  <a:srgbClr val="2D3B45"/>
                </a:solidFill>
                <a:effectLst/>
                <a:latin typeface="Lato Extended"/>
              </a:rPr>
              <a:t>i</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3: for(int j=0; j &lt; 2i;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4: for(int j=0; j &lt; i</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5: for(int j=0; j &lt; n</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6: for(int j=0; j &lt; 1000000; </a:t>
            </a:r>
            <a:r>
              <a:rPr lang="en-GB" b="0" i="0" dirty="0" err="1">
                <a:solidFill>
                  <a:srgbClr val="2D3B45"/>
                </a:solidFill>
                <a:effectLst/>
                <a:latin typeface="Lato Extended"/>
              </a:rPr>
              <a:t>j++</a:t>
            </a:r>
            <a:r>
              <a:rPr lang="en-GB" b="0" i="0" dirty="0">
                <a:solidFill>
                  <a:srgbClr val="2D3B45"/>
                </a:solidFill>
                <a:effectLst/>
                <a:latin typeface="Lato Extended"/>
              </a:rPr>
              <a:t>) {</a:t>
            </a:r>
          </a:p>
          <a:p>
            <a:pPr algn="l"/>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 for </a:t>
            </a:r>
            <a:r>
              <a:rPr lang="en-GB" b="0" i="0" dirty="0">
                <a:solidFill>
                  <a:srgbClr val="2D3B45"/>
                </a:solidFill>
                <a:effectLst/>
                <a:latin typeface="Lato Extended"/>
              </a:rPr>
              <a:t>Alternatives 1-3. </a:t>
            </a:r>
            <a:r>
              <a:rPr lang="en-GB" b="0" i="0" dirty="0">
                <a:effectLst/>
                <a:latin typeface="KaTeX_Main"/>
              </a:rPr>
              <a:t>O(</a:t>
            </a:r>
            <a:r>
              <a:rPr lang="en-GB" b="0" i="1" dirty="0">
                <a:effectLst/>
                <a:latin typeface="KaTeX_Math"/>
              </a:rPr>
              <a:t>n</a:t>
            </a:r>
            <a:r>
              <a:rPr lang="en-GB" b="0" i="0" baseline="30000" dirty="0">
                <a:effectLst/>
                <a:latin typeface="KaTeX_Main"/>
              </a:rPr>
              <a:t>3</a:t>
            </a:r>
            <a:r>
              <a:rPr lang="en-GB" b="0" i="0" dirty="0">
                <a:effectLst/>
                <a:latin typeface="KaTeX_Main"/>
              </a:rPr>
              <a:t>) for </a:t>
            </a:r>
            <a:r>
              <a:rPr lang="en-GB" b="0" i="0" dirty="0">
                <a:solidFill>
                  <a:srgbClr val="2D3B45"/>
                </a:solidFill>
                <a:effectLst/>
                <a:latin typeface="Lato Extended"/>
              </a:rPr>
              <a:t>Alternatives 4-5.</a:t>
            </a:r>
          </a:p>
          <a:p>
            <a:r>
              <a:rPr lang="en-GB" b="0" i="0" dirty="0">
                <a:effectLst/>
                <a:latin typeface="KaTeX_Main"/>
              </a:rPr>
              <a:t>O(</a:t>
            </a:r>
            <a:r>
              <a:rPr lang="en-GB" b="0" i="1" dirty="0">
                <a:effectLst/>
                <a:latin typeface="KaTeX_Math"/>
              </a:rPr>
              <a:t>n</a:t>
            </a:r>
            <a:r>
              <a:rPr lang="en-GB" b="0" i="0" dirty="0">
                <a:effectLst/>
                <a:latin typeface="KaTeX_Main"/>
              </a:rPr>
              <a:t>) for </a:t>
            </a:r>
            <a:r>
              <a:rPr lang="en-GB" b="0" i="0" dirty="0">
                <a:solidFill>
                  <a:srgbClr val="2D3B45"/>
                </a:solidFill>
                <a:effectLst/>
                <a:latin typeface="Lato Extended"/>
              </a:rPr>
              <a:t>Alternative 6, since total iterations is 1000000*n, and we drop all constants in big-O analysis.</a:t>
            </a:r>
            <a:endParaRPr lang="en-SE" dirty="0"/>
          </a:p>
        </p:txBody>
      </p:sp>
    </p:spTree>
    <p:extLst>
      <p:ext uri="{BB962C8B-B14F-4D97-AF65-F5344CB8AC3E}">
        <p14:creationId xmlns:p14="http://schemas.microsoft.com/office/powerpoint/2010/main" val="383936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lstStyle/>
          <a:p>
            <a:r>
              <a:rPr lang="en-GB" dirty="0"/>
              <a:t>Question 27</a:t>
            </a:r>
            <a:endParaRPr lang="en-SE"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&gt;=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p:txBody>
      </p:sp>
    </p:spTree>
    <p:extLst>
      <p:ext uri="{BB962C8B-B14F-4D97-AF65-F5344CB8AC3E}">
        <p14:creationId xmlns:p14="http://schemas.microsoft.com/office/powerpoint/2010/main" val="325478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p:txBody>
          <a:bodyPr/>
          <a:lstStyle/>
          <a:p>
            <a:r>
              <a:rPr lang="en-GB" dirty="0"/>
              <a:t>Question 29</a:t>
            </a:r>
            <a:endParaRPr lang="en-SE"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
        <p:nvSpPr>
          <p:cNvPr id="12" name="SMARTInkShape-10">
            <a:extLst>
              <a:ext uri="{FF2B5EF4-FFF2-40B4-BE49-F238E27FC236}">
                <a16:creationId xmlns:a16="http://schemas.microsoft.com/office/drawing/2014/main" id="{D2D11766-00F0-4C1A-82AA-D5785EF89894}"/>
              </a:ext>
            </a:extLst>
          </p:cNvPr>
          <p:cNvSpPr/>
          <p:nvPr>
            <p:custDataLst>
              <p:tags r:id="rId1"/>
            </p:custDataLst>
          </p:nvPr>
        </p:nvSpPr>
        <p:spPr>
          <a:xfrm>
            <a:off x="4589859" y="5089922"/>
            <a:ext cx="3830660" cy="80368"/>
          </a:xfrm>
          <a:custGeom>
            <a:avLst/>
            <a:gdLst/>
            <a:ahLst/>
            <a:cxnLst/>
            <a:rect l="0" t="0" r="0" b="0"/>
            <a:pathLst>
              <a:path w="3830660" h="80368">
                <a:moveTo>
                  <a:pt x="35719" y="26789"/>
                </a:moveTo>
                <a:lnTo>
                  <a:pt x="35719" y="26789"/>
                </a:lnTo>
                <a:lnTo>
                  <a:pt x="19210" y="26789"/>
                </a:lnTo>
                <a:lnTo>
                  <a:pt x="18759" y="25797"/>
                </a:lnTo>
                <a:lnTo>
                  <a:pt x="17979" y="19101"/>
                </a:lnTo>
                <a:lnTo>
                  <a:pt x="15266" y="18410"/>
                </a:lnTo>
                <a:lnTo>
                  <a:pt x="369" y="17859"/>
                </a:lnTo>
                <a:lnTo>
                  <a:pt x="0" y="8930"/>
                </a:lnTo>
                <a:lnTo>
                  <a:pt x="22489" y="8930"/>
                </a:lnTo>
                <a:lnTo>
                  <a:pt x="23923" y="7936"/>
                </a:lnTo>
                <a:lnTo>
                  <a:pt x="24878" y="6284"/>
                </a:lnTo>
                <a:lnTo>
                  <a:pt x="26412" y="1241"/>
                </a:lnTo>
                <a:lnTo>
                  <a:pt x="29267" y="551"/>
                </a:lnTo>
                <a:lnTo>
                  <a:pt x="56959" y="0"/>
                </a:lnTo>
                <a:lnTo>
                  <a:pt x="58808" y="992"/>
                </a:lnTo>
                <a:lnTo>
                  <a:pt x="60041" y="2645"/>
                </a:lnTo>
                <a:lnTo>
                  <a:pt x="60863" y="4740"/>
                </a:lnTo>
                <a:lnTo>
                  <a:pt x="62404" y="6136"/>
                </a:lnTo>
                <a:lnTo>
                  <a:pt x="66761" y="7688"/>
                </a:lnTo>
                <a:lnTo>
                  <a:pt x="110135" y="8926"/>
                </a:lnTo>
                <a:lnTo>
                  <a:pt x="154780" y="8930"/>
                </a:lnTo>
                <a:lnTo>
                  <a:pt x="191742" y="8930"/>
                </a:lnTo>
                <a:lnTo>
                  <a:pt x="197005" y="11576"/>
                </a:lnTo>
                <a:lnTo>
                  <a:pt x="202652" y="15067"/>
                </a:lnTo>
                <a:lnTo>
                  <a:pt x="212401" y="17031"/>
                </a:lnTo>
                <a:lnTo>
                  <a:pt x="250570" y="18779"/>
                </a:lnTo>
                <a:lnTo>
                  <a:pt x="289505" y="25955"/>
                </a:lnTo>
                <a:lnTo>
                  <a:pt x="330893" y="26679"/>
                </a:lnTo>
                <a:lnTo>
                  <a:pt x="371591" y="26778"/>
                </a:lnTo>
                <a:lnTo>
                  <a:pt x="411487" y="26788"/>
                </a:lnTo>
                <a:lnTo>
                  <a:pt x="454968" y="26789"/>
                </a:lnTo>
                <a:lnTo>
                  <a:pt x="467232" y="26789"/>
                </a:lnTo>
                <a:lnTo>
                  <a:pt x="473235" y="24143"/>
                </a:lnTo>
                <a:lnTo>
                  <a:pt x="479209" y="20652"/>
                </a:lnTo>
                <a:lnTo>
                  <a:pt x="491130" y="18410"/>
                </a:lnTo>
                <a:lnTo>
                  <a:pt x="529139" y="13151"/>
                </a:lnTo>
                <a:lnTo>
                  <a:pt x="569158" y="9762"/>
                </a:lnTo>
                <a:lnTo>
                  <a:pt x="606757" y="9094"/>
                </a:lnTo>
                <a:lnTo>
                  <a:pt x="642846" y="8962"/>
                </a:lnTo>
                <a:lnTo>
                  <a:pt x="684776" y="8937"/>
                </a:lnTo>
                <a:lnTo>
                  <a:pt x="722749" y="8930"/>
                </a:lnTo>
                <a:lnTo>
                  <a:pt x="749930" y="11576"/>
                </a:lnTo>
                <a:lnTo>
                  <a:pt x="790521" y="16617"/>
                </a:lnTo>
                <a:lnTo>
                  <a:pt x="830619" y="17614"/>
                </a:lnTo>
                <a:lnTo>
                  <a:pt x="873082" y="17811"/>
                </a:lnTo>
                <a:lnTo>
                  <a:pt x="915168" y="17850"/>
                </a:lnTo>
                <a:lnTo>
                  <a:pt x="959380" y="17858"/>
                </a:lnTo>
                <a:lnTo>
                  <a:pt x="1003873" y="17859"/>
                </a:lnTo>
                <a:lnTo>
                  <a:pt x="1044742" y="17859"/>
                </a:lnTo>
                <a:lnTo>
                  <a:pt x="1087357" y="17859"/>
                </a:lnTo>
                <a:lnTo>
                  <a:pt x="1124733" y="17859"/>
                </a:lnTo>
                <a:lnTo>
                  <a:pt x="1160778" y="17859"/>
                </a:lnTo>
                <a:lnTo>
                  <a:pt x="1196562" y="17859"/>
                </a:lnTo>
                <a:lnTo>
                  <a:pt x="1240232" y="17859"/>
                </a:lnTo>
                <a:lnTo>
                  <a:pt x="1278186" y="17859"/>
                </a:lnTo>
                <a:lnTo>
                  <a:pt x="1314689" y="20504"/>
                </a:lnTo>
                <a:lnTo>
                  <a:pt x="1351442" y="32098"/>
                </a:lnTo>
                <a:lnTo>
                  <a:pt x="1393435" y="39982"/>
                </a:lnTo>
                <a:lnTo>
                  <a:pt x="1437548" y="44594"/>
                </a:lnTo>
                <a:lnTo>
                  <a:pt x="1476924" y="44648"/>
                </a:lnTo>
                <a:lnTo>
                  <a:pt x="1518511" y="47293"/>
                </a:lnTo>
                <a:lnTo>
                  <a:pt x="1562756" y="52750"/>
                </a:lnTo>
                <a:lnTo>
                  <a:pt x="1607352" y="53468"/>
                </a:lnTo>
                <a:lnTo>
                  <a:pt x="1649349" y="53563"/>
                </a:lnTo>
                <a:lnTo>
                  <a:pt x="1686268" y="54570"/>
                </a:lnTo>
                <a:lnTo>
                  <a:pt x="1724416" y="61266"/>
                </a:lnTo>
                <a:lnTo>
                  <a:pt x="1764666" y="62398"/>
                </a:lnTo>
                <a:lnTo>
                  <a:pt x="1800101" y="62493"/>
                </a:lnTo>
                <a:lnTo>
                  <a:pt x="1843526" y="62506"/>
                </a:lnTo>
                <a:lnTo>
                  <a:pt x="1884185" y="56370"/>
                </a:lnTo>
                <a:lnTo>
                  <a:pt x="1926759" y="54129"/>
                </a:lnTo>
                <a:lnTo>
                  <a:pt x="1964126" y="53688"/>
                </a:lnTo>
                <a:lnTo>
                  <a:pt x="2005314" y="47462"/>
                </a:lnTo>
                <a:lnTo>
                  <a:pt x="2045761" y="45019"/>
                </a:lnTo>
                <a:lnTo>
                  <a:pt x="2082593" y="42051"/>
                </a:lnTo>
                <a:lnTo>
                  <a:pt x="2125526" y="36552"/>
                </a:lnTo>
                <a:lnTo>
                  <a:pt x="2169948" y="35828"/>
                </a:lnTo>
                <a:lnTo>
                  <a:pt x="2214568" y="28666"/>
                </a:lnTo>
                <a:lnTo>
                  <a:pt x="2257226" y="27036"/>
                </a:lnTo>
                <a:lnTo>
                  <a:pt x="2301861" y="26793"/>
                </a:lnTo>
                <a:lnTo>
                  <a:pt x="2338564" y="25797"/>
                </a:lnTo>
                <a:lnTo>
                  <a:pt x="2381079" y="19101"/>
                </a:lnTo>
                <a:lnTo>
                  <a:pt x="2421393" y="18022"/>
                </a:lnTo>
                <a:lnTo>
                  <a:pt x="2447163" y="20552"/>
                </a:lnTo>
                <a:lnTo>
                  <a:pt x="2490637" y="26241"/>
                </a:lnTo>
                <a:lnTo>
                  <a:pt x="2511667" y="29272"/>
                </a:lnTo>
                <a:lnTo>
                  <a:pt x="2548898" y="35152"/>
                </a:lnTo>
                <a:lnTo>
                  <a:pt x="2590128" y="35644"/>
                </a:lnTo>
                <a:lnTo>
                  <a:pt x="2634326" y="35709"/>
                </a:lnTo>
                <a:lnTo>
                  <a:pt x="2677118" y="35717"/>
                </a:lnTo>
                <a:lnTo>
                  <a:pt x="2712001" y="35717"/>
                </a:lnTo>
                <a:lnTo>
                  <a:pt x="2749456" y="35719"/>
                </a:lnTo>
                <a:lnTo>
                  <a:pt x="2780707" y="35719"/>
                </a:lnTo>
                <a:lnTo>
                  <a:pt x="2811794" y="35719"/>
                </a:lnTo>
                <a:lnTo>
                  <a:pt x="2854542" y="35719"/>
                </a:lnTo>
                <a:lnTo>
                  <a:pt x="2895060" y="35719"/>
                </a:lnTo>
                <a:lnTo>
                  <a:pt x="2933688" y="35719"/>
                </a:lnTo>
                <a:lnTo>
                  <a:pt x="2977501" y="40458"/>
                </a:lnTo>
                <a:lnTo>
                  <a:pt x="3017244" y="44814"/>
                </a:lnTo>
                <a:lnTo>
                  <a:pt x="3059452" y="52678"/>
                </a:lnTo>
                <a:lnTo>
                  <a:pt x="3104066" y="53459"/>
                </a:lnTo>
                <a:lnTo>
                  <a:pt x="3146432" y="60630"/>
                </a:lnTo>
                <a:lnTo>
                  <a:pt x="3181912" y="62137"/>
                </a:lnTo>
                <a:lnTo>
                  <a:pt x="3222435" y="63427"/>
                </a:lnTo>
                <a:lnTo>
                  <a:pt x="3264817" y="70602"/>
                </a:lnTo>
                <a:lnTo>
                  <a:pt x="3309446" y="71327"/>
                </a:lnTo>
                <a:lnTo>
                  <a:pt x="3333689" y="72408"/>
                </a:lnTo>
                <a:lnTo>
                  <a:pt x="3350679" y="78501"/>
                </a:lnTo>
                <a:lnTo>
                  <a:pt x="3391949" y="80335"/>
                </a:lnTo>
                <a:lnTo>
                  <a:pt x="3431778" y="80362"/>
                </a:lnTo>
                <a:lnTo>
                  <a:pt x="3470254" y="80367"/>
                </a:lnTo>
                <a:lnTo>
                  <a:pt x="3508697" y="80367"/>
                </a:lnTo>
                <a:lnTo>
                  <a:pt x="3545946" y="80367"/>
                </a:lnTo>
                <a:lnTo>
                  <a:pt x="3585201" y="77721"/>
                </a:lnTo>
                <a:lnTo>
                  <a:pt x="3617391" y="72679"/>
                </a:lnTo>
                <a:lnTo>
                  <a:pt x="3653405" y="71681"/>
                </a:lnTo>
                <a:lnTo>
                  <a:pt x="3695062" y="71485"/>
                </a:lnTo>
                <a:lnTo>
                  <a:pt x="3736988" y="71447"/>
                </a:lnTo>
                <a:lnTo>
                  <a:pt x="3781504" y="71439"/>
                </a:lnTo>
                <a:lnTo>
                  <a:pt x="3824061" y="71437"/>
                </a:lnTo>
                <a:lnTo>
                  <a:pt x="3830659" y="71437"/>
                </a:lnTo>
                <a:lnTo>
                  <a:pt x="3812976" y="7143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SMARTInkShape-11">
            <a:extLst>
              <a:ext uri="{FF2B5EF4-FFF2-40B4-BE49-F238E27FC236}">
                <a16:creationId xmlns:a16="http://schemas.microsoft.com/office/drawing/2014/main" id="{DD4190C1-8AEA-401E-8837-1743100C00C0}"/>
              </a:ext>
            </a:extLst>
          </p:cNvPr>
          <p:cNvSpPr/>
          <p:nvPr>
            <p:custDataLst>
              <p:tags r:id="rId2"/>
            </p:custDataLst>
          </p:nvPr>
        </p:nvSpPr>
        <p:spPr>
          <a:xfrm>
            <a:off x="3839765" y="5232797"/>
            <a:ext cx="8931" cy="8931"/>
          </a:xfrm>
          <a:custGeom>
            <a:avLst/>
            <a:gdLst/>
            <a:ahLst/>
            <a:cxnLst/>
            <a:rect l="0" t="0" r="0" b="0"/>
            <a:pathLst>
              <a:path w="8931" h="8931">
                <a:moveTo>
                  <a:pt x="8930" y="8930"/>
                </a:moveTo>
                <a:lnTo>
                  <a:pt x="8930" y="8930"/>
                </a:lnTo>
                <a:lnTo>
                  <a:pt x="3" y="8930"/>
                </a:lnTo>
                <a:lnTo>
                  <a:pt x="0"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SMARTInkShape-12">
            <a:extLst>
              <a:ext uri="{FF2B5EF4-FFF2-40B4-BE49-F238E27FC236}">
                <a16:creationId xmlns:a16="http://schemas.microsoft.com/office/drawing/2014/main" id="{B3E73BB1-4BF3-4A40-8C38-03CB18DFBF8E}"/>
              </a:ext>
            </a:extLst>
          </p:cNvPr>
          <p:cNvSpPr/>
          <p:nvPr>
            <p:custDataLst>
              <p:tags r:id="rId3"/>
            </p:custDataLst>
          </p:nvPr>
        </p:nvSpPr>
        <p:spPr>
          <a:xfrm>
            <a:off x="3841039" y="5241759"/>
            <a:ext cx="3856352" cy="116055"/>
          </a:xfrm>
          <a:custGeom>
            <a:avLst/>
            <a:gdLst/>
            <a:ahLst/>
            <a:cxnLst/>
            <a:rect l="0" t="0" r="0" b="0"/>
            <a:pathLst>
              <a:path w="3856352" h="116055">
                <a:moveTo>
                  <a:pt x="16586" y="17827"/>
                </a:moveTo>
                <a:lnTo>
                  <a:pt x="16586" y="17827"/>
                </a:lnTo>
                <a:lnTo>
                  <a:pt x="16586" y="13087"/>
                </a:lnTo>
                <a:lnTo>
                  <a:pt x="15594" y="11690"/>
                </a:lnTo>
                <a:lnTo>
                  <a:pt x="13940" y="10759"/>
                </a:lnTo>
                <a:lnTo>
                  <a:pt x="8024" y="9007"/>
                </a:lnTo>
                <a:lnTo>
                  <a:pt x="0" y="8907"/>
                </a:lnTo>
                <a:lnTo>
                  <a:pt x="3845" y="8899"/>
                </a:lnTo>
                <a:lnTo>
                  <a:pt x="5115" y="7907"/>
                </a:lnTo>
                <a:lnTo>
                  <a:pt x="7321" y="1209"/>
                </a:lnTo>
                <a:lnTo>
                  <a:pt x="10153" y="518"/>
                </a:lnTo>
                <a:lnTo>
                  <a:pt x="28638" y="0"/>
                </a:lnTo>
                <a:lnTo>
                  <a:pt x="34510" y="2627"/>
                </a:lnTo>
                <a:lnTo>
                  <a:pt x="40427" y="6111"/>
                </a:lnTo>
                <a:lnTo>
                  <a:pt x="51783" y="8788"/>
                </a:lnTo>
                <a:lnTo>
                  <a:pt x="84155" y="9889"/>
                </a:lnTo>
                <a:lnTo>
                  <a:pt x="126510" y="19920"/>
                </a:lnTo>
                <a:lnTo>
                  <a:pt x="160781" y="26156"/>
                </a:lnTo>
                <a:lnTo>
                  <a:pt x="197942" y="29350"/>
                </a:lnTo>
                <a:lnTo>
                  <a:pt x="234865" y="35130"/>
                </a:lnTo>
                <a:lnTo>
                  <a:pt x="274085" y="35613"/>
                </a:lnTo>
                <a:lnTo>
                  <a:pt x="290217" y="36657"/>
                </a:lnTo>
                <a:lnTo>
                  <a:pt x="327277" y="43787"/>
                </a:lnTo>
                <a:lnTo>
                  <a:pt x="364184" y="44452"/>
                </a:lnTo>
                <a:lnTo>
                  <a:pt x="400432" y="44583"/>
                </a:lnTo>
                <a:lnTo>
                  <a:pt x="436255" y="44609"/>
                </a:lnTo>
                <a:lnTo>
                  <a:pt x="471994" y="44615"/>
                </a:lnTo>
                <a:lnTo>
                  <a:pt x="507717" y="44616"/>
                </a:lnTo>
                <a:lnTo>
                  <a:pt x="543437" y="43624"/>
                </a:lnTo>
                <a:lnTo>
                  <a:pt x="583346" y="36928"/>
                </a:lnTo>
                <a:lnTo>
                  <a:pt x="627003" y="35849"/>
                </a:lnTo>
                <a:lnTo>
                  <a:pt x="667320" y="35718"/>
                </a:lnTo>
                <a:lnTo>
                  <a:pt x="703948" y="36685"/>
                </a:lnTo>
                <a:lnTo>
                  <a:pt x="745456" y="43789"/>
                </a:lnTo>
                <a:lnTo>
                  <a:pt x="790013" y="44506"/>
                </a:lnTo>
                <a:lnTo>
                  <a:pt x="832658" y="44594"/>
                </a:lnTo>
                <a:lnTo>
                  <a:pt x="875126" y="44616"/>
                </a:lnTo>
                <a:lnTo>
                  <a:pt x="903558" y="44616"/>
                </a:lnTo>
                <a:lnTo>
                  <a:pt x="947788" y="36514"/>
                </a:lnTo>
                <a:lnTo>
                  <a:pt x="985714" y="35849"/>
                </a:lnTo>
                <a:lnTo>
                  <a:pt x="1009180" y="33088"/>
                </a:lnTo>
                <a:lnTo>
                  <a:pt x="1053256" y="28007"/>
                </a:lnTo>
                <a:lnTo>
                  <a:pt x="1090488" y="27127"/>
                </a:lnTo>
                <a:lnTo>
                  <a:pt x="1133791" y="26805"/>
                </a:lnTo>
                <a:lnTo>
                  <a:pt x="1173451" y="26766"/>
                </a:lnTo>
                <a:lnTo>
                  <a:pt x="1213367" y="26758"/>
                </a:lnTo>
                <a:lnTo>
                  <a:pt x="1253149" y="26757"/>
                </a:lnTo>
                <a:lnTo>
                  <a:pt x="1276937" y="29402"/>
                </a:lnTo>
                <a:lnTo>
                  <a:pt x="1319494" y="34858"/>
                </a:lnTo>
                <a:lnTo>
                  <a:pt x="1357303" y="35577"/>
                </a:lnTo>
                <a:lnTo>
                  <a:pt x="1400854" y="42739"/>
                </a:lnTo>
                <a:lnTo>
                  <a:pt x="1445358" y="44368"/>
                </a:lnTo>
                <a:lnTo>
                  <a:pt x="1489986" y="49324"/>
                </a:lnTo>
                <a:lnTo>
                  <a:pt x="1531987" y="52989"/>
                </a:lnTo>
                <a:lnTo>
                  <a:pt x="1554354" y="56026"/>
                </a:lnTo>
                <a:lnTo>
                  <a:pt x="1594744" y="61908"/>
                </a:lnTo>
                <a:lnTo>
                  <a:pt x="1632385" y="62363"/>
                </a:lnTo>
                <a:lnTo>
                  <a:pt x="1671020" y="62466"/>
                </a:lnTo>
                <a:lnTo>
                  <a:pt x="1713548" y="62474"/>
                </a:lnTo>
                <a:lnTo>
                  <a:pt x="1753749" y="67215"/>
                </a:lnTo>
                <a:lnTo>
                  <a:pt x="1793771" y="70577"/>
                </a:lnTo>
                <a:lnTo>
                  <a:pt x="1836343" y="71295"/>
                </a:lnTo>
                <a:lnTo>
                  <a:pt x="1848705" y="71373"/>
                </a:lnTo>
                <a:lnTo>
                  <a:pt x="1855459" y="68745"/>
                </a:lnTo>
                <a:lnTo>
                  <a:pt x="1861768" y="65261"/>
                </a:lnTo>
                <a:lnTo>
                  <a:pt x="1871892" y="63301"/>
                </a:lnTo>
                <a:lnTo>
                  <a:pt x="1912546" y="62485"/>
                </a:lnTo>
                <a:lnTo>
                  <a:pt x="1952416" y="62475"/>
                </a:lnTo>
                <a:lnTo>
                  <a:pt x="1996798" y="62475"/>
                </a:lnTo>
                <a:lnTo>
                  <a:pt x="2031956" y="62475"/>
                </a:lnTo>
                <a:lnTo>
                  <a:pt x="2074099" y="59829"/>
                </a:lnTo>
                <a:lnTo>
                  <a:pt x="2116342" y="54787"/>
                </a:lnTo>
                <a:lnTo>
                  <a:pt x="2153255" y="53913"/>
                </a:lnTo>
                <a:lnTo>
                  <a:pt x="2189328" y="48915"/>
                </a:lnTo>
                <a:lnTo>
                  <a:pt x="2225151" y="45889"/>
                </a:lnTo>
                <a:lnTo>
                  <a:pt x="2260537" y="43875"/>
                </a:lnTo>
                <a:lnTo>
                  <a:pt x="2301042" y="37597"/>
                </a:lnTo>
                <a:lnTo>
                  <a:pt x="2328917" y="38897"/>
                </a:lnTo>
                <a:lnTo>
                  <a:pt x="2367827" y="43863"/>
                </a:lnTo>
                <a:lnTo>
                  <a:pt x="2405361" y="44517"/>
                </a:lnTo>
                <a:lnTo>
                  <a:pt x="2443413" y="44602"/>
                </a:lnTo>
                <a:lnTo>
                  <a:pt x="2456457" y="45602"/>
                </a:lnTo>
                <a:lnTo>
                  <a:pt x="2498985" y="52993"/>
                </a:lnTo>
                <a:lnTo>
                  <a:pt x="2510921" y="54292"/>
                </a:lnTo>
                <a:lnTo>
                  <a:pt x="2546662" y="61626"/>
                </a:lnTo>
                <a:lnTo>
                  <a:pt x="2576246" y="63393"/>
                </a:lnTo>
                <a:lnTo>
                  <a:pt x="2602287" y="70571"/>
                </a:lnTo>
                <a:lnTo>
                  <a:pt x="2644889" y="71402"/>
                </a:lnTo>
                <a:lnTo>
                  <a:pt x="2667307" y="71405"/>
                </a:lnTo>
                <a:lnTo>
                  <a:pt x="2667772" y="72397"/>
                </a:lnTo>
                <a:lnTo>
                  <a:pt x="2668289" y="76145"/>
                </a:lnTo>
                <a:lnTo>
                  <a:pt x="2669419" y="77541"/>
                </a:lnTo>
                <a:lnTo>
                  <a:pt x="2673321" y="79093"/>
                </a:lnTo>
                <a:lnTo>
                  <a:pt x="2715853" y="80320"/>
                </a:lnTo>
                <a:lnTo>
                  <a:pt x="2752122" y="80335"/>
                </a:lnTo>
                <a:lnTo>
                  <a:pt x="2754082" y="81327"/>
                </a:lnTo>
                <a:lnTo>
                  <a:pt x="2755388" y="82980"/>
                </a:lnTo>
                <a:lnTo>
                  <a:pt x="2756258" y="85074"/>
                </a:lnTo>
                <a:lnTo>
                  <a:pt x="2758823" y="86471"/>
                </a:lnTo>
                <a:lnTo>
                  <a:pt x="2784402" y="89100"/>
                </a:lnTo>
                <a:lnTo>
                  <a:pt x="2817681" y="90250"/>
                </a:lnTo>
                <a:lnTo>
                  <a:pt x="2844732" y="96952"/>
                </a:lnTo>
                <a:lnTo>
                  <a:pt x="2881208" y="100677"/>
                </a:lnTo>
                <a:lnTo>
                  <a:pt x="2901730" y="105850"/>
                </a:lnTo>
                <a:lnTo>
                  <a:pt x="2933658" y="108040"/>
                </a:lnTo>
                <a:lnTo>
                  <a:pt x="2960803" y="114802"/>
                </a:lnTo>
                <a:lnTo>
                  <a:pt x="2973643" y="115683"/>
                </a:lnTo>
                <a:lnTo>
                  <a:pt x="3014702" y="107362"/>
                </a:lnTo>
                <a:lnTo>
                  <a:pt x="3058558" y="107125"/>
                </a:lnTo>
                <a:lnTo>
                  <a:pt x="3074754" y="107124"/>
                </a:lnTo>
                <a:lnTo>
                  <a:pt x="3076325" y="108116"/>
                </a:lnTo>
                <a:lnTo>
                  <a:pt x="3077373" y="109769"/>
                </a:lnTo>
                <a:lnTo>
                  <a:pt x="3079054" y="114812"/>
                </a:lnTo>
                <a:lnTo>
                  <a:pt x="3081930" y="115503"/>
                </a:lnTo>
                <a:lnTo>
                  <a:pt x="3126144" y="116054"/>
                </a:lnTo>
                <a:lnTo>
                  <a:pt x="3168850" y="116054"/>
                </a:lnTo>
                <a:lnTo>
                  <a:pt x="3176333" y="116054"/>
                </a:lnTo>
                <a:lnTo>
                  <a:pt x="3184555" y="109916"/>
                </a:lnTo>
                <a:lnTo>
                  <a:pt x="3192847" y="107952"/>
                </a:lnTo>
                <a:lnTo>
                  <a:pt x="3198651" y="107491"/>
                </a:lnTo>
                <a:lnTo>
                  <a:pt x="3204537" y="104641"/>
                </a:lnTo>
                <a:lnTo>
                  <a:pt x="3211660" y="99467"/>
                </a:lnTo>
                <a:lnTo>
                  <a:pt x="3256085" y="98208"/>
                </a:lnTo>
                <a:lnTo>
                  <a:pt x="3300061" y="98194"/>
                </a:lnTo>
                <a:lnTo>
                  <a:pt x="3344709" y="98194"/>
                </a:lnTo>
                <a:lnTo>
                  <a:pt x="3386056" y="98194"/>
                </a:lnTo>
                <a:lnTo>
                  <a:pt x="3392009" y="95548"/>
                </a:lnTo>
                <a:lnTo>
                  <a:pt x="3397961" y="92057"/>
                </a:lnTo>
                <a:lnTo>
                  <a:pt x="3409866" y="89815"/>
                </a:lnTo>
                <a:lnTo>
                  <a:pt x="3430702" y="89297"/>
                </a:lnTo>
                <a:lnTo>
                  <a:pt x="3436656" y="86632"/>
                </a:lnTo>
                <a:lnTo>
                  <a:pt x="3442609" y="83134"/>
                </a:lnTo>
                <a:lnTo>
                  <a:pt x="3454515" y="80887"/>
                </a:lnTo>
                <a:lnTo>
                  <a:pt x="3475351" y="80367"/>
                </a:lnTo>
                <a:lnTo>
                  <a:pt x="3481304" y="82995"/>
                </a:lnTo>
                <a:lnTo>
                  <a:pt x="3484281" y="85084"/>
                </a:lnTo>
                <a:lnTo>
                  <a:pt x="3497951" y="88026"/>
                </a:lnTo>
                <a:lnTo>
                  <a:pt x="3541901" y="89249"/>
                </a:lnTo>
                <a:lnTo>
                  <a:pt x="3565572" y="90255"/>
                </a:lnTo>
                <a:lnTo>
                  <a:pt x="3599276" y="96952"/>
                </a:lnTo>
                <a:lnTo>
                  <a:pt x="3639640" y="90962"/>
                </a:lnTo>
                <a:lnTo>
                  <a:pt x="3677625" y="90480"/>
                </a:lnTo>
                <a:lnTo>
                  <a:pt x="3722224" y="97655"/>
                </a:lnTo>
                <a:lnTo>
                  <a:pt x="3765645" y="98194"/>
                </a:lnTo>
                <a:lnTo>
                  <a:pt x="3806177" y="98194"/>
                </a:lnTo>
                <a:lnTo>
                  <a:pt x="3856351" y="9819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SMARTInkShape-13">
            <a:extLst>
              <a:ext uri="{FF2B5EF4-FFF2-40B4-BE49-F238E27FC236}">
                <a16:creationId xmlns:a16="http://schemas.microsoft.com/office/drawing/2014/main" id="{46AC2B4B-33BE-4624-AD80-EA4EFC3AD452}"/>
              </a:ext>
            </a:extLst>
          </p:cNvPr>
          <p:cNvSpPr/>
          <p:nvPr>
            <p:custDataLst>
              <p:tags r:id="rId4"/>
            </p:custDataLst>
          </p:nvPr>
        </p:nvSpPr>
        <p:spPr>
          <a:xfrm>
            <a:off x="1241227" y="6161484"/>
            <a:ext cx="1187649" cy="115686"/>
          </a:xfrm>
          <a:custGeom>
            <a:avLst/>
            <a:gdLst/>
            <a:ahLst/>
            <a:cxnLst/>
            <a:rect l="0" t="0" r="0" b="0"/>
            <a:pathLst>
              <a:path w="1187649" h="115686">
                <a:moveTo>
                  <a:pt x="0" y="0"/>
                </a:moveTo>
                <a:lnTo>
                  <a:pt x="0" y="0"/>
                </a:lnTo>
                <a:lnTo>
                  <a:pt x="4740" y="0"/>
                </a:lnTo>
                <a:lnTo>
                  <a:pt x="9713" y="2646"/>
                </a:lnTo>
                <a:lnTo>
                  <a:pt x="16250" y="7688"/>
                </a:lnTo>
                <a:lnTo>
                  <a:pt x="25406" y="8820"/>
                </a:lnTo>
                <a:lnTo>
                  <a:pt x="33644" y="15046"/>
                </a:lnTo>
                <a:lnTo>
                  <a:pt x="43003" y="17489"/>
                </a:lnTo>
                <a:lnTo>
                  <a:pt x="51452" y="23923"/>
                </a:lnTo>
                <a:lnTo>
                  <a:pt x="60856" y="26412"/>
                </a:lnTo>
                <a:lnTo>
                  <a:pt x="74791" y="26756"/>
                </a:lnTo>
                <a:lnTo>
                  <a:pt x="76650" y="27759"/>
                </a:lnTo>
                <a:lnTo>
                  <a:pt x="77888" y="29421"/>
                </a:lnTo>
                <a:lnTo>
                  <a:pt x="78714" y="31520"/>
                </a:lnTo>
                <a:lnTo>
                  <a:pt x="80257" y="32919"/>
                </a:lnTo>
                <a:lnTo>
                  <a:pt x="87910" y="35351"/>
                </a:lnTo>
                <a:lnTo>
                  <a:pt x="96863" y="35687"/>
                </a:lnTo>
                <a:lnTo>
                  <a:pt x="97317" y="36690"/>
                </a:lnTo>
                <a:lnTo>
                  <a:pt x="98106" y="43404"/>
                </a:lnTo>
                <a:lnTo>
                  <a:pt x="100819" y="44096"/>
                </a:lnTo>
                <a:lnTo>
                  <a:pt x="119552" y="44647"/>
                </a:lnTo>
                <a:lnTo>
                  <a:pt x="125233" y="47292"/>
                </a:lnTo>
                <a:lnTo>
                  <a:pt x="128137" y="49388"/>
                </a:lnTo>
                <a:lnTo>
                  <a:pt x="168087" y="61158"/>
                </a:lnTo>
                <a:lnTo>
                  <a:pt x="208441" y="70531"/>
                </a:lnTo>
                <a:lnTo>
                  <a:pt x="243093" y="72350"/>
                </a:lnTo>
                <a:lnTo>
                  <a:pt x="260824" y="78490"/>
                </a:lnTo>
                <a:lnTo>
                  <a:pt x="277372" y="82457"/>
                </a:lnTo>
                <a:lnTo>
                  <a:pt x="294843" y="87270"/>
                </a:lnTo>
                <a:lnTo>
                  <a:pt x="312587" y="91342"/>
                </a:lnTo>
                <a:lnTo>
                  <a:pt x="330412" y="96188"/>
                </a:lnTo>
                <a:lnTo>
                  <a:pt x="359050" y="100693"/>
                </a:lnTo>
                <a:lnTo>
                  <a:pt x="375598" y="105241"/>
                </a:lnTo>
                <a:lnTo>
                  <a:pt x="393070" y="109234"/>
                </a:lnTo>
                <a:lnTo>
                  <a:pt x="412010" y="114733"/>
                </a:lnTo>
                <a:lnTo>
                  <a:pt x="426899" y="115685"/>
                </a:lnTo>
                <a:lnTo>
                  <a:pt x="467393" y="107961"/>
                </a:lnTo>
                <a:lnTo>
                  <a:pt x="508996" y="107203"/>
                </a:lnTo>
                <a:lnTo>
                  <a:pt x="550663" y="107159"/>
                </a:lnTo>
                <a:lnTo>
                  <a:pt x="589911" y="107155"/>
                </a:lnTo>
                <a:lnTo>
                  <a:pt x="631922" y="107155"/>
                </a:lnTo>
                <a:lnTo>
                  <a:pt x="675919" y="107155"/>
                </a:lnTo>
                <a:lnTo>
                  <a:pt x="702567" y="106163"/>
                </a:lnTo>
                <a:lnTo>
                  <a:pt x="729662" y="99468"/>
                </a:lnTo>
                <a:lnTo>
                  <a:pt x="752158" y="97481"/>
                </a:lnTo>
                <a:lnTo>
                  <a:pt x="769830" y="91206"/>
                </a:lnTo>
                <a:lnTo>
                  <a:pt x="809734" y="89409"/>
                </a:lnTo>
                <a:lnTo>
                  <a:pt x="854336" y="89298"/>
                </a:lnTo>
                <a:lnTo>
                  <a:pt x="893419" y="89297"/>
                </a:lnTo>
                <a:lnTo>
                  <a:pt x="921904" y="86651"/>
                </a:lnTo>
                <a:lnTo>
                  <a:pt x="965680" y="81195"/>
                </a:lnTo>
                <a:lnTo>
                  <a:pt x="1007248" y="77884"/>
                </a:lnTo>
                <a:lnTo>
                  <a:pt x="1044416" y="67970"/>
                </a:lnTo>
                <a:lnTo>
                  <a:pt x="1080421" y="62595"/>
                </a:lnTo>
                <a:lnTo>
                  <a:pt x="1120391" y="54963"/>
                </a:lnTo>
                <a:lnTo>
                  <a:pt x="1187648" y="44648"/>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282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pPr lvl="1"/>
            <a:r>
              <a:rPr lang="en-GB" dirty="0"/>
              <a:t>Worst case complexity of search operations is less</a:t>
            </a:r>
          </a:p>
          <a:p>
            <a:pPr lvl="1"/>
            <a:r>
              <a:rPr lang="en-GB" dirty="0"/>
              <a:t>Space used is less</a:t>
            </a:r>
          </a:p>
          <a:p>
            <a:pPr lvl="1"/>
            <a:r>
              <a:rPr lang="en-GB" dirty="0"/>
              <a:t>Correct: Deletion is simpler and easier</a:t>
            </a:r>
          </a:p>
          <a:p>
            <a:pPr lvl="1"/>
            <a:r>
              <a:rPr lang="en-GB" dirty="0"/>
              <a:t>None of the above</a:t>
            </a:r>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559554"/>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387499"/>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5756777"/>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5756776"/>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57200" y="1600200"/>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pPr lvl="1"/>
            <a:r>
              <a:rPr lang="en-GB" dirty="0"/>
              <a:t>The standard answers are wrong, so I manually re-graded Questions 42 43 44</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5163016" y="2243699"/>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738812" y="85725"/>
            <a:ext cx="3286125" cy="668655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41645</TotalTime>
  <Words>8299</Words>
  <Application>Microsoft Office PowerPoint</Application>
  <PresentationFormat>On-screen Show (4:3)</PresentationFormat>
  <Paragraphs>587</Paragraphs>
  <Slides>49</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__fkGroteskNeue_598ab8</vt:lpstr>
      <vt:lpstr>inherit</vt:lpstr>
      <vt:lpstr>KaTeX_Main</vt:lpstr>
      <vt:lpstr>KaTeX_Math</vt:lpstr>
      <vt:lpstr>Lato Extended</vt:lpstr>
      <vt:lpstr>var(--font-berkeley-mono)</vt:lpstr>
      <vt:lpstr>var(--font-fk-grotesk)</vt:lpstr>
      <vt:lpstr>var(--font-fk-grotesk-neue)</vt:lpstr>
      <vt:lpstr>Arial</vt:lpstr>
      <vt:lpstr>Calibri</vt:lpstr>
      <vt:lpstr>Helvetica</vt:lpstr>
      <vt:lpstr>Times New Roman</vt:lpstr>
      <vt:lpstr>Wingdings</vt:lpstr>
      <vt:lpstr>Office Theme</vt:lpstr>
      <vt:lpstr>CSC017 Midterm Fall 2024 Problems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22</vt:lpstr>
      <vt:lpstr>Question 23</vt:lpstr>
      <vt:lpstr>Question 23</vt:lpstr>
      <vt:lpstr>Question 23</vt:lpstr>
      <vt:lpstr>Question 24</vt:lpstr>
      <vt:lpstr>Question 25</vt:lpstr>
      <vt:lpstr>Question 26</vt:lpstr>
      <vt:lpstr>Question 26 Variations</vt:lpstr>
      <vt:lpstr>Question 27</vt:lpstr>
      <vt:lpstr>Question 28</vt:lpstr>
      <vt:lpstr>Question 29</vt:lpstr>
      <vt:lpstr>Question 30</vt:lpstr>
      <vt:lpstr>Questions 31-32</vt:lpstr>
      <vt:lpstr>Question 33</vt:lpstr>
      <vt:lpstr>Question 34</vt:lpstr>
      <vt:lpstr>Question 35</vt:lpstr>
      <vt:lpstr>Question 36</vt:lpstr>
      <vt:lpstr>Question 37</vt:lpstr>
      <vt:lpstr>Linear Probing: Primary Clustering</vt:lpstr>
      <vt:lpstr>Linear Probing: Primary Clustering Explanations</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1225</cp:revision>
  <dcterms:created xsi:type="dcterms:W3CDTF">2018-08-13T22:58:39Z</dcterms:created>
  <dcterms:modified xsi:type="dcterms:W3CDTF">2025-02-02T19:58:26Z</dcterms:modified>
</cp:coreProperties>
</file>