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8" r:id="rId3"/>
    <p:sldId id="279" r:id="rId4"/>
    <p:sldId id="280" r:id="rId5"/>
    <p:sldId id="281" r:id="rId6"/>
    <p:sldId id="28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5"/>
    <p:restoredTop sz="77255" autoAdjust="0"/>
  </p:normalViewPr>
  <p:slideViewPr>
    <p:cSldViewPr snapToGrid="0" snapToObjects="1">
      <p:cViewPr varScale="1">
        <p:scale>
          <a:sx n="63" d="100"/>
          <a:sy n="63" d="100"/>
        </p:scale>
        <p:origin x="2338" y="6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123988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 Exercises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Quiz: Hashing Function</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a:bodyPr>
          <a:lstStyle/>
          <a:p>
            <a:r>
              <a:rPr lang="en-GB" b="0" i="0" dirty="0">
                <a:solidFill>
                  <a:srgbClr val="2D3B45"/>
                </a:solidFill>
                <a:effectLst/>
                <a:latin typeface="Lato Extended"/>
              </a:rPr>
              <a:t>Hashing: Consider a hash table of size 4, with starting index zero, and a hash function (7x+3) mod 4 for key x. Assuming the hash table is initially empty, which of the following is the contents of the table when the sequence 1, 3, 8, 10 is inserted into the table using closed hashing ? Here “__” denotes an empty location in the table.</a:t>
            </a:r>
          </a:p>
        </p:txBody>
      </p:sp>
    </p:spTree>
    <p:extLst>
      <p:ext uri="{BB962C8B-B14F-4D97-AF65-F5344CB8AC3E}">
        <p14:creationId xmlns:p14="http://schemas.microsoft.com/office/powerpoint/2010/main" val="24795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Quiz: Linear Probing I</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endParaRPr lang="en-SE" dirty="0"/>
          </a:p>
        </p:txBody>
      </p:sp>
    </p:spTree>
    <p:extLst>
      <p:ext uri="{BB962C8B-B14F-4D97-AF65-F5344CB8AC3E}">
        <p14:creationId xmlns:p14="http://schemas.microsoft.com/office/powerpoint/2010/main" val="1213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Quiz: Linear Probing II</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Quiz: Linear Probing III</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spTree>
    <p:extLst>
      <p:ext uri="{BB962C8B-B14F-4D97-AF65-F5344CB8AC3E}">
        <p14:creationId xmlns:p14="http://schemas.microsoft.com/office/powerpoint/2010/main" val="31373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462C-29A7-DE16-AE24-BE0D627B4632}"/>
              </a:ext>
            </a:extLst>
          </p:cNvPr>
          <p:cNvSpPr>
            <a:spLocks noGrp="1"/>
          </p:cNvSpPr>
          <p:nvPr>
            <p:ph type="title"/>
          </p:nvPr>
        </p:nvSpPr>
        <p:spPr/>
        <p:txBody>
          <a:bodyPr/>
          <a:lstStyle/>
          <a:p>
            <a:r>
              <a:rPr lang="en-GB" dirty="0"/>
              <a:t>Hashing</a:t>
            </a:r>
            <a:endParaRPr lang="en-SE" dirty="0"/>
          </a:p>
        </p:txBody>
      </p:sp>
      <p:sp>
        <p:nvSpPr>
          <p:cNvPr id="3" name="Content Placeholder 2">
            <a:extLst>
              <a:ext uri="{FF2B5EF4-FFF2-40B4-BE49-F238E27FC236}">
                <a16:creationId xmlns:a16="http://schemas.microsoft.com/office/drawing/2014/main" id="{ED8F0B79-E659-D7F5-1561-63A7F9153537}"/>
              </a:ext>
            </a:extLst>
          </p:cNvPr>
          <p:cNvSpPr>
            <a:spLocks noGrp="1"/>
          </p:cNvSpPr>
          <p:nvPr>
            <p:ph idx="1"/>
          </p:nvPr>
        </p:nvSpPr>
        <p:spPr/>
        <p:txBody>
          <a:bodyPr/>
          <a:lstStyle/>
          <a:p>
            <a:pPr algn="l"/>
            <a:r>
              <a:rPr lang="en-GB" dirty="0">
                <a:solidFill>
                  <a:srgbClr val="222222"/>
                </a:solidFill>
                <a:latin typeface="Times New Roman" panose="02020603050405020304" pitchFamily="18" charset="0"/>
                <a:cs typeface="Times New Roman" panose="02020603050405020304" pitchFamily="18" charset="0"/>
              </a:rPr>
              <a:t>I</a:t>
            </a:r>
            <a:r>
              <a:rPr lang="en-GB" b="0" i="0" dirty="0">
                <a:solidFill>
                  <a:srgbClr val="222222"/>
                </a:solidFill>
                <a:effectLst/>
                <a:latin typeface="Times New Roman" panose="02020603050405020304" pitchFamily="18" charset="0"/>
                <a:cs typeface="Times New Roman" panose="02020603050405020304" pitchFamily="18" charset="0"/>
              </a:rPr>
              <a:t>nsert keys into a hash table of size 5, using different collision resolution methods. </a:t>
            </a:r>
          </a:p>
          <a:p>
            <a:pPr algn="l"/>
            <a:r>
              <a:rPr lang="en-GB" b="1" i="0" dirty="0">
                <a:solidFill>
                  <a:srgbClr val="222222"/>
                </a:solidFill>
                <a:effectLst/>
                <a:latin typeface="Times New Roman" panose="02020603050405020304" pitchFamily="18" charset="0"/>
                <a:cs typeface="Times New Roman" panose="02020603050405020304" pitchFamily="18" charset="0"/>
              </a:rPr>
              <a:t>Hash function</a:t>
            </a:r>
            <a:r>
              <a:rPr lang="en-GB" b="0" i="0" dirty="0">
                <a:solidFill>
                  <a:srgbClr val="222222"/>
                </a:solidFill>
                <a:effectLst/>
                <a:latin typeface="Times New Roman" panose="02020603050405020304" pitchFamily="18" charset="0"/>
                <a:cs typeface="Times New Roman" panose="02020603050405020304" pitchFamily="18" charset="0"/>
              </a:rPr>
              <a:t>: h(k)=k%5 (maps keys to indices 0–4)</a:t>
            </a:r>
          </a:p>
          <a:p>
            <a:pPr algn="l">
              <a:buFont typeface="Arial" panose="020B0604020202020204" pitchFamily="34" charset="0"/>
              <a:buChar char="•"/>
            </a:pPr>
            <a:r>
              <a:rPr lang="en-GB" b="1" i="0" dirty="0">
                <a:solidFill>
                  <a:srgbClr val="222222"/>
                </a:solidFill>
                <a:effectLst/>
                <a:latin typeface="Times New Roman" panose="02020603050405020304" pitchFamily="18" charset="0"/>
                <a:cs typeface="Times New Roman" panose="02020603050405020304" pitchFamily="18" charset="0"/>
              </a:rPr>
              <a:t>Keys to insert</a:t>
            </a:r>
            <a:r>
              <a:rPr lang="en-GB" b="0" i="0" dirty="0">
                <a:solidFill>
                  <a:srgbClr val="222222"/>
                </a:solidFill>
                <a:effectLst/>
                <a:latin typeface="Times New Roman" panose="02020603050405020304" pitchFamily="18" charset="0"/>
                <a:cs typeface="Times New Roman" panose="02020603050405020304" pitchFamily="18" charset="0"/>
              </a:rPr>
              <a:t>: 10, 22, 15, 33, 25</a:t>
            </a:r>
          </a:p>
          <a:p>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1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41820</TotalTime>
  <Words>799</Words>
  <Application>Microsoft Office PowerPoint</Application>
  <PresentationFormat>On-screen Show (4:3)</PresentationFormat>
  <Paragraphs>50</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__fkGroteskNeue_598ab8</vt:lpstr>
      <vt:lpstr>inherit</vt:lpstr>
      <vt:lpstr>Lato Extended</vt:lpstr>
      <vt:lpstr>var(--font-berkeley-mono)</vt:lpstr>
      <vt:lpstr>Arial</vt:lpstr>
      <vt:lpstr>Calibri</vt:lpstr>
      <vt:lpstr>Helvetica</vt:lpstr>
      <vt:lpstr>Times New Roman</vt:lpstr>
      <vt:lpstr>Wingdings</vt:lpstr>
      <vt:lpstr>Office Theme</vt:lpstr>
      <vt:lpstr>Lecture 7 Hash Tables Exercises</vt:lpstr>
      <vt:lpstr>Quiz: Hashing Function</vt:lpstr>
      <vt:lpstr>Quiz: Linear Probing I</vt:lpstr>
      <vt:lpstr>Quiz: Linear Probing II</vt:lpstr>
      <vt:lpstr>Quiz: Linear Probing III</vt:lpstr>
      <vt:lpstr>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1250</cp:revision>
  <dcterms:created xsi:type="dcterms:W3CDTF">2018-08-13T22:58:39Z</dcterms:created>
  <dcterms:modified xsi:type="dcterms:W3CDTF">2025-02-24T22:21:43Z</dcterms:modified>
</cp:coreProperties>
</file>