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151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positions,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8Y0UDZ9vvs" TargetMode="External"/><Relationship Id="rId3" Type="http://schemas.openxmlformats.org/officeDocument/2006/relationships/hyperlink" Target="https://www.youtube.com/watch?v=knV86FlSXJ8" TargetMode="External"/><Relationship Id="rId7" Type="http://schemas.openxmlformats.org/officeDocument/2006/relationships/hyperlink" Target="https://www.youtube.com/watch?v=VeYKEMY2F9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57JonwKNk" TargetMode="External"/><Relationship Id="rId5" Type="http://schemas.openxmlformats.org/officeDocument/2006/relationships/hyperlink" Target="https://www.youtube.com/watch?v=_xA8UvfOGgU" TargetMode="External"/><Relationship Id="rId10" Type="http://schemas.openxmlformats.org/officeDocument/2006/relationships/hyperlink" Target="https://www.youtube.com/watch?v=LRtKQdsJC3o" TargetMode="External"/><Relationship Id="rId4" Type="http://schemas.openxmlformats.org/officeDocument/2006/relationships/hyperlink" Target="https://www.youtube.com/watch?v=wWgIAphfn2U" TargetMode="External"/><Relationship Id="rId9" Type="http://schemas.openxmlformats.org/officeDocument/2006/relationships/hyperlink" Target="https://www.youtube.com/watch?v=0CFJAkpnh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090"/>
          </a:xfrm>
        </p:spPr>
        <p:txBody>
          <a:bodyPr>
            <a:normAutofit/>
          </a:bodyPr>
          <a:lstStyle/>
          <a:p>
            <a:r>
              <a:rPr lang="en-GB" dirty="0"/>
              <a:t>Two main types of techniques for handling hash collisions:</a:t>
            </a:r>
          </a:p>
          <a:p>
            <a:r>
              <a:rPr lang="en-GB" dirty="0"/>
              <a:t>1. Separate Chaining: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i)=(h1(k)+i⋅h2(k))%7, i=0, 1, 2…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near the hash position of keys.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position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position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position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position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position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full, delete the element (k)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(at position 5). The item must be removed before re-adding, as it is likely that the item is added back into its original position.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600200"/>
            <a:ext cx="852456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3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6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7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8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9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position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41972</TotalTime>
  <Words>5907</Words>
  <Application>Microsoft Office PowerPoint</Application>
  <PresentationFormat>On-screen Show (4:3)</PresentationFormat>
  <Paragraphs>1034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DejaVu Sans</vt:lpstr>
      <vt:lpstr>DejaVu Sans Mono</vt:lpstr>
      <vt:lpstr>fkGroteskNeue</vt:lpstr>
      <vt:lpstr>KaTeX_Main</vt:lpstr>
      <vt:lpstr>KaTeX_Math</vt:lpstr>
      <vt:lpstr>Arial</vt:lpstr>
      <vt:lpstr>Calibri</vt:lpstr>
      <vt:lpstr>Helvetica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Modular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1268</cp:revision>
  <dcterms:created xsi:type="dcterms:W3CDTF">2018-08-13T22:58:39Z</dcterms:created>
  <dcterms:modified xsi:type="dcterms:W3CDTF">2025-02-24T22:46:41Z</dcterms:modified>
</cp:coreProperties>
</file>