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12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2-3 T</a:t>
            </a:r>
            <a:r>
              <a:rPr lang="en-US" dirty="0"/>
              <a:t>rees B Trees</a:t>
            </a:r>
            <a:br>
              <a:rPr lang="en-US" dirty="0"/>
            </a:br>
            <a:r>
              <a:rPr lang="en-US" altLang="zh-CN" dirty="0"/>
              <a:t>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A66-F4FF-6244-2E5F-44CF9E5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2-3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30F5-D0F3-8363-D015-7BD20197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the final 2-3 tree after inserting 12 and 13</a:t>
            </a:r>
          </a:p>
          <a:p>
            <a:endParaRPr lang="en-SE" dirty="0"/>
          </a:p>
        </p:txBody>
      </p:sp>
      <p:sp>
        <p:nvSpPr>
          <p:cNvPr id="4" name="Google Shape;411;p38">
            <a:extLst>
              <a:ext uri="{FF2B5EF4-FFF2-40B4-BE49-F238E27FC236}">
                <a16:creationId xmlns:a16="http://schemas.microsoft.com/office/drawing/2014/main" id="{FF6A917F-DFC8-78EA-EA58-7F9354836CA3}"/>
              </a:ext>
            </a:extLst>
          </p:cNvPr>
          <p:cNvSpPr/>
          <p:nvPr/>
        </p:nvSpPr>
        <p:spPr>
          <a:xfrm>
            <a:off x="5536842" y="5729648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12;p38">
            <a:extLst>
              <a:ext uri="{FF2B5EF4-FFF2-40B4-BE49-F238E27FC236}">
                <a16:creationId xmlns:a16="http://schemas.microsoft.com/office/drawing/2014/main" id="{C7FEF921-7EB9-254A-A095-922269CA45F5}"/>
              </a:ext>
            </a:extLst>
          </p:cNvPr>
          <p:cNvSpPr/>
          <p:nvPr/>
        </p:nvSpPr>
        <p:spPr>
          <a:xfrm>
            <a:off x="6653009" y="5729648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3;p38">
            <a:extLst>
              <a:ext uri="{FF2B5EF4-FFF2-40B4-BE49-F238E27FC236}">
                <a16:creationId xmlns:a16="http://schemas.microsoft.com/office/drawing/2014/main" id="{5351DB0A-F7BA-89A0-1960-A8824F6635B0}"/>
              </a:ext>
            </a:extLst>
          </p:cNvPr>
          <p:cNvSpPr txBox="1"/>
          <p:nvPr/>
        </p:nvSpPr>
        <p:spPr>
          <a:xfrm>
            <a:off x="5536842" y="5798653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414;p38">
            <a:extLst>
              <a:ext uri="{FF2B5EF4-FFF2-40B4-BE49-F238E27FC236}">
                <a16:creationId xmlns:a16="http://schemas.microsoft.com/office/drawing/2014/main" id="{F45B710C-7E11-12EB-597D-8AA2D1AC78BD}"/>
              </a:ext>
            </a:extLst>
          </p:cNvPr>
          <p:cNvSpPr txBox="1"/>
          <p:nvPr/>
        </p:nvSpPr>
        <p:spPr>
          <a:xfrm>
            <a:off x="6653009" y="579296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415;p38">
            <a:extLst>
              <a:ext uri="{FF2B5EF4-FFF2-40B4-BE49-F238E27FC236}">
                <a16:creationId xmlns:a16="http://schemas.microsoft.com/office/drawing/2014/main" id="{18D65D49-C84D-BB23-62A6-4DFFD5C9C51A}"/>
              </a:ext>
            </a:extLst>
          </p:cNvPr>
          <p:cNvGrpSpPr/>
          <p:nvPr/>
        </p:nvGrpSpPr>
        <p:grpSpPr>
          <a:xfrm>
            <a:off x="3432274" y="3651298"/>
            <a:ext cx="585175" cy="585000"/>
            <a:chOff x="7542800" y="2629800"/>
            <a:chExt cx="585000" cy="585000"/>
          </a:xfrm>
        </p:grpSpPr>
        <p:sp>
          <p:nvSpPr>
            <p:cNvPr id="9" name="Google Shape;416;p38">
              <a:extLst>
                <a:ext uri="{FF2B5EF4-FFF2-40B4-BE49-F238E27FC236}">
                  <a16:creationId xmlns:a16="http://schemas.microsoft.com/office/drawing/2014/main" id="{6D18AE42-7175-FFD5-18D9-A92AB044359F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7;p38">
              <a:extLst>
                <a:ext uri="{FF2B5EF4-FFF2-40B4-BE49-F238E27FC236}">
                  <a16:creationId xmlns:a16="http://schemas.microsoft.com/office/drawing/2014/main" id="{6692B830-AF92-B761-793B-7BE63078E947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418;p38">
            <a:extLst>
              <a:ext uri="{FF2B5EF4-FFF2-40B4-BE49-F238E27FC236}">
                <a16:creationId xmlns:a16="http://schemas.microsoft.com/office/drawing/2014/main" id="{17459C37-61A1-8288-6163-DA9D750B582D}"/>
              </a:ext>
            </a:extLst>
          </p:cNvPr>
          <p:cNvGrpSpPr/>
          <p:nvPr/>
        </p:nvGrpSpPr>
        <p:grpSpPr>
          <a:xfrm>
            <a:off x="2261981" y="4707723"/>
            <a:ext cx="585175" cy="585000"/>
            <a:chOff x="7542800" y="2629800"/>
            <a:chExt cx="585000" cy="585000"/>
          </a:xfrm>
        </p:grpSpPr>
        <p:sp>
          <p:nvSpPr>
            <p:cNvPr id="12" name="Google Shape;419;p38">
              <a:extLst>
                <a:ext uri="{FF2B5EF4-FFF2-40B4-BE49-F238E27FC236}">
                  <a16:creationId xmlns:a16="http://schemas.microsoft.com/office/drawing/2014/main" id="{32DD1CA2-E0FD-D25E-4441-3EC3B4B7FF6D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0;p38">
              <a:extLst>
                <a:ext uri="{FF2B5EF4-FFF2-40B4-BE49-F238E27FC236}">
                  <a16:creationId xmlns:a16="http://schemas.microsoft.com/office/drawing/2014/main" id="{4685E109-CF6D-875B-D5E5-FCAD87EB9C0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421;p38">
            <a:extLst>
              <a:ext uri="{FF2B5EF4-FFF2-40B4-BE49-F238E27FC236}">
                <a16:creationId xmlns:a16="http://schemas.microsoft.com/office/drawing/2014/main" id="{10A037BD-593C-EFC2-980B-2006D9638E0A}"/>
              </a:ext>
            </a:extLst>
          </p:cNvPr>
          <p:cNvGrpSpPr/>
          <p:nvPr/>
        </p:nvGrpSpPr>
        <p:grpSpPr>
          <a:xfrm>
            <a:off x="4998015" y="4707723"/>
            <a:ext cx="585175" cy="585000"/>
            <a:chOff x="7542800" y="2629800"/>
            <a:chExt cx="585000" cy="585000"/>
          </a:xfrm>
        </p:grpSpPr>
        <p:sp>
          <p:nvSpPr>
            <p:cNvPr id="15" name="Google Shape;422;p38">
              <a:extLst>
                <a:ext uri="{FF2B5EF4-FFF2-40B4-BE49-F238E27FC236}">
                  <a16:creationId xmlns:a16="http://schemas.microsoft.com/office/drawing/2014/main" id="{EBB0634C-B9E6-51E0-F0D8-5A4AF1D9D5E0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3;p38">
              <a:extLst>
                <a:ext uri="{FF2B5EF4-FFF2-40B4-BE49-F238E27FC236}">
                  <a16:creationId xmlns:a16="http://schemas.microsoft.com/office/drawing/2014/main" id="{0B98FC1A-B7E5-919C-F1E9-4F6038ABB83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424;p38">
            <a:extLst>
              <a:ext uri="{FF2B5EF4-FFF2-40B4-BE49-F238E27FC236}">
                <a16:creationId xmlns:a16="http://schemas.microsoft.com/office/drawing/2014/main" id="{8733ADC7-6611-C5C6-1749-33131B3407D9}"/>
              </a:ext>
            </a:extLst>
          </p:cNvPr>
          <p:cNvGrpSpPr/>
          <p:nvPr/>
        </p:nvGrpSpPr>
        <p:grpSpPr>
          <a:xfrm>
            <a:off x="1602866" y="5683523"/>
            <a:ext cx="585175" cy="585000"/>
            <a:chOff x="7542800" y="2629800"/>
            <a:chExt cx="585000" cy="585000"/>
          </a:xfrm>
        </p:grpSpPr>
        <p:sp>
          <p:nvSpPr>
            <p:cNvPr id="18" name="Google Shape;425;p38">
              <a:extLst>
                <a:ext uri="{FF2B5EF4-FFF2-40B4-BE49-F238E27FC236}">
                  <a16:creationId xmlns:a16="http://schemas.microsoft.com/office/drawing/2014/main" id="{DEE25B54-AAD1-C5CF-7D05-074F3639D32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;p38">
              <a:extLst>
                <a:ext uri="{FF2B5EF4-FFF2-40B4-BE49-F238E27FC236}">
                  <a16:creationId xmlns:a16="http://schemas.microsoft.com/office/drawing/2014/main" id="{AD05D3AA-CAB5-8A60-AD49-0F12421BD53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427;p38">
            <a:extLst>
              <a:ext uri="{FF2B5EF4-FFF2-40B4-BE49-F238E27FC236}">
                <a16:creationId xmlns:a16="http://schemas.microsoft.com/office/drawing/2014/main" id="{D6DD1BB5-D98E-D042-D992-879BB1CEB503}"/>
              </a:ext>
            </a:extLst>
          </p:cNvPr>
          <p:cNvGrpSpPr/>
          <p:nvPr/>
        </p:nvGrpSpPr>
        <p:grpSpPr>
          <a:xfrm>
            <a:off x="2847127" y="5683523"/>
            <a:ext cx="585175" cy="585000"/>
            <a:chOff x="7542800" y="2629800"/>
            <a:chExt cx="585000" cy="585000"/>
          </a:xfrm>
        </p:grpSpPr>
        <p:sp>
          <p:nvSpPr>
            <p:cNvPr id="21" name="Google Shape;428;p38">
              <a:extLst>
                <a:ext uri="{FF2B5EF4-FFF2-40B4-BE49-F238E27FC236}">
                  <a16:creationId xmlns:a16="http://schemas.microsoft.com/office/drawing/2014/main" id="{8C9E8C7A-A2A5-40A0-0143-418052DDE06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9;p38">
              <a:extLst>
                <a:ext uri="{FF2B5EF4-FFF2-40B4-BE49-F238E27FC236}">
                  <a16:creationId xmlns:a16="http://schemas.microsoft.com/office/drawing/2014/main" id="{632878C4-CC52-AAAC-BFBC-140BD5B37B25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430;p38">
            <a:extLst>
              <a:ext uri="{FF2B5EF4-FFF2-40B4-BE49-F238E27FC236}">
                <a16:creationId xmlns:a16="http://schemas.microsoft.com/office/drawing/2014/main" id="{D921A8E0-C133-C52E-8CCF-9B08D534A7E0}"/>
              </a:ext>
            </a:extLst>
          </p:cNvPr>
          <p:cNvGrpSpPr/>
          <p:nvPr/>
        </p:nvGrpSpPr>
        <p:grpSpPr>
          <a:xfrm>
            <a:off x="4091388" y="5729648"/>
            <a:ext cx="585175" cy="585000"/>
            <a:chOff x="7542800" y="2629800"/>
            <a:chExt cx="585000" cy="585000"/>
          </a:xfrm>
        </p:grpSpPr>
        <p:sp>
          <p:nvSpPr>
            <p:cNvPr id="24" name="Google Shape;431;p38">
              <a:extLst>
                <a:ext uri="{FF2B5EF4-FFF2-40B4-BE49-F238E27FC236}">
                  <a16:creationId xmlns:a16="http://schemas.microsoft.com/office/drawing/2014/main" id="{4B8AC80F-1A79-4C13-61CD-952DCC300C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2;p38">
              <a:extLst>
                <a:ext uri="{FF2B5EF4-FFF2-40B4-BE49-F238E27FC236}">
                  <a16:creationId xmlns:a16="http://schemas.microsoft.com/office/drawing/2014/main" id="{11F50A73-14CD-B538-C613-FC13F220EA35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433;p38">
            <a:extLst>
              <a:ext uri="{FF2B5EF4-FFF2-40B4-BE49-F238E27FC236}">
                <a16:creationId xmlns:a16="http://schemas.microsoft.com/office/drawing/2014/main" id="{3491AD2D-F84D-EC14-DE1F-495D02E5177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554561" y="4236298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34;p38">
            <a:extLst>
              <a:ext uri="{FF2B5EF4-FFF2-40B4-BE49-F238E27FC236}">
                <a16:creationId xmlns:a16="http://schemas.microsoft.com/office/drawing/2014/main" id="{D29D16F5-0CCC-280D-EA72-034D1EA1B98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3724861" y="4236298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35;p38">
            <a:extLst>
              <a:ext uri="{FF2B5EF4-FFF2-40B4-BE49-F238E27FC236}">
                <a16:creationId xmlns:a16="http://schemas.microsoft.com/office/drawing/2014/main" id="{2056E963-9707-5516-D489-80CFF813EE5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1895469" y="5292723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436;p38">
            <a:extLst>
              <a:ext uri="{FF2B5EF4-FFF2-40B4-BE49-F238E27FC236}">
                <a16:creationId xmlns:a16="http://schemas.microsoft.com/office/drawing/2014/main" id="{86AFE7DB-CBE7-05A0-8C69-0B042658B10D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554569" y="5292723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437;p38">
            <a:extLst>
              <a:ext uri="{FF2B5EF4-FFF2-40B4-BE49-F238E27FC236}">
                <a16:creationId xmlns:a16="http://schemas.microsoft.com/office/drawing/2014/main" id="{1C03974E-BE3D-F9EC-3181-7223C21BB590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4384003" y="5292723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438;p38">
            <a:extLst>
              <a:ext uri="{FF2B5EF4-FFF2-40B4-BE49-F238E27FC236}">
                <a16:creationId xmlns:a16="http://schemas.microsoft.com/office/drawing/2014/main" id="{D5B22648-0C11-7D56-6C13-7A5F13FE5CC8}"/>
              </a:ext>
            </a:extLst>
          </p:cNvPr>
          <p:cNvCxnSpPr>
            <a:endCxn id="4" idx="0"/>
          </p:cNvCxnSpPr>
          <p:nvPr/>
        </p:nvCxnSpPr>
        <p:spPr>
          <a:xfrm>
            <a:off x="5600142" y="5315948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439;p38">
            <a:extLst>
              <a:ext uri="{FF2B5EF4-FFF2-40B4-BE49-F238E27FC236}">
                <a16:creationId xmlns:a16="http://schemas.microsoft.com/office/drawing/2014/main" id="{42C583EA-04BC-A465-F55A-FB8DA09FA514}"/>
              </a:ext>
            </a:extLst>
          </p:cNvPr>
          <p:cNvGrpSpPr/>
          <p:nvPr/>
        </p:nvGrpSpPr>
        <p:grpSpPr>
          <a:xfrm>
            <a:off x="5583110" y="4707723"/>
            <a:ext cx="585175" cy="585000"/>
            <a:chOff x="6497450" y="1607875"/>
            <a:chExt cx="585000" cy="585000"/>
          </a:xfrm>
        </p:grpSpPr>
        <p:sp>
          <p:nvSpPr>
            <p:cNvPr id="33" name="Google Shape;440;p38">
              <a:extLst>
                <a:ext uri="{FF2B5EF4-FFF2-40B4-BE49-F238E27FC236}">
                  <a16:creationId xmlns:a16="http://schemas.microsoft.com/office/drawing/2014/main" id="{CD6E72BC-63E3-502B-7FAF-D22F75A9C96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1;p38">
              <a:extLst>
                <a:ext uri="{FF2B5EF4-FFF2-40B4-BE49-F238E27FC236}">
                  <a16:creationId xmlns:a16="http://schemas.microsoft.com/office/drawing/2014/main" id="{8820D542-4179-CB2D-F202-5B670F985ED3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442;p38">
            <a:extLst>
              <a:ext uri="{FF2B5EF4-FFF2-40B4-BE49-F238E27FC236}">
                <a16:creationId xmlns:a16="http://schemas.microsoft.com/office/drawing/2014/main" id="{656108A6-3AA1-A4FA-5752-0BE2F89AA9DD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5875697" y="5292723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542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3401-A82B-6372-9624-CA55A5D6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B09C-4471-043C-A279-56B41A5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0" y="166520"/>
            <a:ext cx="8229600" cy="1143000"/>
          </a:xfrm>
        </p:spPr>
        <p:txBody>
          <a:bodyPr/>
          <a:lstStyle/>
          <a:p>
            <a:r>
              <a:rPr lang="en-GB" dirty="0"/>
              <a:t>2-3 Trees ANS</a:t>
            </a:r>
            <a:endParaRPr lang="en-SE" dirty="0"/>
          </a:p>
        </p:txBody>
      </p:sp>
      <p:sp>
        <p:nvSpPr>
          <p:cNvPr id="190" name="Google Shape;411;p38">
            <a:extLst>
              <a:ext uri="{FF2B5EF4-FFF2-40B4-BE49-F238E27FC236}">
                <a16:creationId xmlns:a16="http://schemas.microsoft.com/office/drawing/2014/main" id="{760D0164-8C74-BF82-92C1-E4A58E93DEBA}"/>
              </a:ext>
            </a:extLst>
          </p:cNvPr>
          <p:cNvSpPr/>
          <p:nvPr/>
        </p:nvSpPr>
        <p:spPr>
          <a:xfrm>
            <a:off x="5903369" y="3135603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12;p38">
            <a:extLst>
              <a:ext uri="{FF2B5EF4-FFF2-40B4-BE49-F238E27FC236}">
                <a16:creationId xmlns:a16="http://schemas.microsoft.com/office/drawing/2014/main" id="{6FBD9BDA-2A98-37D1-1B97-AFF7B9624588}"/>
              </a:ext>
            </a:extLst>
          </p:cNvPr>
          <p:cNvSpPr/>
          <p:nvPr/>
        </p:nvSpPr>
        <p:spPr>
          <a:xfrm>
            <a:off x="7019536" y="3135603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13;p38">
            <a:extLst>
              <a:ext uri="{FF2B5EF4-FFF2-40B4-BE49-F238E27FC236}">
                <a16:creationId xmlns:a16="http://schemas.microsoft.com/office/drawing/2014/main" id="{DB1FC6EE-44D1-DB06-4093-AAE445A87B73}"/>
              </a:ext>
            </a:extLst>
          </p:cNvPr>
          <p:cNvSpPr txBox="1"/>
          <p:nvPr/>
        </p:nvSpPr>
        <p:spPr>
          <a:xfrm>
            <a:off x="5903369" y="3204608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414;p38">
            <a:extLst>
              <a:ext uri="{FF2B5EF4-FFF2-40B4-BE49-F238E27FC236}">
                <a16:creationId xmlns:a16="http://schemas.microsoft.com/office/drawing/2014/main" id="{54CEEDFF-13EF-74AC-57D7-781D729977C1}"/>
              </a:ext>
            </a:extLst>
          </p:cNvPr>
          <p:cNvSpPr txBox="1"/>
          <p:nvPr/>
        </p:nvSpPr>
        <p:spPr>
          <a:xfrm>
            <a:off x="7019536" y="3198924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4" name="Google Shape;415;p38">
            <a:extLst>
              <a:ext uri="{FF2B5EF4-FFF2-40B4-BE49-F238E27FC236}">
                <a16:creationId xmlns:a16="http://schemas.microsoft.com/office/drawing/2014/main" id="{1BC6A75F-3B84-F1A0-B6D3-1B97B12780B7}"/>
              </a:ext>
            </a:extLst>
          </p:cNvPr>
          <p:cNvGrpSpPr/>
          <p:nvPr/>
        </p:nvGrpSpPr>
        <p:grpSpPr>
          <a:xfrm>
            <a:off x="3798801" y="1057253"/>
            <a:ext cx="585175" cy="585000"/>
            <a:chOff x="7542800" y="2629800"/>
            <a:chExt cx="585000" cy="585000"/>
          </a:xfrm>
        </p:grpSpPr>
        <p:sp>
          <p:nvSpPr>
            <p:cNvPr id="195" name="Google Shape;416;p38">
              <a:extLst>
                <a:ext uri="{FF2B5EF4-FFF2-40B4-BE49-F238E27FC236}">
                  <a16:creationId xmlns:a16="http://schemas.microsoft.com/office/drawing/2014/main" id="{CEB925AB-2D01-BFE2-0216-1721377B2C5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7;p38">
              <a:extLst>
                <a:ext uri="{FF2B5EF4-FFF2-40B4-BE49-F238E27FC236}">
                  <a16:creationId xmlns:a16="http://schemas.microsoft.com/office/drawing/2014/main" id="{298E547B-BE0E-3F66-265C-95E175906C5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7" name="Google Shape;418;p38">
            <a:extLst>
              <a:ext uri="{FF2B5EF4-FFF2-40B4-BE49-F238E27FC236}">
                <a16:creationId xmlns:a16="http://schemas.microsoft.com/office/drawing/2014/main" id="{30CB9914-AE40-6380-68E5-F3F70DC5116A}"/>
              </a:ext>
            </a:extLst>
          </p:cNvPr>
          <p:cNvGrpSpPr/>
          <p:nvPr/>
        </p:nvGrpSpPr>
        <p:grpSpPr>
          <a:xfrm>
            <a:off x="2628508" y="2113678"/>
            <a:ext cx="585175" cy="585000"/>
            <a:chOff x="7542800" y="2629800"/>
            <a:chExt cx="585000" cy="585000"/>
          </a:xfrm>
        </p:grpSpPr>
        <p:sp>
          <p:nvSpPr>
            <p:cNvPr id="198" name="Google Shape;419;p38">
              <a:extLst>
                <a:ext uri="{FF2B5EF4-FFF2-40B4-BE49-F238E27FC236}">
                  <a16:creationId xmlns:a16="http://schemas.microsoft.com/office/drawing/2014/main" id="{C66B355D-7AFF-1BBA-01DD-44D0CDEC79A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0;p38">
              <a:extLst>
                <a:ext uri="{FF2B5EF4-FFF2-40B4-BE49-F238E27FC236}">
                  <a16:creationId xmlns:a16="http://schemas.microsoft.com/office/drawing/2014/main" id="{26A78CC0-D9E4-13AE-0787-490616456A9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0" name="Google Shape;421;p38">
            <a:extLst>
              <a:ext uri="{FF2B5EF4-FFF2-40B4-BE49-F238E27FC236}">
                <a16:creationId xmlns:a16="http://schemas.microsoft.com/office/drawing/2014/main" id="{12B656C8-E2AC-6D23-DFBA-2476E307935E}"/>
              </a:ext>
            </a:extLst>
          </p:cNvPr>
          <p:cNvGrpSpPr/>
          <p:nvPr/>
        </p:nvGrpSpPr>
        <p:grpSpPr>
          <a:xfrm>
            <a:off x="5364542" y="2113678"/>
            <a:ext cx="585175" cy="585000"/>
            <a:chOff x="7542800" y="2629800"/>
            <a:chExt cx="585000" cy="585000"/>
          </a:xfrm>
        </p:grpSpPr>
        <p:sp>
          <p:nvSpPr>
            <p:cNvPr id="201" name="Google Shape;422;p38">
              <a:extLst>
                <a:ext uri="{FF2B5EF4-FFF2-40B4-BE49-F238E27FC236}">
                  <a16:creationId xmlns:a16="http://schemas.microsoft.com/office/drawing/2014/main" id="{67642A29-6152-F6DB-1FC1-F8B06EAFDB9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3;p38">
              <a:extLst>
                <a:ext uri="{FF2B5EF4-FFF2-40B4-BE49-F238E27FC236}">
                  <a16:creationId xmlns:a16="http://schemas.microsoft.com/office/drawing/2014/main" id="{36B70E67-1D8A-6219-45FB-C35E5D4636F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3" name="Google Shape;424;p38">
            <a:extLst>
              <a:ext uri="{FF2B5EF4-FFF2-40B4-BE49-F238E27FC236}">
                <a16:creationId xmlns:a16="http://schemas.microsoft.com/office/drawing/2014/main" id="{E9E0EB18-3126-8892-75B5-45283E578D26}"/>
              </a:ext>
            </a:extLst>
          </p:cNvPr>
          <p:cNvGrpSpPr/>
          <p:nvPr/>
        </p:nvGrpSpPr>
        <p:grpSpPr>
          <a:xfrm>
            <a:off x="1969393" y="3089478"/>
            <a:ext cx="585175" cy="585000"/>
            <a:chOff x="7542800" y="2629800"/>
            <a:chExt cx="585000" cy="585000"/>
          </a:xfrm>
        </p:grpSpPr>
        <p:sp>
          <p:nvSpPr>
            <p:cNvPr id="204" name="Google Shape;425;p38">
              <a:extLst>
                <a:ext uri="{FF2B5EF4-FFF2-40B4-BE49-F238E27FC236}">
                  <a16:creationId xmlns:a16="http://schemas.microsoft.com/office/drawing/2014/main" id="{BF646556-2F83-EDF5-085F-ED6830351DDC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6;p38">
              <a:extLst>
                <a:ext uri="{FF2B5EF4-FFF2-40B4-BE49-F238E27FC236}">
                  <a16:creationId xmlns:a16="http://schemas.microsoft.com/office/drawing/2014/main" id="{89908B5F-0867-396B-D085-C57B42EEF72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6" name="Google Shape;427;p38">
            <a:extLst>
              <a:ext uri="{FF2B5EF4-FFF2-40B4-BE49-F238E27FC236}">
                <a16:creationId xmlns:a16="http://schemas.microsoft.com/office/drawing/2014/main" id="{3BF6CC1D-8EC7-BB34-DE03-073E5B1CC98C}"/>
              </a:ext>
            </a:extLst>
          </p:cNvPr>
          <p:cNvGrpSpPr/>
          <p:nvPr/>
        </p:nvGrpSpPr>
        <p:grpSpPr>
          <a:xfrm>
            <a:off x="3213654" y="3089478"/>
            <a:ext cx="585175" cy="585000"/>
            <a:chOff x="7542800" y="2629800"/>
            <a:chExt cx="585000" cy="585000"/>
          </a:xfrm>
        </p:grpSpPr>
        <p:sp>
          <p:nvSpPr>
            <p:cNvPr id="207" name="Google Shape;428;p38">
              <a:extLst>
                <a:ext uri="{FF2B5EF4-FFF2-40B4-BE49-F238E27FC236}">
                  <a16:creationId xmlns:a16="http://schemas.microsoft.com/office/drawing/2014/main" id="{CF3BC390-E7E2-6722-E473-7FEDB9CD8FD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9;p38">
              <a:extLst>
                <a:ext uri="{FF2B5EF4-FFF2-40B4-BE49-F238E27FC236}">
                  <a16:creationId xmlns:a16="http://schemas.microsoft.com/office/drawing/2014/main" id="{0D740F0F-447D-F8DD-CA56-B7A6086C7A2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9" name="Google Shape;430;p38">
            <a:extLst>
              <a:ext uri="{FF2B5EF4-FFF2-40B4-BE49-F238E27FC236}">
                <a16:creationId xmlns:a16="http://schemas.microsoft.com/office/drawing/2014/main" id="{32F0F194-F4A3-B3BF-B822-CA200E83191A}"/>
              </a:ext>
            </a:extLst>
          </p:cNvPr>
          <p:cNvGrpSpPr/>
          <p:nvPr/>
        </p:nvGrpSpPr>
        <p:grpSpPr>
          <a:xfrm>
            <a:off x="4457915" y="3135603"/>
            <a:ext cx="585175" cy="585000"/>
            <a:chOff x="7542800" y="2629800"/>
            <a:chExt cx="585000" cy="585000"/>
          </a:xfrm>
        </p:grpSpPr>
        <p:sp>
          <p:nvSpPr>
            <p:cNvPr id="210" name="Google Shape;431;p38">
              <a:extLst>
                <a:ext uri="{FF2B5EF4-FFF2-40B4-BE49-F238E27FC236}">
                  <a16:creationId xmlns:a16="http://schemas.microsoft.com/office/drawing/2014/main" id="{3C8B4FE8-147D-E991-B477-782FE54CC6D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2;p38">
              <a:extLst>
                <a:ext uri="{FF2B5EF4-FFF2-40B4-BE49-F238E27FC236}">
                  <a16:creationId xmlns:a16="http://schemas.microsoft.com/office/drawing/2014/main" id="{85648DB7-FCE9-3CE5-4A4E-65D90B55540B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12" name="Google Shape;433;p38">
            <a:extLst>
              <a:ext uri="{FF2B5EF4-FFF2-40B4-BE49-F238E27FC236}">
                <a16:creationId xmlns:a16="http://schemas.microsoft.com/office/drawing/2014/main" id="{CC043075-2010-A3EB-F2EA-DFD318230EBD}"/>
              </a:ext>
            </a:extLst>
          </p:cNvPr>
          <p:cNvCxnSpPr>
            <a:stCxn id="195" idx="2"/>
            <a:endCxn id="198" idx="0"/>
          </p:cNvCxnSpPr>
          <p:nvPr/>
        </p:nvCxnSpPr>
        <p:spPr>
          <a:xfrm flipH="1">
            <a:off x="2921088" y="1642253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434;p38">
            <a:extLst>
              <a:ext uri="{FF2B5EF4-FFF2-40B4-BE49-F238E27FC236}">
                <a16:creationId xmlns:a16="http://schemas.microsoft.com/office/drawing/2014/main" id="{5948A279-C8A1-5115-6BFE-5F26E9183781}"/>
              </a:ext>
            </a:extLst>
          </p:cNvPr>
          <p:cNvCxnSpPr>
            <a:stCxn id="195" idx="2"/>
            <a:endCxn id="201" idx="0"/>
          </p:cNvCxnSpPr>
          <p:nvPr/>
        </p:nvCxnSpPr>
        <p:spPr>
          <a:xfrm>
            <a:off x="4091388" y="1642253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435;p38">
            <a:extLst>
              <a:ext uri="{FF2B5EF4-FFF2-40B4-BE49-F238E27FC236}">
                <a16:creationId xmlns:a16="http://schemas.microsoft.com/office/drawing/2014/main" id="{F9A82CF8-340B-5A49-A4D1-4C764C14924F}"/>
              </a:ext>
            </a:extLst>
          </p:cNvPr>
          <p:cNvCxnSpPr>
            <a:stCxn id="198" idx="2"/>
            <a:endCxn id="204" idx="0"/>
          </p:cNvCxnSpPr>
          <p:nvPr/>
        </p:nvCxnSpPr>
        <p:spPr>
          <a:xfrm flipH="1">
            <a:off x="2261996" y="2698678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436;p38">
            <a:extLst>
              <a:ext uri="{FF2B5EF4-FFF2-40B4-BE49-F238E27FC236}">
                <a16:creationId xmlns:a16="http://schemas.microsoft.com/office/drawing/2014/main" id="{5D5585D5-7D6D-0416-CD49-FE8A9CB989EB}"/>
              </a:ext>
            </a:extLst>
          </p:cNvPr>
          <p:cNvCxnSpPr>
            <a:stCxn id="198" idx="2"/>
            <a:endCxn id="207" idx="0"/>
          </p:cNvCxnSpPr>
          <p:nvPr/>
        </p:nvCxnSpPr>
        <p:spPr>
          <a:xfrm>
            <a:off x="2921096" y="2698678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437;p38">
            <a:extLst>
              <a:ext uri="{FF2B5EF4-FFF2-40B4-BE49-F238E27FC236}">
                <a16:creationId xmlns:a16="http://schemas.microsoft.com/office/drawing/2014/main" id="{F0F08CA4-F8F0-5DAE-4670-996FF3445110}"/>
              </a:ext>
            </a:extLst>
          </p:cNvPr>
          <p:cNvCxnSpPr>
            <a:stCxn id="201" idx="2"/>
            <a:endCxn id="210" idx="0"/>
          </p:cNvCxnSpPr>
          <p:nvPr/>
        </p:nvCxnSpPr>
        <p:spPr>
          <a:xfrm flipH="1">
            <a:off x="4750530" y="2698678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438;p38">
            <a:extLst>
              <a:ext uri="{FF2B5EF4-FFF2-40B4-BE49-F238E27FC236}">
                <a16:creationId xmlns:a16="http://schemas.microsoft.com/office/drawing/2014/main" id="{AD083782-AA70-1CED-F7C3-BB0021A962E2}"/>
              </a:ext>
            </a:extLst>
          </p:cNvPr>
          <p:cNvCxnSpPr>
            <a:endCxn id="190" idx="0"/>
          </p:cNvCxnSpPr>
          <p:nvPr/>
        </p:nvCxnSpPr>
        <p:spPr>
          <a:xfrm>
            <a:off x="5966669" y="2721903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8" name="Google Shape;439;p38">
            <a:extLst>
              <a:ext uri="{FF2B5EF4-FFF2-40B4-BE49-F238E27FC236}">
                <a16:creationId xmlns:a16="http://schemas.microsoft.com/office/drawing/2014/main" id="{83932658-4735-B3FF-8A16-F5A2BCB8040E}"/>
              </a:ext>
            </a:extLst>
          </p:cNvPr>
          <p:cNvGrpSpPr/>
          <p:nvPr/>
        </p:nvGrpSpPr>
        <p:grpSpPr>
          <a:xfrm>
            <a:off x="5949637" y="2113678"/>
            <a:ext cx="585175" cy="585000"/>
            <a:chOff x="6497450" y="1607875"/>
            <a:chExt cx="585000" cy="585000"/>
          </a:xfrm>
        </p:grpSpPr>
        <p:sp>
          <p:nvSpPr>
            <p:cNvPr id="219" name="Google Shape;440;p38">
              <a:extLst>
                <a:ext uri="{FF2B5EF4-FFF2-40B4-BE49-F238E27FC236}">
                  <a16:creationId xmlns:a16="http://schemas.microsoft.com/office/drawing/2014/main" id="{9D82DD18-7E23-EB0B-9BD4-091A7E75674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1;p38">
              <a:extLst>
                <a:ext uri="{FF2B5EF4-FFF2-40B4-BE49-F238E27FC236}">
                  <a16:creationId xmlns:a16="http://schemas.microsoft.com/office/drawing/2014/main" id="{202A2272-3BF2-F4BD-CDF4-5604847AACB0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21" name="Google Shape;442;p38">
            <a:extLst>
              <a:ext uri="{FF2B5EF4-FFF2-40B4-BE49-F238E27FC236}">
                <a16:creationId xmlns:a16="http://schemas.microsoft.com/office/drawing/2014/main" id="{9051062D-0831-0925-6074-9E2A7E7DBC94}"/>
              </a:ext>
            </a:extLst>
          </p:cNvPr>
          <p:cNvCxnSpPr>
            <a:stCxn id="219" idx="2"/>
            <a:endCxn id="191" idx="0"/>
          </p:cNvCxnSpPr>
          <p:nvPr/>
        </p:nvCxnSpPr>
        <p:spPr>
          <a:xfrm>
            <a:off x="6242224" y="2698678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411;p38">
            <a:extLst>
              <a:ext uri="{FF2B5EF4-FFF2-40B4-BE49-F238E27FC236}">
                <a16:creationId xmlns:a16="http://schemas.microsoft.com/office/drawing/2014/main" id="{B03D00CF-9575-6C00-9418-79A3C5274C7F}"/>
              </a:ext>
            </a:extLst>
          </p:cNvPr>
          <p:cNvSpPr/>
          <p:nvPr/>
        </p:nvSpPr>
        <p:spPr>
          <a:xfrm>
            <a:off x="5966669" y="618504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12;p38">
            <a:extLst>
              <a:ext uri="{FF2B5EF4-FFF2-40B4-BE49-F238E27FC236}">
                <a16:creationId xmlns:a16="http://schemas.microsoft.com/office/drawing/2014/main" id="{5DF678C6-8174-9946-2DF9-A49EE4175151}"/>
              </a:ext>
            </a:extLst>
          </p:cNvPr>
          <p:cNvSpPr/>
          <p:nvPr/>
        </p:nvSpPr>
        <p:spPr>
          <a:xfrm>
            <a:off x="7082836" y="618504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13;p38">
            <a:extLst>
              <a:ext uri="{FF2B5EF4-FFF2-40B4-BE49-F238E27FC236}">
                <a16:creationId xmlns:a16="http://schemas.microsoft.com/office/drawing/2014/main" id="{5375C8FE-6BA1-2B6B-DC70-E016FFC09409}"/>
              </a:ext>
            </a:extLst>
          </p:cNvPr>
          <p:cNvSpPr txBox="1"/>
          <p:nvPr/>
        </p:nvSpPr>
        <p:spPr>
          <a:xfrm>
            <a:off x="5966669" y="625404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414;p38">
            <a:extLst>
              <a:ext uri="{FF2B5EF4-FFF2-40B4-BE49-F238E27FC236}">
                <a16:creationId xmlns:a16="http://schemas.microsoft.com/office/drawing/2014/main" id="{622E3554-FCC0-62DD-A6AD-F416E624230B}"/>
              </a:ext>
            </a:extLst>
          </p:cNvPr>
          <p:cNvSpPr txBox="1"/>
          <p:nvPr/>
        </p:nvSpPr>
        <p:spPr>
          <a:xfrm>
            <a:off x="7082836" y="6248365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6" name="Google Shape;415;p38">
            <a:extLst>
              <a:ext uri="{FF2B5EF4-FFF2-40B4-BE49-F238E27FC236}">
                <a16:creationId xmlns:a16="http://schemas.microsoft.com/office/drawing/2014/main" id="{D671BDA7-C9E0-AD74-D03A-84B95B59C421}"/>
              </a:ext>
            </a:extLst>
          </p:cNvPr>
          <p:cNvGrpSpPr/>
          <p:nvPr/>
        </p:nvGrpSpPr>
        <p:grpSpPr>
          <a:xfrm>
            <a:off x="3862101" y="4106694"/>
            <a:ext cx="585175" cy="585000"/>
            <a:chOff x="7542800" y="2629800"/>
            <a:chExt cx="585000" cy="585000"/>
          </a:xfrm>
        </p:grpSpPr>
        <p:sp>
          <p:nvSpPr>
            <p:cNvPr id="227" name="Google Shape;416;p38">
              <a:extLst>
                <a:ext uri="{FF2B5EF4-FFF2-40B4-BE49-F238E27FC236}">
                  <a16:creationId xmlns:a16="http://schemas.microsoft.com/office/drawing/2014/main" id="{145A9B8E-386F-0889-0784-326F56B171A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7;p38">
              <a:extLst>
                <a:ext uri="{FF2B5EF4-FFF2-40B4-BE49-F238E27FC236}">
                  <a16:creationId xmlns:a16="http://schemas.microsoft.com/office/drawing/2014/main" id="{62BE495A-31D1-37CB-C286-F3E5AADD7001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9" name="Google Shape;418;p38">
            <a:extLst>
              <a:ext uri="{FF2B5EF4-FFF2-40B4-BE49-F238E27FC236}">
                <a16:creationId xmlns:a16="http://schemas.microsoft.com/office/drawing/2014/main" id="{3C2CC768-5C19-B0EE-2782-9ED280FC6F8C}"/>
              </a:ext>
            </a:extLst>
          </p:cNvPr>
          <p:cNvGrpSpPr/>
          <p:nvPr/>
        </p:nvGrpSpPr>
        <p:grpSpPr>
          <a:xfrm>
            <a:off x="2691808" y="5163119"/>
            <a:ext cx="585175" cy="585000"/>
            <a:chOff x="7542800" y="2629800"/>
            <a:chExt cx="585000" cy="585000"/>
          </a:xfrm>
        </p:grpSpPr>
        <p:sp>
          <p:nvSpPr>
            <p:cNvPr id="230" name="Google Shape;419;p38">
              <a:extLst>
                <a:ext uri="{FF2B5EF4-FFF2-40B4-BE49-F238E27FC236}">
                  <a16:creationId xmlns:a16="http://schemas.microsoft.com/office/drawing/2014/main" id="{C67CFF32-8A12-38D3-A905-972EEBCB365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0;p38">
              <a:extLst>
                <a:ext uri="{FF2B5EF4-FFF2-40B4-BE49-F238E27FC236}">
                  <a16:creationId xmlns:a16="http://schemas.microsoft.com/office/drawing/2014/main" id="{E3C967E9-7EEA-A6D7-2F2A-470C60F8011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2" name="Google Shape;421;p38">
            <a:extLst>
              <a:ext uri="{FF2B5EF4-FFF2-40B4-BE49-F238E27FC236}">
                <a16:creationId xmlns:a16="http://schemas.microsoft.com/office/drawing/2014/main" id="{057AB83B-02FB-B13A-AF1A-DA19BBA9D812}"/>
              </a:ext>
            </a:extLst>
          </p:cNvPr>
          <p:cNvGrpSpPr/>
          <p:nvPr/>
        </p:nvGrpSpPr>
        <p:grpSpPr>
          <a:xfrm>
            <a:off x="5427842" y="5163119"/>
            <a:ext cx="585175" cy="585000"/>
            <a:chOff x="7542800" y="2629800"/>
            <a:chExt cx="585000" cy="585000"/>
          </a:xfrm>
        </p:grpSpPr>
        <p:sp>
          <p:nvSpPr>
            <p:cNvPr id="233" name="Google Shape;422;p38">
              <a:extLst>
                <a:ext uri="{FF2B5EF4-FFF2-40B4-BE49-F238E27FC236}">
                  <a16:creationId xmlns:a16="http://schemas.microsoft.com/office/drawing/2014/main" id="{53995596-FAFC-B85B-7D90-8546F46DA337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3;p38">
              <a:extLst>
                <a:ext uri="{FF2B5EF4-FFF2-40B4-BE49-F238E27FC236}">
                  <a16:creationId xmlns:a16="http://schemas.microsoft.com/office/drawing/2014/main" id="{B587DCBF-EDCD-AF17-5013-6110BC36220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5" name="Google Shape;424;p38">
            <a:extLst>
              <a:ext uri="{FF2B5EF4-FFF2-40B4-BE49-F238E27FC236}">
                <a16:creationId xmlns:a16="http://schemas.microsoft.com/office/drawing/2014/main" id="{E44CC0BC-8B14-71D6-51BA-386A9801C462}"/>
              </a:ext>
            </a:extLst>
          </p:cNvPr>
          <p:cNvGrpSpPr/>
          <p:nvPr/>
        </p:nvGrpSpPr>
        <p:grpSpPr>
          <a:xfrm>
            <a:off x="2032693" y="6138919"/>
            <a:ext cx="585175" cy="585000"/>
            <a:chOff x="7542800" y="2629800"/>
            <a:chExt cx="585000" cy="585000"/>
          </a:xfrm>
        </p:grpSpPr>
        <p:sp>
          <p:nvSpPr>
            <p:cNvPr id="236" name="Google Shape;425;p38">
              <a:extLst>
                <a:ext uri="{FF2B5EF4-FFF2-40B4-BE49-F238E27FC236}">
                  <a16:creationId xmlns:a16="http://schemas.microsoft.com/office/drawing/2014/main" id="{D7BAEFB4-6F08-3660-5FFA-6FB9849D98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6;p38">
              <a:extLst>
                <a:ext uri="{FF2B5EF4-FFF2-40B4-BE49-F238E27FC236}">
                  <a16:creationId xmlns:a16="http://schemas.microsoft.com/office/drawing/2014/main" id="{E2C0132E-C9B3-481A-B97C-F5C62EA7260E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8" name="Google Shape;427;p38">
            <a:extLst>
              <a:ext uri="{FF2B5EF4-FFF2-40B4-BE49-F238E27FC236}">
                <a16:creationId xmlns:a16="http://schemas.microsoft.com/office/drawing/2014/main" id="{5F0274A3-B7BF-3FD5-3DD0-2A47CE3550CD}"/>
              </a:ext>
            </a:extLst>
          </p:cNvPr>
          <p:cNvGrpSpPr/>
          <p:nvPr/>
        </p:nvGrpSpPr>
        <p:grpSpPr>
          <a:xfrm>
            <a:off x="3276954" y="6138919"/>
            <a:ext cx="585175" cy="585000"/>
            <a:chOff x="7542800" y="2629800"/>
            <a:chExt cx="585000" cy="585000"/>
          </a:xfrm>
        </p:grpSpPr>
        <p:sp>
          <p:nvSpPr>
            <p:cNvPr id="239" name="Google Shape;428;p38">
              <a:extLst>
                <a:ext uri="{FF2B5EF4-FFF2-40B4-BE49-F238E27FC236}">
                  <a16:creationId xmlns:a16="http://schemas.microsoft.com/office/drawing/2014/main" id="{B6444568-9F6A-24D5-E247-7C88D74D9AD4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9;p38">
              <a:extLst>
                <a:ext uri="{FF2B5EF4-FFF2-40B4-BE49-F238E27FC236}">
                  <a16:creationId xmlns:a16="http://schemas.microsoft.com/office/drawing/2014/main" id="{63CAFB37-B7D2-3500-9ABC-B45CEC3611C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1" name="Google Shape;430;p38">
            <a:extLst>
              <a:ext uri="{FF2B5EF4-FFF2-40B4-BE49-F238E27FC236}">
                <a16:creationId xmlns:a16="http://schemas.microsoft.com/office/drawing/2014/main" id="{67FC8700-701E-0B31-1132-27FB3D71BDCA}"/>
              </a:ext>
            </a:extLst>
          </p:cNvPr>
          <p:cNvGrpSpPr/>
          <p:nvPr/>
        </p:nvGrpSpPr>
        <p:grpSpPr>
          <a:xfrm>
            <a:off x="4521215" y="6185044"/>
            <a:ext cx="585175" cy="585000"/>
            <a:chOff x="7542800" y="2629800"/>
            <a:chExt cx="585000" cy="585000"/>
          </a:xfrm>
        </p:grpSpPr>
        <p:sp>
          <p:nvSpPr>
            <p:cNvPr id="242" name="Google Shape;431;p38">
              <a:extLst>
                <a:ext uri="{FF2B5EF4-FFF2-40B4-BE49-F238E27FC236}">
                  <a16:creationId xmlns:a16="http://schemas.microsoft.com/office/drawing/2014/main" id="{0A73BFF2-607F-5535-3326-22C27AB628D8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2;p38">
              <a:extLst>
                <a:ext uri="{FF2B5EF4-FFF2-40B4-BE49-F238E27FC236}">
                  <a16:creationId xmlns:a16="http://schemas.microsoft.com/office/drawing/2014/main" id="{3C5B9F8F-E544-B46A-7DA6-AD85A5BEFD5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44" name="Google Shape;433;p38">
            <a:extLst>
              <a:ext uri="{FF2B5EF4-FFF2-40B4-BE49-F238E27FC236}">
                <a16:creationId xmlns:a16="http://schemas.microsoft.com/office/drawing/2014/main" id="{3E5EE8F5-47B4-FEE8-B4FD-70C0CEC852EE}"/>
              </a:ext>
            </a:extLst>
          </p:cNvPr>
          <p:cNvCxnSpPr>
            <a:stCxn id="227" idx="2"/>
            <a:endCxn id="230" idx="0"/>
          </p:cNvCxnSpPr>
          <p:nvPr/>
        </p:nvCxnSpPr>
        <p:spPr>
          <a:xfrm flipH="1">
            <a:off x="2984388" y="4691694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434;p38">
            <a:extLst>
              <a:ext uri="{FF2B5EF4-FFF2-40B4-BE49-F238E27FC236}">
                <a16:creationId xmlns:a16="http://schemas.microsoft.com/office/drawing/2014/main" id="{02AF37A9-23E9-F147-A878-9E16CF822737}"/>
              </a:ext>
            </a:extLst>
          </p:cNvPr>
          <p:cNvCxnSpPr>
            <a:stCxn id="227" idx="2"/>
            <a:endCxn id="233" idx="0"/>
          </p:cNvCxnSpPr>
          <p:nvPr/>
        </p:nvCxnSpPr>
        <p:spPr>
          <a:xfrm>
            <a:off x="4154688" y="4691694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435;p38">
            <a:extLst>
              <a:ext uri="{FF2B5EF4-FFF2-40B4-BE49-F238E27FC236}">
                <a16:creationId xmlns:a16="http://schemas.microsoft.com/office/drawing/2014/main" id="{5BF405D3-4004-FBC6-327B-F0AE6B01BB2C}"/>
              </a:ext>
            </a:extLst>
          </p:cNvPr>
          <p:cNvCxnSpPr>
            <a:stCxn id="230" idx="2"/>
            <a:endCxn id="236" idx="0"/>
          </p:cNvCxnSpPr>
          <p:nvPr/>
        </p:nvCxnSpPr>
        <p:spPr>
          <a:xfrm flipH="1">
            <a:off x="2325296" y="5748119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436;p38">
            <a:extLst>
              <a:ext uri="{FF2B5EF4-FFF2-40B4-BE49-F238E27FC236}">
                <a16:creationId xmlns:a16="http://schemas.microsoft.com/office/drawing/2014/main" id="{681BA113-E95E-68D1-DB19-15D619444E10}"/>
              </a:ext>
            </a:extLst>
          </p:cNvPr>
          <p:cNvCxnSpPr>
            <a:stCxn id="230" idx="2"/>
            <a:endCxn id="239" idx="0"/>
          </p:cNvCxnSpPr>
          <p:nvPr/>
        </p:nvCxnSpPr>
        <p:spPr>
          <a:xfrm>
            <a:off x="2984396" y="5748119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437;p38">
            <a:extLst>
              <a:ext uri="{FF2B5EF4-FFF2-40B4-BE49-F238E27FC236}">
                <a16:creationId xmlns:a16="http://schemas.microsoft.com/office/drawing/2014/main" id="{E45A75B9-AA27-6D78-594C-59C3089C4BFF}"/>
              </a:ext>
            </a:extLst>
          </p:cNvPr>
          <p:cNvCxnSpPr>
            <a:stCxn id="233" idx="2"/>
            <a:endCxn id="242" idx="0"/>
          </p:cNvCxnSpPr>
          <p:nvPr/>
        </p:nvCxnSpPr>
        <p:spPr>
          <a:xfrm flipH="1">
            <a:off x="4813830" y="5748119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438;p38">
            <a:extLst>
              <a:ext uri="{FF2B5EF4-FFF2-40B4-BE49-F238E27FC236}">
                <a16:creationId xmlns:a16="http://schemas.microsoft.com/office/drawing/2014/main" id="{735D7F3B-C598-7892-EDF1-9CCEBC67C4F0}"/>
              </a:ext>
            </a:extLst>
          </p:cNvPr>
          <p:cNvCxnSpPr>
            <a:endCxn id="222" idx="0"/>
          </p:cNvCxnSpPr>
          <p:nvPr/>
        </p:nvCxnSpPr>
        <p:spPr>
          <a:xfrm>
            <a:off x="6029969" y="5771344"/>
            <a:ext cx="229200" cy="413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439;p38">
            <a:extLst>
              <a:ext uri="{FF2B5EF4-FFF2-40B4-BE49-F238E27FC236}">
                <a16:creationId xmlns:a16="http://schemas.microsoft.com/office/drawing/2014/main" id="{8C020963-C2AF-290E-1D33-6507288B1307}"/>
              </a:ext>
            </a:extLst>
          </p:cNvPr>
          <p:cNvGrpSpPr/>
          <p:nvPr/>
        </p:nvGrpSpPr>
        <p:grpSpPr>
          <a:xfrm>
            <a:off x="6012937" y="5163119"/>
            <a:ext cx="585175" cy="585000"/>
            <a:chOff x="6497450" y="1607875"/>
            <a:chExt cx="585000" cy="585000"/>
          </a:xfrm>
        </p:grpSpPr>
        <p:sp>
          <p:nvSpPr>
            <p:cNvPr id="251" name="Google Shape;440;p38">
              <a:extLst>
                <a:ext uri="{FF2B5EF4-FFF2-40B4-BE49-F238E27FC236}">
                  <a16:creationId xmlns:a16="http://schemas.microsoft.com/office/drawing/2014/main" id="{2876D49E-2D66-F742-246D-36B20B2A7C89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1;p38">
              <a:extLst>
                <a:ext uri="{FF2B5EF4-FFF2-40B4-BE49-F238E27FC236}">
                  <a16:creationId xmlns:a16="http://schemas.microsoft.com/office/drawing/2014/main" id="{76056680-9BD9-F700-2442-F1758E24C0AF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53" name="Google Shape;442;p38">
            <a:extLst>
              <a:ext uri="{FF2B5EF4-FFF2-40B4-BE49-F238E27FC236}">
                <a16:creationId xmlns:a16="http://schemas.microsoft.com/office/drawing/2014/main" id="{7B34A354-C5F1-BB38-B921-BE33EABCB5FC}"/>
              </a:ext>
            </a:extLst>
          </p:cNvPr>
          <p:cNvCxnSpPr>
            <a:stCxn id="251" idx="2"/>
            <a:endCxn id="223" idx="0"/>
          </p:cNvCxnSpPr>
          <p:nvPr/>
        </p:nvCxnSpPr>
        <p:spPr>
          <a:xfrm>
            <a:off x="6305524" y="5748119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4" name="Google Shape;443;p38">
            <a:extLst>
              <a:ext uri="{FF2B5EF4-FFF2-40B4-BE49-F238E27FC236}">
                <a16:creationId xmlns:a16="http://schemas.microsoft.com/office/drawing/2014/main" id="{8E9ECD29-7F16-302C-5E57-CA4530634DE6}"/>
              </a:ext>
            </a:extLst>
          </p:cNvPr>
          <p:cNvGrpSpPr/>
          <p:nvPr/>
        </p:nvGrpSpPr>
        <p:grpSpPr>
          <a:xfrm>
            <a:off x="5107730" y="6185044"/>
            <a:ext cx="585175" cy="585000"/>
            <a:chOff x="7542800" y="2629800"/>
            <a:chExt cx="585000" cy="585000"/>
          </a:xfrm>
        </p:grpSpPr>
        <p:sp>
          <p:nvSpPr>
            <p:cNvPr id="255" name="Google Shape;444;p38">
              <a:extLst>
                <a:ext uri="{FF2B5EF4-FFF2-40B4-BE49-F238E27FC236}">
                  <a16:creationId xmlns:a16="http://schemas.microsoft.com/office/drawing/2014/main" id="{9B6E8F67-9CC4-95D6-F4AE-023F3423A1C3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5;p38">
              <a:extLst>
                <a:ext uri="{FF2B5EF4-FFF2-40B4-BE49-F238E27FC236}">
                  <a16:creationId xmlns:a16="http://schemas.microsoft.com/office/drawing/2014/main" id="{1E5F529C-39F7-3066-F40E-5070E78FED3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7" name="Arrow: Down 256">
            <a:extLst>
              <a:ext uri="{FF2B5EF4-FFF2-40B4-BE49-F238E27FC236}">
                <a16:creationId xmlns:a16="http://schemas.microsoft.com/office/drawing/2014/main" id="{A84418A7-D8A1-22DB-49E4-E952D68B225F}"/>
              </a:ext>
            </a:extLst>
          </p:cNvPr>
          <p:cNvSpPr/>
          <p:nvPr/>
        </p:nvSpPr>
        <p:spPr>
          <a:xfrm>
            <a:off x="4572000" y="3871044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0F39F50-7041-DF19-6D8A-4F51409F3DC4}"/>
              </a:ext>
            </a:extLst>
          </p:cNvPr>
          <p:cNvSpPr txBox="1"/>
          <p:nvPr/>
        </p:nvSpPr>
        <p:spPr>
          <a:xfrm>
            <a:off x="4923576" y="391685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Insert 12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8148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BB3-127B-9853-684A-53A39A0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DD7D-E7A5-2ADF-DD25-F76EB627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446;p38">
            <a:extLst>
              <a:ext uri="{FF2B5EF4-FFF2-40B4-BE49-F238E27FC236}">
                <a16:creationId xmlns:a16="http://schemas.microsoft.com/office/drawing/2014/main" id="{581232F4-CDE5-E8E5-80DA-21F896B6A151}"/>
              </a:ext>
            </a:extLst>
          </p:cNvPr>
          <p:cNvSpPr/>
          <p:nvPr/>
        </p:nvSpPr>
        <p:spPr>
          <a:xfrm>
            <a:off x="6397901" y="264639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7;p38">
            <a:extLst>
              <a:ext uri="{FF2B5EF4-FFF2-40B4-BE49-F238E27FC236}">
                <a16:creationId xmlns:a16="http://schemas.microsoft.com/office/drawing/2014/main" id="{DC1F5E58-DA51-0E50-F246-3DD4AEC3B937}"/>
              </a:ext>
            </a:extLst>
          </p:cNvPr>
          <p:cNvSpPr/>
          <p:nvPr/>
        </p:nvSpPr>
        <p:spPr>
          <a:xfrm>
            <a:off x="7060471" y="2646394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38">
            <a:extLst>
              <a:ext uri="{FF2B5EF4-FFF2-40B4-BE49-F238E27FC236}">
                <a16:creationId xmlns:a16="http://schemas.microsoft.com/office/drawing/2014/main" id="{D230E863-2E65-F73D-D2BE-099C36E8B851}"/>
              </a:ext>
            </a:extLst>
          </p:cNvPr>
          <p:cNvSpPr txBox="1"/>
          <p:nvPr/>
        </p:nvSpPr>
        <p:spPr>
          <a:xfrm>
            <a:off x="6397901" y="2715399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449;p38">
            <a:extLst>
              <a:ext uri="{FF2B5EF4-FFF2-40B4-BE49-F238E27FC236}">
                <a16:creationId xmlns:a16="http://schemas.microsoft.com/office/drawing/2014/main" id="{21E30E48-72C1-FBE5-5F1C-5976AD73F893}"/>
              </a:ext>
            </a:extLst>
          </p:cNvPr>
          <p:cNvSpPr txBox="1"/>
          <p:nvPr/>
        </p:nvSpPr>
        <p:spPr>
          <a:xfrm>
            <a:off x="7060471" y="2709715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450;p38">
            <a:extLst>
              <a:ext uri="{FF2B5EF4-FFF2-40B4-BE49-F238E27FC236}">
                <a16:creationId xmlns:a16="http://schemas.microsoft.com/office/drawing/2014/main" id="{1DC4DE7B-3711-2E81-EBC5-827A37FD59BC}"/>
              </a:ext>
            </a:extLst>
          </p:cNvPr>
          <p:cNvGrpSpPr/>
          <p:nvPr/>
        </p:nvGrpSpPr>
        <p:grpSpPr>
          <a:xfrm>
            <a:off x="3839736" y="568044"/>
            <a:ext cx="585175" cy="585000"/>
            <a:chOff x="7542800" y="2629800"/>
            <a:chExt cx="585000" cy="585000"/>
          </a:xfrm>
        </p:grpSpPr>
        <p:sp>
          <p:nvSpPr>
            <p:cNvPr id="9" name="Google Shape;451;p38">
              <a:extLst>
                <a:ext uri="{FF2B5EF4-FFF2-40B4-BE49-F238E27FC236}">
                  <a16:creationId xmlns:a16="http://schemas.microsoft.com/office/drawing/2014/main" id="{756CF905-D808-1728-055C-8CB064D01B3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2;p38">
              <a:extLst>
                <a:ext uri="{FF2B5EF4-FFF2-40B4-BE49-F238E27FC236}">
                  <a16:creationId xmlns:a16="http://schemas.microsoft.com/office/drawing/2014/main" id="{E76CDE09-26BA-DCD5-27DB-14846B0BA57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453;p38">
            <a:extLst>
              <a:ext uri="{FF2B5EF4-FFF2-40B4-BE49-F238E27FC236}">
                <a16:creationId xmlns:a16="http://schemas.microsoft.com/office/drawing/2014/main" id="{9C26AE01-07DA-C0BC-2179-F934F938942C}"/>
              </a:ext>
            </a:extLst>
          </p:cNvPr>
          <p:cNvGrpSpPr/>
          <p:nvPr/>
        </p:nvGrpSpPr>
        <p:grpSpPr>
          <a:xfrm>
            <a:off x="2669443" y="1624469"/>
            <a:ext cx="585175" cy="585000"/>
            <a:chOff x="7542800" y="2629800"/>
            <a:chExt cx="585000" cy="585000"/>
          </a:xfrm>
        </p:grpSpPr>
        <p:sp>
          <p:nvSpPr>
            <p:cNvPr id="12" name="Google Shape;454;p38">
              <a:extLst>
                <a:ext uri="{FF2B5EF4-FFF2-40B4-BE49-F238E27FC236}">
                  <a16:creationId xmlns:a16="http://schemas.microsoft.com/office/drawing/2014/main" id="{A466869F-B201-2CBD-D7D7-4FFA3902E567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1AE0655-F8C1-4678-A646-4E11A8E12A8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456;p38">
            <a:extLst>
              <a:ext uri="{FF2B5EF4-FFF2-40B4-BE49-F238E27FC236}">
                <a16:creationId xmlns:a16="http://schemas.microsoft.com/office/drawing/2014/main" id="{F59301E6-E39A-A1EB-B675-25378EC7ED08}"/>
              </a:ext>
            </a:extLst>
          </p:cNvPr>
          <p:cNvGrpSpPr/>
          <p:nvPr/>
        </p:nvGrpSpPr>
        <p:grpSpPr>
          <a:xfrm>
            <a:off x="5405478" y="1624469"/>
            <a:ext cx="585175" cy="585000"/>
            <a:chOff x="7542800" y="2629800"/>
            <a:chExt cx="585000" cy="585000"/>
          </a:xfrm>
        </p:grpSpPr>
        <p:sp>
          <p:nvSpPr>
            <p:cNvPr id="15" name="Google Shape;457;p38">
              <a:extLst>
                <a:ext uri="{FF2B5EF4-FFF2-40B4-BE49-F238E27FC236}">
                  <a16:creationId xmlns:a16="http://schemas.microsoft.com/office/drawing/2014/main" id="{99866946-0D87-20EA-E513-2D2753B7F9E5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8;p38">
              <a:extLst>
                <a:ext uri="{FF2B5EF4-FFF2-40B4-BE49-F238E27FC236}">
                  <a16:creationId xmlns:a16="http://schemas.microsoft.com/office/drawing/2014/main" id="{A7D9F842-7092-7003-786C-572995A6567A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459;p38">
            <a:extLst>
              <a:ext uri="{FF2B5EF4-FFF2-40B4-BE49-F238E27FC236}">
                <a16:creationId xmlns:a16="http://schemas.microsoft.com/office/drawing/2014/main" id="{7130CA85-822C-683C-A5A8-36B4BB83F361}"/>
              </a:ext>
            </a:extLst>
          </p:cNvPr>
          <p:cNvGrpSpPr/>
          <p:nvPr/>
        </p:nvGrpSpPr>
        <p:grpSpPr>
          <a:xfrm>
            <a:off x="2010328" y="2600269"/>
            <a:ext cx="585175" cy="585000"/>
            <a:chOff x="7542800" y="2629800"/>
            <a:chExt cx="585000" cy="585000"/>
          </a:xfrm>
        </p:grpSpPr>
        <p:sp>
          <p:nvSpPr>
            <p:cNvPr id="18" name="Google Shape;460;p38">
              <a:extLst>
                <a:ext uri="{FF2B5EF4-FFF2-40B4-BE49-F238E27FC236}">
                  <a16:creationId xmlns:a16="http://schemas.microsoft.com/office/drawing/2014/main" id="{192E1BCF-F1D2-A797-A7B6-189D68567A3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;p38">
              <a:extLst>
                <a:ext uri="{FF2B5EF4-FFF2-40B4-BE49-F238E27FC236}">
                  <a16:creationId xmlns:a16="http://schemas.microsoft.com/office/drawing/2014/main" id="{7DC1F545-9D9E-96A5-7A6D-4AF26D9D47B4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462;p38">
            <a:extLst>
              <a:ext uri="{FF2B5EF4-FFF2-40B4-BE49-F238E27FC236}">
                <a16:creationId xmlns:a16="http://schemas.microsoft.com/office/drawing/2014/main" id="{D4F00B39-F61D-5D66-D04B-A9E540724D23}"/>
              </a:ext>
            </a:extLst>
          </p:cNvPr>
          <p:cNvGrpSpPr/>
          <p:nvPr/>
        </p:nvGrpSpPr>
        <p:grpSpPr>
          <a:xfrm>
            <a:off x="3254590" y="2600269"/>
            <a:ext cx="585175" cy="585000"/>
            <a:chOff x="7542800" y="2629800"/>
            <a:chExt cx="585000" cy="585000"/>
          </a:xfrm>
        </p:grpSpPr>
        <p:sp>
          <p:nvSpPr>
            <p:cNvPr id="21" name="Google Shape;463;p38">
              <a:extLst>
                <a:ext uri="{FF2B5EF4-FFF2-40B4-BE49-F238E27FC236}">
                  <a16:creationId xmlns:a16="http://schemas.microsoft.com/office/drawing/2014/main" id="{E697B628-A9A8-557E-52EF-A43014CBAD20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;p38">
              <a:extLst>
                <a:ext uri="{FF2B5EF4-FFF2-40B4-BE49-F238E27FC236}">
                  <a16:creationId xmlns:a16="http://schemas.microsoft.com/office/drawing/2014/main" id="{49B9F7DE-197D-48F0-5CAB-51F12EEACB1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465;p38">
            <a:extLst>
              <a:ext uri="{FF2B5EF4-FFF2-40B4-BE49-F238E27FC236}">
                <a16:creationId xmlns:a16="http://schemas.microsoft.com/office/drawing/2014/main" id="{126CB753-85C1-BCE4-A474-F6BD37C6ECE5}"/>
              </a:ext>
            </a:extLst>
          </p:cNvPr>
          <p:cNvGrpSpPr/>
          <p:nvPr/>
        </p:nvGrpSpPr>
        <p:grpSpPr>
          <a:xfrm>
            <a:off x="4498851" y="2646394"/>
            <a:ext cx="585175" cy="585000"/>
            <a:chOff x="7542800" y="2629800"/>
            <a:chExt cx="585000" cy="585000"/>
          </a:xfrm>
        </p:grpSpPr>
        <p:sp>
          <p:nvSpPr>
            <p:cNvPr id="24" name="Google Shape;466;p38">
              <a:extLst>
                <a:ext uri="{FF2B5EF4-FFF2-40B4-BE49-F238E27FC236}">
                  <a16:creationId xmlns:a16="http://schemas.microsoft.com/office/drawing/2014/main" id="{91ABEB2D-0A86-1627-99C1-F9663765853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7;p38">
              <a:extLst>
                <a:ext uri="{FF2B5EF4-FFF2-40B4-BE49-F238E27FC236}">
                  <a16:creationId xmlns:a16="http://schemas.microsoft.com/office/drawing/2014/main" id="{B1A72A1D-E36F-24B8-ECAD-2DA08C8B8AB8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468;p38">
            <a:extLst>
              <a:ext uri="{FF2B5EF4-FFF2-40B4-BE49-F238E27FC236}">
                <a16:creationId xmlns:a16="http://schemas.microsoft.com/office/drawing/2014/main" id="{37488CC4-C0B8-6EEB-A20D-0F5CA3AB131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962024" y="1153044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69;p38">
            <a:extLst>
              <a:ext uri="{FF2B5EF4-FFF2-40B4-BE49-F238E27FC236}">
                <a16:creationId xmlns:a16="http://schemas.microsoft.com/office/drawing/2014/main" id="{D27C382C-09DA-96F3-11B2-572AD4C1EBF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4132324" y="1153044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70;p38">
            <a:extLst>
              <a:ext uri="{FF2B5EF4-FFF2-40B4-BE49-F238E27FC236}">
                <a16:creationId xmlns:a16="http://schemas.microsoft.com/office/drawing/2014/main" id="{071330FA-0EA5-57D6-FD15-64FB96AB782B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2302931" y="2209469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471;p38">
            <a:extLst>
              <a:ext uri="{FF2B5EF4-FFF2-40B4-BE49-F238E27FC236}">
                <a16:creationId xmlns:a16="http://schemas.microsoft.com/office/drawing/2014/main" id="{83D4EA51-A9F3-0A21-4234-FF030D389210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962031" y="2209469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472;p38">
            <a:extLst>
              <a:ext uri="{FF2B5EF4-FFF2-40B4-BE49-F238E27FC236}">
                <a16:creationId xmlns:a16="http://schemas.microsoft.com/office/drawing/2014/main" id="{078D83CE-EBA2-EE3C-AE97-325CD25FC534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4791465" y="2209469"/>
            <a:ext cx="906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473;p38">
            <a:extLst>
              <a:ext uri="{FF2B5EF4-FFF2-40B4-BE49-F238E27FC236}">
                <a16:creationId xmlns:a16="http://schemas.microsoft.com/office/drawing/2014/main" id="{908F827B-CE39-AC8A-3728-4DC8E8A3AE1D}"/>
              </a:ext>
            </a:extLst>
          </p:cNvPr>
          <p:cNvCxnSpPr>
            <a:endCxn id="4" idx="0"/>
          </p:cNvCxnSpPr>
          <p:nvPr/>
        </p:nvCxnSpPr>
        <p:spPr>
          <a:xfrm>
            <a:off x="5993201" y="2203594"/>
            <a:ext cx="697200" cy="4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474;p38">
            <a:extLst>
              <a:ext uri="{FF2B5EF4-FFF2-40B4-BE49-F238E27FC236}">
                <a16:creationId xmlns:a16="http://schemas.microsoft.com/office/drawing/2014/main" id="{FEA3C403-A92B-F675-58D2-7CD7440EE846}"/>
              </a:ext>
            </a:extLst>
          </p:cNvPr>
          <p:cNvGrpSpPr/>
          <p:nvPr/>
        </p:nvGrpSpPr>
        <p:grpSpPr>
          <a:xfrm>
            <a:off x="5990572" y="1624469"/>
            <a:ext cx="585175" cy="585000"/>
            <a:chOff x="6497450" y="1607875"/>
            <a:chExt cx="585000" cy="585000"/>
          </a:xfrm>
        </p:grpSpPr>
        <p:sp>
          <p:nvSpPr>
            <p:cNvPr id="33" name="Google Shape;475;p38">
              <a:extLst>
                <a:ext uri="{FF2B5EF4-FFF2-40B4-BE49-F238E27FC236}">
                  <a16:creationId xmlns:a16="http://schemas.microsoft.com/office/drawing/2014/main" id="{7C5322C1-E2EF-45A2-CC12-9003B6C3FCB2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6;p38">
              <a:extLst>
                <a:ext uri="{FF2B5EF4-FFF2-40B4-BE49-F238E27FC236}">
                  <a16:creationId xmlns:a16="http://schemas.microsoft.com/office/drawing/2014/main" id="{26A1358E-40AB-F8F7-DCEC-31BAD54BF51A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477;p38">
            <a:extLst>
              <a:ext uri="{FF2B5EF4-FFF2-40B4-BE49-F238E27FC236}">
                <a16:creationId xmlns:a16="http://schemas.microsoft.com/office/drawing/2014/main" id="{D97B010C-60E4-14EF-AB80-83AE3068070B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6283160" y="2209469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Google Shape;478;p38">
            <a:extLst>
              <a:ext uri="{FF2B5EF4-FFF2-40B4-BE49-F238E27FC236}">
                <a16:creationId xmlns:a16="http://schemas.microsoft.com/office/drawing/2014/main" id="{23D6DB93-2757-D0E4-29F8-C41D53A51F10}"/>
              </a:ext>
            </a:extLst>
          </p:cNvPr>
          <p:cNvGrpSpPr/>
          <p:nvPr/>
        </p:nvGrpSpPr>
        <p:grpSpPr>
          <a:xfrm>
            <a:off x="5085366" y="2646394"/>
            <a:ext cx="585175" cy="585000"/>
            <a:chOff x="7542800" y="2629800"/>
            <a:chExt cx="585000" cy="585000"/>
          </a:xfrm>
        </p:grpSpPr>
        <p:sp>
          <p:nvSpPr>
            <p:cNvPr id="37" name="Google Shape;479;p38">
              <a:extLst>
                <a:ext uri="{FF2B5EF4-FFF2-40B4-BE49-F238E27FC236}">
                  <a16:creationId xmlns:a16="http://schemas.microsoft.com/office/drawing/2014/main" id="{74E6E4AA-8C68-30DE-861B-95C7554815A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0;p38">
              <a:extLst>
                <a:ext uri="{FF2B5EF4-FFF2-40B4-BE49-F238E27FC236}">
                  <a16:creationId xmlns:a16="http://schemas.microsoft.com/office/drawing/2014/main" id="{E3E189C4-FD85-CE0A-E0CF-413EC6EE61F0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" name="Google Shape;481;p38">
            <a:extLst>
              <a:ext uri="{FF2B5EF4-FFF2-40B4-BE49-F238E27FC236}">
                <a16:creationId xmlns:a16="http://schemas.microsoft.com/office/drawing/2014/main" id="{3FE79690-92BE-F010-684A-55D1FD24F99C}"/>
              </a:ext>
            </a:extLst>
          </p:cNvPr>
          <p:cNvGrpSpPr/>
          <p:nvPr/>
        </p:nvGrpSpPr>
        <p:grpSpPr>
          <a:xfrm>
            <a:off x="5671881" y="2646394"/>
            <a:ext cx="585176" cy="585000"/>
            <a:chOff x="7542800" y="2629800"/>
            <a:chExt cx="585000" cy="585000"/>
          </a:xfrm>
        </p:grpSpPr>
        <p:sp>
          <p:nvSpPr>
            <p:cNvPr id="40" name="Google Shape;482;p38">
              <a:extLst>
                <a:ext uri="{FF2B5EF4-FFF2-40B4-BE49-F238E27FC236}">
                  <a16:creationId xmlns:a16="http://schemas.microsoft.com/office/drawing/2014/main" id="{D7D16614-0058-6673-DA49-96BEFB1BBE3A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3;p38">
              <a:extLst>
                <a:ext uri="{FF2B5EF4-FFF2-40B4-BE49-F238E27FC236}">
                  <a16:creationId xmlns:a16="http://schemas.microsoft.com/office/drawing/2014/main" id="{7A9201A9-07C9-74A9-9A20-2DF47DF63620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" name="Google Shape;484;p38">
            <a:extLst>
              <a:ext uri="{FF2B5EF4-FFF2-40B4-BE49-F238E27FC236}">
                <a16:creationId xmlns:a16="http://schemas.microsoft.com/office/drawing/2014/main" id="{67AB0CDF-6775-B915-49D4-3690C737C001}"/>
              </a:ext>
            </a:extLst>
          </p:cNvPr>
          <p:cNvSpPr/>
          <p:nvPr/>
        </p:nvSpPr>
        <p:spPr>
          <a:xfrm>
            <a:off x="6538745" y="598722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85;p38">
            <a:extLst>
              <a:ext uri="{FF2B5EF4-FFF2-40B4-BE49-F238E27FC236}">
                <a16:creationId xmlns:a16="http://schemas.microsoft.com/office/drawing/2014/main" id="{E9A0C72F-0B05-0A9F-258C-1E6F440BE4C7}"/>
              </a:ext>
            </a:extLst>
          </p:cNvPr>
          <p:cNvSpPr/>
          <p:nvPr/>
        </p:nvSpPr>
        <p:spPr>
          <a:xfrm>
            <a:off x="7201315" y="598722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86;p38">
            <a:extLst>
              <a:ext uri="{FF2B5EF4-FFF2-40B4-BE49-F238E27FC236}">
                <a16:creationId xmlns:a16="http://schemas.microsoft.com/office/drawing/2014/main" id="{9F6D32CD-16AC-3B57-115A-62AA615ADC8B}"/>
              </a:ext>
            </a:extLst>
          </p:cNvPr>
          <p:cNvSpPr txBox="1"/>
          <p:nvPr/>
        </p:nvSpPr>
        <p:spPr>
          <a:xfrm>
            <a:off x="6538745" y="6056230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87;p38">
            <a:extLst>
              <a:ext uri="{FF2B5EF4-FFF2-40B4-BE49-F238E27FC236}">
                <a16:creationId xmlns:a16="http://schemas.microsoft.com/office/drawing/2014/main" id="{B7366E9E-CF69-898C-5B31-BF697CC8B4D8}"/>
              </a:ext>
            </a:extLst>
          </p:cNvPr>
          <p:cNvSpPr txBox="1"/>
          <p:nvPr/>
        </p:nvSpPr>
        <p:spPr>
          <a:xfrm>
            <a:off x="7201315" y="6050546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6" name="Google Shape;488;p38">
            <a:extLst>
              <a:ext uri="{FF2B5EF4-FFF2-40B4-BE49-F238E27FC236}">
                <a16:creationId xmlns:a16="http://schemas.microsoft.com/office/drawing/2014/main" id="{9FB3708A-EFBD-3428-C728-19CF195D4A32}"/>
              </a:ext>
            </a:extLst>
          </p:cNvPr>
          <p:cNvGrpSpPr/>
          <p:nvPr/>
        </p:nvGrpSpPr>
        <p:grpSpPr>
          <a:xfrm>
            <a:off x="3980580" y="3908875"/>
            <a:ext cx="585175" cy="585000"/>
            <a:chOff x="7542800" y="2629800"/>
            <a:chExt cx="585000" cy="585000"/>
          </a:xfrm>
        </p:grpSpPr>
        <p:sp>
          <p:nvSpPr>
            <p:cNvPr id="47" name="Google Shape;489;p38">
              <a:extLst>
                <a:ext uri="{FF2B5EF4-FFF2-40B4-BE49-F238E27FC236}">
                  <a16:creationId xmlns:a16="http://schemas.microsoft.com/office/drawing/2014/main" id="{D073F1AC-C15A-8D1B-5DBB-993507D1A856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0;p38">
              <a:extLst>
                <a:ext uri="{FF2B5EF4-FFF2-40B4-BE49-F238E27FC236}">
                  <a16:creationId xmlns:a16="http://schemas.microsoft.com/office/drawing/2014/main" id="{7392C1A9-51BF-C64A-1D20-55AEDD8BEC7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9" name="Google Shape;491;p38">
            <a:extLst>
              <a:ext uri="{FF2B5EF4-FFF2-40B4-BE49-F238E27FC236}">
                <a16:creationId xmlns:a16="http://schemas.microsoft.com/office/drawing/2014/main" id="{FBBC5503-4EAB-CEAE-86A6-FCEF7BD6CEB6}"/>
              </a:ext>
            </a:extLst>
          </p:cNvPr>
          <p:cNvGrpSpPr/>
          <p:nvPr/>
        </p:nvGrpSpPr>
        <p:grpSpPr>
          <a:xfrm>
            <a:off x="2810288" y="4965300"/>
            <a:ext cx="585175" cy="585000"/>
            <a:chOff x="7542800" y="2629800"/>
            <a:chExt cx="585000" cy="585000"/>
          </a:xfrm>
        </p:grpSpPr>
        <p:sp>
          <p:nvSpPr>
            <p:cNvPr id="50" name="Google Shape;492;p38">
              <a:extLst>
                <a:ext uri="{FF2B5EF4-FFF2-40B4-BE49-F238E27FC236}">
                  <a16:creationId xmlns:a16="http://schemas.microsoft.com/office/drawing/2014/main" id="{6BB5AB1A-DFD3-A05D-900B-E3F797326F61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3;p38">
              <a:extLst>
                <a:ext uri="{FF2B5EF4-FFF2-40B4-BE49-F238E27FC236}">
                  <a16:creationId xmlns:a16="http://schemas.microsoft.com/office/drawing/2014/main" id="{8BB3D765-F0D2-3448-7130-77DD8E8B0173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" name="Google Shape;494;p38">
            <a:extLst>
              <a:ext uri="{FF2B5EF4-FFF2-40B4-BE49-F238E27FC236}">
                <a16:creationId xmlns:a16="http://schemas.microsoft.com/office/drawing/2014/main" id="{F350D58C-79D7-1BAE-8859-66DF658F1562}"/>
              </a:ext>
            </a:extLst>
          </p:cNvPr>
          <p:cNvGrpSpPr/>
          <p:nvPr/>
        </p:nvGrpSpPr>
        <p:grpSpPr>
          <a:xfrm>
            <a:off x="5546322" y="4965300"/>
            <a:ext cx="585175" cy="585000"/>
            <a:chOff x="7542800" y="2629800"/>
            <a:chExt cx="585000" cy="585000"/>
          </a:xfrm>
        </p:grpSpPr>
        <p:sp>
          <p:nvSpPr>
            <p:cNvPr id="53" name="Google Shape;495;p38">
              <a:extLst>
                <a:ext uri="{FF2B5EF4-FFF2-40B4-BE49-F238E27FC236}">
                  <a16:creationId xmlns:a16="http://schemas.microsoft.com/office/drawing/2014/main" id="{160A7A84-6115-ACB3-279C-B349B801845C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6;p38">
              <a:extLst>
                <a:ext uri="{FF2B5EF4-FFF2-40B4-BE49-F238E27FC236}">
                  <a16:creationId xmlns:a16="http://schemas.microsoft.com/office/drawing/2014/main" id="{140BC282-B085-66BA-F269-380619D3075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5" name="Google Shape;497;p38">
            <a:extLst>
              <a:ext uri="{FF2B5EF4-FFF2-40B4-BE49-F238E27FC236}">
                <a16:creationId xmlns:a16="http://schemas.microsoft.com/office/drawing/2014/main" id="{DD1C8DAE-9596-8C6B-B52F-D30A48DB3272}"/>
              </a:ext>
            </a:extLst>
          </p:cNvPr>
          <p:cNvGrpSpPr/>
          <p:nvPr/>
        </p:nvGrpSpPr>
        <p:grpSpPr>
          <a:xfrm>
            <a:off x="2151173" y="5941100"/>
            <a:ext cx="585175" cy="585000"/>
            <a:chOff x="7542800" y="2629800"/>
            <a:chExt cx="585000" cy="585000"/>
          </a:xfrm>
        </p:grpSpPr>
        <p:sp>
          <p:nvSpPr>
            <p:cNvPr id="56" name="Google Shape;498;p38">
              <a:extLst>
                <a:ext uri="{FF2B5EF4-FFF2-40B4-BE49-F238E27FC236}">
                  <a16:creationId xmlns:a16="http://schemas.microsoft.com/office/drawing/2014/main" id="{3A36BD8C-B976-E65D-3C86-FF697B93F12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9;p38">
              <a:extLst>
                <a:ext uri="{FF2B5EF4-FFF2-40B4-BE49-F238E27FC236}">
                  <a16:creationId xmlns:a16="http://schemas.microsoft.com/office/drawing/2014/main" id="{A5E5E808-E572-8C16-46FD-BE401F7B979A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8" name="Google Shape;500;p38">
            <a:extLst>
              <a:ext uri="{FF2B5EF4-FFF2-40B4-BE49-F238E27FC236}">
                <a16:creationId xmlns:a16="http://schemas.microsoft.com/office/drawing/2014/main" id="{5B99C10C-E87F-FE01-5115-02DC4AE3B265}"/>
              </a:ext>
            </a:extLst>
          </p:cNvPr>
          <p:cNvGrpSpPr/>
          <p:nvPr/>
        </p:nvGrpSpPr>
        <p:grpSpPr>
          <a:xfrm>
            <a:off x="3395434" y="5941100"/>
            <a:ext cx="585175" cy="585000"/>
            <a:chOff x="7542800" y="2629800"/>
            <a:chExt cx="585000" cy="585000"/>
          </a:xfrm>
        </p:grpSpPr>
        <p:sp>
          <p:nvSpPr>
            <p:cNvPr id="59" name="Google Shape;501;p38">
              <a:extLst>
                <a:ext uri="{FF2B5EF4-FFF2-40B4-BE49-F238E27FC236}">
                  <a16:creationId xmlns:a16="http://schemas.microsoft.com/office/drawing/2014/main" id="{DFF85CA2-B90D-8BFD-03FD-D183CEE93439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2;p38">
              <a:extLst>
                <a:ext uri="{FF2B5EF4-FFF2-40B4-BE49-F238E27FC236}">
                  <a16:creationId xmlns:a16="http://schemas.microsoft.com/office/drawing/2014/main" id="{169E7FB5-3A43-26AE-1AFF-79724B1DC56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" name="Google Shape;503;p38">
            <a:extLst>
              <a:ext uri="{FF2B5EF4-FFF2-40B4-BE49-F238E27FC236}">
                <a16:creationId xmlns:a16="http://schemas.microsoft.com/office/drawing/2014/main" id="{DA593B2D-DD43-DFD3-C572-FC265672D13F}"/>
              </a:ext>
            </a:extLst>
          </p:cNvPr>
          <p:cNvGrpSpPr/>
          <p:nvPr/>
        </p:nvGrpSpPr>
        <p:grpSpPr>
          <a:xfrm>
            <a:off x="4639695" y="5987225"/>
            <a:ext cx="585175" cy="585000"/>
            <a:chOff x="7542800" y="2629800"/>
            <a:chExt cx="585000" cy="585000"/>
          </a:xfrm>
        </p:grpSpPr>
        <p:sp>
          <p:nvSpPr>
            <p:cNvPr id="62" name="Google Shape;504;p38">
              <a:extLst>
                <a:ext uri="{FF2B5EF4-FFF2-40B4-BE49-F238E27FC236}">
                  <a16:creationId xmlns:a16="http://schemas.microsoft.com/office/drawing/2014/main" id="{7EB901D0-7DF4-45D1-23A4-24904B00CDA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5;p38">
              <a:extLst>
                <a:ext uri="{FF2B5EF4-FFF2-40B4-BE49-F238E27FC236}">
                  <a16:creationId xmlns:a16="http://schemas.microsoft.com/office/drawing/2014/main" id="{BE6858B2-9788-2871-8C84-0711C46A291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4" name="Google Shape;506;p38">
            <a:extLst>
              <a:ext uri="{FF2B5EF4-FFF2-40B4-BE49-F238E27FC236}">
                <a16:creationId xmlns:a16="http://schemas.microsoft.com/office/drawing/2014/main" id="{92F71057-A1F8-14B2-DD0B-B75324A2522B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3102868" y="4493875"/>
            <a:ext cx="11703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507;p38">
            <a:extLst>
              <a:ext uri="{FF2B5EF4-FFF2-40B4-BE49-F238E27FC236}">
                <a16:creationId xmlns:a16="http://schemas.microsoft.com/office/drawing/2014/main" id="{51C800FF-9EBD-2B4A-E0AC-45BE36A59A8B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4273168" y="4493875"/>
            <a:ext cx="15657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508;p38">
            <a:extLst>
              <a:ext uri="{FF2B5EF4-FFF2-40B4-BE49-F238E27FC236}">
                <a16:creationId xmlns:a16="http://schemas.microsoft.com/office/drawing/2014/main" id="{2D3F265F-E114-9143-8A78-532F23198A06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flipH="1">
            <a:off x="2443775" y="5550300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509;p38">
            <a:extLst>
              <a:ext uri="{FF2B5EF4-FFF2-40B4-BE49-F238E27FC236}">
                <a16:creationId xmlns:a16="http://schemas.microsoft.com/office/drawing/2014/main" id="{A5955896-840F-2FD6-223B-897C89350482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>
            <a:off x="3102875" y="5550300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510;p38">
            <a:extLst>
              <a:ext uri="{FF2B5EF4-FFF2-40B4-BE49-F238E27FC236}">
                <a16:creationId xmlns:a16="http://schemas.microsoft.com/office/drawing/2014/main" id="{B2224AFF-E879-F06B-9812-210376BC5205}"/>
              </a:ext>
            </a:extLst>
          </p:cNvPr>
          <p:cNvCxnSpPr>
            <a:stCxn id="78" idx="2"/>
            <a:endCxn id="62" idx="0"/>
          </p:cNvCxnSpPr>
          <p:nvPr/>
        </p:nvCxnSpPr>
        <p:spPr>
          <a:xfrm flipH="1">
            <a:off x="4932175" y="5555509"/>
            <a:ext cx="321600" cy="431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512;p38">
            <a:extLst>
              <a:ext uri="{FF2B5EF4-FFF2-40B4-BE49-F238E27FC236}">
                <a16:creationId xmlns:a16="http://schemas.microsoft.com/office/drawing/2014/main" id="{171F15F5-E705-548E-ADB8-F2E79EA940AD}"/>
              </a:ext>
            </a:extLst>
          </p:cNvPr>
          <p:cNvCxnSpPr>
            <a:endCxn id="42" idx="0"/>
          </p:cNvCxnSpPr>
          <p:nvPr/>
        </p:nvCxnSpPr>
        <p:spPr>
          <a:xfrm>
            <a:off x="6134045" y="5544425"/>
            <a:ext cx="697200" cy="4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" name="Google Shape;513;p38">
            <a:extLst>
              <a:ext uri="{FF2B5EF4-FFF2-40B4-BE49-F238E27FC236}">
                <a16:creationId xmlns:a16="http://schemas.microsoft.com/office/drawing/2014/main" id="{CE931D1D-40AC-9DC5-2ABB-D5472ED8A408}"/>
              </a:ext>
            </a:extLst>
          </p:cNvPr>
          <p:cNvGrpSpPr/>
          <p:nvPr/>
        </p:nvGrpSpPr>
        <p:grpSpPr>
          <a:xfrm>
            <a:off x="6131416" y="4965300"/>
            <a:ext cx="585175" cy="585000"/>
            <a:chOff x="6497450" y="1607875"/>
            <a:chExt cx="585000" cy="585000"/>
          </a:xfrm>
        </p:grpSpPr>
        <p:sp>
          <p:nvSpPr>
            <p:cNvPr id="71" name="Google Shape;514;p38">
              <a:extLst>
                <a:ext uri="{FF2B5EF4-FFF2-40B4-BE49-F238E27FC236}">
                  <a16:creationId xmlns:a16="http://schemas.microsoft.com/office/drawing/2014/main" id="{37F88001-7F20-A2F3-AE04-9D278D7ADEF0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5;p38">
              <a:extLst>
                <a:ext uri="{FF2B5EF4-FFF2-40B4-BE49-F238E27FC236}">
                  <a16:creationId xmlns:a16="http://schemas.microsoft.com/office/drawing/2014/main" id="{74CA77BF-997D-3AC0-B099-10769494ADFD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73" name="Google Shape;516;p38">
            <a:extLst>
              <a:ext uri="{FF2B5EF4-FFF2-40B4-BE49-F238E27FC236}">
                <a16:creationId xmlns:a16="http://schemas.microsoft.com/office/drawing/2014/main" id="{BE7D3754-8FF9-C04F-4A49-D14FFAAFE45A}"/>
              </a:ext>
            </a:extLst>
          </p:cNvPr>
          <p:cNvCxnSpPr>
            <a:stCxn id="71" idx="2"/>
            <a:endCxn id="43" idx="0"/>
          </p:cNvCxnSpPr>
          <p:nvPr/>
        </p:nvCxnSpPr>
        <p:spPr>
          <a:xfrm>
            <a:off x="6424004" y="5550300"/>
            <a:ext cx="10698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517;p38">
            <a:extLst>
              <a:ext uri="{FF2B5EF4-FFF2-40B4-BE49-F238E27FC236}">
                <a16:creationId xmlns:a16="http://schemas.microsoft.com/office/drawing/2014/main" id="{6CF7A7A1-3D99-E8F7-37E7-A16ED8470344}"/>
              </a:ext>
            </a:extLst>
          </p:cNvPr>
          <p:cNvGrpSpPr/>
          <p:nvPr/>
        </p:nvGrpSpPr>
        <p:grpSpPr>
          <a:xfrm>
            <a:off x="5454867" y="5987225"/>
            <a:ext cx="585175" cy="585000"/>
            <a:chOff x="7542800" y="2629800"/>
            <a:chExt cx="585000" cy="585000"/>
          </a:xfrm>
        </p:grpSpPr>
        <p:sp>
          <p:nvSpPr>
            <p:cNvPr id="75" name="Google Shape;518;p38">
              <a:extLst>
                <a:ext uri="{FF2B5EF4-FFF2-40B4-BE49-F238E27FC236}">
                  <a16:creationId xmlns:a16="http://schemas.microsoft.com/office/drawing/2014/main" id="{EDB2B7D5-BD0B-C4E9-FC8F-8193D8E61BD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;p38">
              <a:extLst>
                <a:ext uri="{FF2B5EF4-FFF2-40B4-BE49-F238E27FC236}">
                  <a16:creationId xmlns:a16="http://schemas.microsoft.com/office/drawing/2014/main" id="{2C1730F2-2FF7-2125-2F1B-F008851645DF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7" name="Google Shape;520;p38">
            <a:extLst>
              <a:ext uri="{FF2B5EF4-FFF2-40B4-BE49-F238E27FC236}">
                <a16:creationId xmlns:a16="http://schemas.microsoft.com/office/drawing/2014/main" id="{DD8E7056-E088-F360-1307-62F2E4B784C7}"/>
              </a:ext>
            </a:extLst>
          </p:cNvPr>
          <p:cNvGrpSpPr/>
          <p:nvPr/>
        </p:nvGrpSpPr>
        <p:grpSpPr>
          <a:xfrm>
            <a:off x="4961187" y="4970509"/>
            <a:ext cx="585175" cy="585000"/>
            <a:chOff x="7542800" y="2606568"/>
            <a:chExt cx="585000" cy="585000"/>
          </a:xfrm>
        </p:grpSpPr>
        <p:sp>
          <p:nvSpPr>
            <p:cNvPr id="78" name="Google Shape;511;p38">
              <a:extLst>
                <a:ext uri="{FF2B5EF4-FFF2-40B4-BE49-F238E27FC236}">
                  <a16:creationId xmlns:a16="http://schemas.microsoft.com/office/drawing/2014/main" id="{FC33609E-24EB-0689-08B2-BD63B09F4992}"/>
                </a:ext>
              </a:extLst>
            </p:cNvPr>
            <p:cNvSpPr/>
            <p:nvPr/>
          </p:nvSpPr>
          <p:spPr>
            <a:xfrm>
              <a:off x="7542800" y="2606568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1;p38">
              <a:extLst>
                <a:ext uri="{FF2B5EF4-FFF2-40B4-BE49-F238E27FC236}">
                  <a16:creationId xmlns:a16="http://schemas.microsoft.com/office/drawing/2014/main" id="{871709D0-48B6-7696-5D5A-2B4AE67BBEB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80" name="Google Shape;522;p38">
            <a:extLst>
              <a:ext uri="{FF2B5EF4-FFF2-40B4-BE49-F238E27FC236}">
                <a16:creationId xmlns:a16="http://schemas.microsoft.com/office/drawing/2014/main" id="{125BF0E4-A18C-9EC8-1E54-E9D1ADD572EC}"/>
              </a:ext>
            </a:extLst>
          </p:cNvPr>
          <p:cNvCxnSpPr>
            <a:stCxn id="53" idx="2"/>
            <a:endCxn id="75" idx="0"/>
          </p:cNvCxnSpPr>
          <p:nvPr/>
        </p:nvCxnSpPr>
        <p:spPr>
          <a:xfrm flipH="1">
            <a:off x="5747410" y="5550300"/>
            <a:ext cx="915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139F345B-E8C5-D560-00E1-55691FA3CB06}"/>
              </a:ext>
            </a:extLst>
          </p:cNvPr>
          <p:cNvSpPr/>
          <p:nvPr/>
        </p:nvSpPr>
        <p:spPr>
          <a:xfrm>
            <a:off x="4572000" y="85184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EEB0CA-12A7-DB9B-E7B8-A11EB0C2502B}"/>
              </a:ext>
            </a:extLst>
          </p:cNvPr>
          <p:cNvSpPr txBox="1"/>
          <p:nvPr/>
        </p:nvSpPr>
        <p:spPr>
          <a:xfrm>
            <a:off x="4923576" y="13099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Insert 13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5789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93B6-6D24-77FD-8159-03B87E2E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2-3 Trees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A6C2-26A1-5E0B-15B2-40C30A2E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exam, </a:t>
            </a:r>
            <a:r>
              <a:rPr lang="en-GB"/>
              <a:t>uou</a:t>
            </a:r>
            <a:r>
              <a:rPr lang="en-GB" dirty="0"/>
              <a:t> only need to draw this final tree, no need to include intermediate steps.</a:t>
            </a:r>
            <a:endParaRPr lang="en-SE" dirty="0"/>
          </a:p>
        </p:txBody>
      </p:sp>
      <p:sp>
        <p:nvSpPr>
          <p:cNvPr id="4" name="Google Shape;523;p38">
            <a:extLst>
              <a:ext uri="{FF2B5EF4-FFF2-40B4-BE49-F238E27FC236}">
                <a16:creationId xmlns:a16="http://schemas.microsoft.com/office/drawing/2014/main" id="{9F964683-FED3-BE0D-B061-30B055761DE6}"/>
              </a:ext>
            </a:extLst>
          </p:cNvPr>
          <p:cNvSpPr/>
          <p:nvPr/>
        </p:nvSpPr>
        <p:spPr>
          <a:xfrm>
            <a:off x="5754924" y="556085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24;p38">
            <a:extLst>
              <a:ext uri="{FF2B5EF4-FFF2-40B4-BE49-F238E27FC236}">
                <a16:creationId xmlns:a16="http://schemas.microsoft.com/office/drawing/2014/main" id="{9FF3231E-A32B-DFEF-E4DF-4A398FBB1865}"/>
              </a:ext>
            </a:extLst>
          </p:cNvPr>
          <p:cNvSpPr/>
          <p:nvPr/>
        </p:nvSpPr>
        <p:spPr>
          <a:xfrm>
            <a:off x="6798590" y="5560855"/>
            <a:ext cx="585000" cy="585000"/>
          </a:xfrm>
          <a:prstGeom prst="rect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25;p38">
            <a:extLst>
              <a:ext uri="{FF2B5EF4-FFF2-40B4-BE49-F238E27FC236}">
                <a16:creationId xmlns:a16="http://schemas.microsoft.com/office/drawing/2014/main" id="{8586B3EB-355A-C563-E9FE-D62A6E6B5A08}"/>
              </a:ext>
            </a:extLst>
          </p:cNvPr>
          <p:cNvSpPr txBox="1"/>
          <p:nvPr/>
        </p:nvSpPr>
        <p:spPr>
          <a:xfrm>
            <a:off x="5754924" y="5629860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526;p38">
            <a:extLst>
              <a:ext uri="{FF2B5EF4-FFF2-40B4-BE49-F238E27FC236}">
                <a16:creationId xmlns:a16="http://schemas.microsoft.com/office/drawing/2014/main" id="{A67EB14C-260F-995E-55F6-7972BB2EAE85}"/>
              </a:ext>
            </a:extLst>
          </p:cNvPr>
          <p:cNvSpPr txBox="1"/>
          <p:nvPr/>
        </p:nvSpPr>
        <p:spPr>
          <a:xfrm>
            <a:off x="6798590" y="5624176"/>
            <a:ext cx="58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" name="Google Shape;527;p38">
            <a:extLst>
              <a:ext uri="{FF2B5EF4-FFF2-40B4-BE49-F238E27FC236}">
                <a16:creationId xmlns:a16="http://schemas.microsoft.com/office/drawing/2014/main" id="{1A1EF0AF-A347-BCA2-5419-7D01F8B33146}"/>
              </a:ext>
            </a:extLst>
          </p:cNvPr>
          <p:cNvGrpSpPr/>
          <p:nvPr/>
        </p:nvGrpSpPr>
        <p:grpSpPr>
          <a:xfrm>
            <a:off x="4035169" y="3482505"/>
            <a:ext cx="585175" cy="585000"/>
            <a:chOff x="7542800" y="2629800"/>
            <a:chExt cx="585000" cy="585000"/>
          </a:xfrm>
        </p:grpSpPr>
        <p:sp>
          <p:nvSpPr>
            <p:cNvPr id="9" name="Google Shape;528;p38">
              <a:extLst>
                <a:ext uri="{FF2B5EF4-FFF2-40B4-BE49-F238E27FC236}">
                  <a16:creationId xmlns:a16="http://schemas.microsoft.com/office/drawing/2014/main" id="{14A32286-ED95-2C02-845A-50DB64A803F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9;p38">
              <a:extLst>
                <a:ext uri="{FF2B5EF4-FFF2-40B4-BE49-F238E27FC236}">
                  <a16:creationId xmlns:a16="http://schemas.microsoft.com/office/drawing/2014/main" id="{828B67BD-5283-60BD-89AD-072280CA1F7C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oogle Shape;530;p38">
            <a:extLst>
              <a:ext uri="{FF2B5EF4-FFF2-40B4-BE49-F238E27FC236}">
                <a16:creationId xmlns:a16="http://schemas.microsoft.com/office/drawing/2014/main" id="{254ED38C-7BCF-DB29-33FB-F9C7E7F1AA99}"/>
              </a:ext>
            </a:extLst>
          </p:cNvPr>
          <p:cNvGrpSpPr/>
          <p:nvPr/>
        </p:nvGrpSpPr>
        <p:grpSpPr>
          <a:xfrm>
            <a:off x="2407562" y="4538930"/>
            <a:ext cx="585175" cy="585000"/>
            <a:chOff x="7542800" y="2629800"/>
            <a:chExt cx="585000" cy="585000"/>
          </a:xfrm>
        </p:grpSpPr>
        <p:sp>
          <p:nvSpPr>
            <p:cNvPr id="12" name="Google Shape;531;p38">
              <a:extLst>
                <a:ext uri="{FF2B5EF4-FFF2-40B4-BE49-F238E27FC236}">
                  <a16:creationId xmlns:a16="http://schemas.microsoft.com/office/drawing/2014/main" id="{B12C17DA-7A35-B179-99F4-F95F156A7DD5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2;p38">
              <a:extLst>
                <a:ext uri="{FF2B5EF4-FFF2-40B4-BE49-F238E27FC236}">
                  <a16:creationId xmlns:a16="http://schemas.microsoft.com/office/drawing/2014/main" id="{14EEE232-C8D0-1BB3-D31A-A9B71452FFD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oogle Shape;533;p38">
            <a:extLst>
              <a:ext uri="{FF2B5EF4-FFF2-40B4-BE49-F238E27FC236}">
                <a16:creationId xmlns:a16="http://schemas.microsoft.com/office/drawing/2014/main" id="{0746853A-F5E3-28F3-F943-17D7103D8DB4}"/>
              </a:ext>
            </a:extLst>
          </p:cNvPr>
          <p:cNvGrpSpPr/>
          <p:nvPr/>
        </p:nvGrpSpPr>
        <p:grpSpPr>
          <a:xfrm>
            <a:off x="4610014" y="3472130"/>
            <a:ext cx="585175" cy="585000"/>
            <a:chOff x="6552200" y="1563000"/>
            <a:chExt cx="585000" cy="585000"/>
          </a:xfrm>
        </p:grpSpPr>
        <p:sp>
          <p:nvSpPr>
            <p:cNvPr id="15" name="Google Shape;534;p38">
              <a:extLst>
                <a:ext uri="{FF2B5EF4-FFF2-40B4-BE49-F238E27FC236}">
                  <a16:creationId xmlns:a16="http://schemas.microsoft.com/office/drawing/2014/main" id="{901A2204-F98D-116E-89E5-B8BA6803F481}"/>
                </a:ext>
              </a:extLst>
            </p:cNvPr>
            <p:cNvSpPr/>
            <p:nvPr/>
          </p:nvSpPr>
          <p:spPr>
            <a:xfrm>
              <a:off x="6552200" y="15630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5;p38">
              <a:extLst>
                <a:ext uri="{FF2B5EF4-FFF2-40B4-BE49-F238E27FC236}">
                  <a16:creationId xmlns:a16="http://schemas.microsoft.com/office/drawing/2014/main" id="{245FBA9F-C927-2B0B-E187-B7BE4C0FADF6}"/>
                </a:ext>
              </a:extLst>
            </p:cNvPr>
            <p:cNvSpPr txBox="1"/>
            <p:nvPr/>
          </p:nvSpPr>
          <p:spPr>
            <a:xfrm>
              <a:off x="6552200" y="16323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14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536;p38">
            <a:extLst>
              <a:ext uri="{FF2B5EF4-FFF2-40B4-BE49-F238E27FC236}">
                <a16:creationId xmlns:a16="http://schemas.microsoft.com/office/drawing/2014/main" id="{E667535B-50BF-5474-BA06-D11C0C6A9AFA}"/>
              </a:ext>
            </a:extLst>
          </p:cNvPr>
          <p:cNvGrpSpPr/>
          <p:nvPr/>
        </p:nvGrpSpPr>
        <p:grpSpPr>
          <a:xfrm>
            <a:off x="1748447" y="5514730"/>
            <a:ext cx="585175" cy="585000"/>
            <a:chOff x="7542800" y="2629800"/>
            <a:chExt cx="585000" cy="585000"/>
          </a:xfrm>
        </p:grpSpPr>
        <p:sp>
          <p:nvSpPr>
            <p:cNvPr id="18" name="Google Shape;537;p38">
              <a:extLst>
                <a:ext uri="{FF2B5EF4-FFF2-40B4-BE49-F238E27FC236}">
                  <a16:creationId xmlns:a16="http://schemas.microsoft.com/office/drawing/2014/main" id="{1D08E410-C052-BE6A-8C2F-4DBAABE7D84E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38">
              <a:extLst>
                <a:ext uri="{FF2B5EF4-FFF2-40B4-BE49-F238E27FC236}">
                  <a16:creationId xmlns:a16="http://schemas.microsoft.com/office/drawing/2014/main" id="{4569ABD4-14A2-EAAA-DE3C-2D15E4176CDE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539;p38">
            <a:extLst>
              <a:ext uri="{FF2B5EF4-FFF2-40B4-BE49-F238E27FC236}">
                <a16:creationId xmlns:a16="http://schemas.microsoft.com/office/drawing/2014/main" id="{A8BA6950-DB5E-C070-0236-47291BEF1827}"/>
              </a:ext>
            </a:extLst>
          </p:cNvPr>
          <p:cNvGrpSpPr/>
          <p:nvPr/>
        </p:nvGrpSpPr>
        <p:grpSpPr>
          <a:xfrm>
            <a:off x="2992708" y="5514730"/>
            <a:ext cx="585175" cy="585000"/>
            <a:chOff x="7542800" y="2629800"/>
            <a:chExt cx="585000" cy="585000"/>
          </a:xfrm>
        </p:grpSpPr>
        <p:sp>
          <p:nvSpPr>
            <p:cNvPr id="21" name="Google Shape;540;p38">
              <a:extLst>
                <a:ext uri="{FF2B5EF4-FFF2-40B4-BE49-F238E27FC236}">
                  <a16:creationId xmlns:a16="http://schemas.microsoft.com/office/drawing/2014/main" id="{41E7396F-DB43-6E85-0663-31C0E2D40A6B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1;p38">
              <a:extLst>
                <a:ext uri="{FF2B5EF4-FFF2-40B4-BE49-F238E27FC236}">
                  <a16:creationId xmlns:a16="http://schemas.microsoft.com/office/drawing/2014/main" id="{E0E7C0A0-6F51-012B-9FC6-D8BAF4AB6BC6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oogle Shape;542;p38">
            <a:extLst>
              <a:ext uri="{FF2B5EF4-FFF2-40B4-BE49-F238E27FC236}">
                <a16:creationId xmlns:a16="http://schemas.microsoft.com/office/drawing/2014/main" id="{872D1D6F-ABBC-2BE8-6868-9DEB15A1B832}"/>
              </a:ext>
            </a:extLst>
          </p:cNvPr>
          <p:cNvGrpSpPr/>
          <p:nvPr/>
        </p:nvGrpSpPr>
        <p:grpSpPr>
          <a:xfrm>
            <a:off x="4236970" y="5560855"/>
            <a:ext cx="585175" cy="585000"/>
            <a:chOff x="7542800" y="2629800"/>
            <a:chExt cx="585000" cy="585000"/>
          </a:xfrm>
        </p:grpSpPr>
        <p:sp>
          <p:nvSpPr>
            <p:cNvPr id="24" name="Google Shape;543;p38">
              <a:extLst>
                <a:ext uri="{FF2B5EF4-FFF2-40B4-BE49-F238E27FC236}">
                  <a16:creationId xmlns:a16="http://schemas.microsoft.com/office/drawing/2014/main" id="{B592D570-7E8A-9842-460D-19809A2B6302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4;p38">
              <a:extLst>
                <a:ext uri="{FF2B5EF4-FFF2-40B4-BE49-F238E27FC236}">
                  <a16:creationId xmlns:a16="http://schemas.microsoft.com/office/drawing/2014/main" id="{F32BC450-5097-6700-C078-E933D948C12D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" name="Google Shape;545;p38">
            <a:extLst>
              <a:ext uri="{FF2B5EF4-FFF2-40B4-BE49-F238E27FC236}">
                <a16:creationId xmlns:a16="http://schemas.microsoft.com/office/drawing/2014/main" id="{04577D89-CF78-2F93-C11C-75B1B9ECD1D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700257" y="4067505"/>
            <a:ext cx="1627500" cy="471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46;p38">
            <a:extLst>
              <a:ext uri="{FF2B5EF4-FFF2-40B4-BE49-F238E27FC236}">
                <a16:creationId xmlns:a16="http://schemas.microsoft.com/office/drawing/2014/main" id="{0D4D3D6D-2B7C-D42D-CAC8-55B08665B712}"/>
              </a:ext>
            </a:extLst>
          </p:cNvPr>
          <p:cNvCxnSpPr>
            <a:endCxn id="40" idx="0"/>
          </p:cNvCxnSpPr>
          <p:nvPr/>
        </p:nvCxnSpPr>
        <p:spPr>
          <a:xfrm>
            <a:off x="4647649" y="4025439"/>
            <a:ext cx="203400" cy="518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48;p38">
            <a:extLst>
              <a:ext uri="{FF2B5EF4-FFF2-40B4-BE49-F238E27FC236}">
                <a16:creationId xmlns:a16="http://schemas.microsoft.com/office/drawing/2014/main" id="{1F9A5855-33A6-5F7B-7551-F6381D8A9DBE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2041050" y="5123930"/>
            <a:ext cx="6591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549;p38">
            <a:extLst>
              <a:ext uri="{FF2B5EF4-FFF2-40B4-BE49-F238E27FC236}">
                <a16:creationId xmlns:a16="http://schemas.microsoft.com/office/drawing/2014/main" id="{2D7A8C2B-58BC-8332-203D-A52DA5FC608B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2700150" y="5123930"/>
            <a:ext cx="585000" cy="390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50;p38">
            <a:extLst>
              <a:ext uri="{FF2B5EF4-FFF2-40B4-BE49-F238E27FC236}">
                <a16:creationId xmlns:a16="http://schemas.microsoft.com/office/drawing/2014/main" id="{DAEEB7EA-4877-AE99-A043-E5C4B11B46B1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flipH="1">
            <a:off x="4529449" y="5129139"/>
            <a:ext cx="321600" cy="431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551;p38">
            <a:extLst>
              <a:ext uri="{FF2B5EF4-FFF2-40B4-BE49-F238E27FC236}">
                <a16:creationId xmlns:a16="http://schemas.microsoft.com/office/drawing/2014/main" id="{F2FFB083-C8F2-9078-BF03-40754DC853D7}"/>
              </a:ext>
            </a:extLst>
          </p:cNvPr>
          <p:cNvCxnSpPr>
            <a:stCxn id="33" idx="2"/>
            <a:endCxn id="4" idx="0"/>
          </p:cNvCxnSpPr>
          <p:nvPr/>
        </p:nvCxnSpPr>
        <p:spPr>
          <a:xfrm flipH="1">
            <a:off x="6047493" y="5123930"/>
            <a:ext cx="4311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553;p38">
            <a:extLst>
              <a:ext uri="{FF2B5EF4-FFF2-40B4-BE49-F238E27FC236}">
                <a16:creationId xmlns:a16="http://schemas.microsoft.com/office/drawing/2014/main" id="{A8A06416-77FC-B2BB-6625-1FD6731E3538}"/>
              </a:ext>
            </a:extLst>
          </p:cNvPr>
          <p:cNvGrpSpPr/>
          <p:nvPr/>
        </p:nvGrpSpPr>
        <p:grpSpPr>
          <a:xfrm>
            <a:off x="6186005" y="4538930"/>
            <a:ext cx="585176" cy="585000"/>
            <a:chOff x="6497450" y="1607875"/>
            <a:chExt cx="585000" cy="585000"/>
          </a:xfrm>
        </p:grpSpPr>
        <p:sp>
          <p:nvSpPr>
            <p:cNvPr id="33" name="Google Shape;552;p38">
              <a:extLst>
                <a:ext uri="{FF2B5EF4-FFF2-40B4-BE49-F238E27FC236}">
                  <a16:creationId xmlns:a16="http://schemas.microsoft.com/office/drawing/2014/main" id="{1282858A-035B-05E2-F802-AE123DB4981A}"/>
                </a:ext>
              </a:extLst>
            </p:cNvPr>
            <p:cNvSpPr/>
            <p:nvPr/>
          </p:nvSpPr>
          <p:spPr>
            <a:xfrm>
              <a:off x="6497450" y="1607875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4;p38">
              <a:extLst>
                <a:ext uri="{FF2B5EF4-FFF2-40B4-BE49-F238E27FC236}">
                  <a16:creationId xmlns:a16="http://schemas.microsoft.com/office/drawing/2014/main" id="{2CE3FDC1-8575-EEC6-5106-5CD8E183E631}"/>
                </a:ext>
              </a:extLst>
            </p:cNvPr>
            <p:cNvSpPr txBox="1"/>
            <p:nvPr/>
          </p:nvSpPr>
          <p:spPr>
            <a:xfrm>
              <a:off x="6497450" y="1677180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16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" name="Google Shape;555;p38">
            <a:extLst>
              <a:ext uri="{FF2B5EF4-FFF2-40B4-BE49-F238E27FC236}">
                <a16:creationId xmlns:a16="http://schemas.microsoft.com/office/drawing/2014/main" id="{8365B2CA-6AC4-B791-66FD-BEA4FF70DA49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6478593" y="5123930"/>
            <a:ext cx="612600" cy="436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Google Shape;556;p38">
            <a:extLst>
              <a:ext uri="{FF2B5EF4-FFF2-40B4-BE49-F238E27FC236}">
                <a16:creationId xmlns:a16="http://schemas.microsoft.com/office/drawing/2014/main" id="{A1610211-9A30-EA05-D39B-894F6F45F3DC}"/>
              </a:ext>
            </a:extLst>
          </p:cNvPr>
          <p:cNvGrpSpPr/>
          <p:nvPr/>
        </p:nvGrpSpPr>
        <p:grpSpPr>
          <a:xfrm>
            <a:off x="5052142" y="5560855"/>
            <a:ext cx="585175" cy="585000"/>
            <a:chOff x="7542800" y="2629800"/>
            <a:chExt cx="585000" cy="585000"/>
          </a:xfrm>
        </p:grpSpPr>
        <p:sp>
          <p:nvSpPr>
            <p:cNvPr id="37" name="Google Shape;557;p38">
              <a:extLst>
                <a:ext uri="{FF2B5EF4-FFF2-40B4-BE49-F238E27FC236}">
                  <a16:creationId xmlns:a16="http://schemas.microsoft.com/office/drawing/2014/main" id="{79BF5BDE-F8D4-DB63-8D56-8A3E2C84D5B4}"/>
                </a:ext>
              </a:extLst>
            </p:cNvPr>
            <p:cNvSpPr/>
            <p:nvPr/>
          </p:nvSpPr>
          <p:spPr>
            <a:xfrm>
              <a:off x="7542800" y="2629800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8;p38">
              <a:extLst>
                <a:ext uri="{FF2B5EF4-FFF2-40B4-BE49-F238E27FC236}">
                  <a16:creationId xmlns:a16="http://schemas.microsoft.com/office/drawing/2014/main" id="{91827F3D-3E50-01CF-71F7-4C02FFC7C006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" name="Google Shape;559;p38">
            <a:extLst>
              <a:ext uri="{FF2B5EF4-FFF2-40B4-BE49-F238E27FC236}">
                <a16:creationId xmlns:a16="http://schemas.microsoft.com/office/drawing/2014/main" id="{6160C42E-4E63-16DC-BB05-02E07F6B0419}"/>
              </a:ext>
            </a:extLst>
          </p:cNvPr>
          <p:cNvGrpSpPr/>
          <p:nvPr/>
        </p:nvGrpSpPr>
        <p:grpSpPr>
          <a:xfrm>
            <a:off x="4558462" y="4544139"/>
            <a:ext cx="585175" cy="585000"/>
            <a:chOff x="7542800" y="2606568"/>
            <a:chExt cx="585000" cy="585000"/>
          </a:xfrm>
        </p:grpSpPr>
        <p:sp>
          <p:nvSpPr>
            <p:cNvPr id="40" name="Google Shape;547;p38">
              <a:extLst>
                <a:ext uri="{FF2B5EF4-FFF2-40B4-BE49-F238E27FC236}">
                  <a16:creationId xmlns:a16="http://schemas.microsoft.com/office/drawing/2014/main" id="{6790354E-9204-9212-0F3A-880F89426C95}"/>
                </a:ext>
              </a:extLst>
            </p:cNvPr>
            <p:cNvSpPr/>
            <p:nvPr/>
          </p:nvSpPr>
          <p:spPr>
            <a:xfrm>
              <a:off x="7542800" y="2606568"/>
              <a:ext cx="585000" cy="585000"/>
            </a:xfrm>
            <a:prstGeom prst="rect">
              <a:avLst/>
            </a:prstGeom>
            <a:noFill/>
            <a:ln w="1905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0;p38">
              <a:extLst>
                <a:ext uri="{FF2B5EF4-FFF2-40B4-BE49-F238E27FC236}">
                  <a16:creationId xmlns:a16="http://schemas.microsoft.com/office/drawing/2014/main" id="{F697F89D-375C-B365-773F-BA86181DE4D2}"/>
                </a:ext>
              </a:extLst>
            </p:cNvPr>
            <p:cNvSpPr txBox="1"/>
            <p:nvPr/>
          </p:nvSpPr>
          <p:spPr>
            <a:xfrm>
              <a:off x="7542800" y="2699105"/>
              <a:ext cx="585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 sz="17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42" name="Google Shape;561;p38">
            <a:extLst>
              <a:ext uri="{FF2B5EF4-FFF2-40B4-BE49-F238E27FC236}">
                <a16:creationId xmlns:a16="http://schemas.microsoft.com/office/drawing/2014/main" id="{17B05694-E61F-2D12-68AF-9258CAA783DE}"/>
              </a:ext>
            </a:extLst>
          </p:cNvPr>
          <p:cNvCxnSpPr>
            <a:endCxn id="33" idx="0"/>
          </p:cNvCxnSpPr>
          <p:nvPr/>
        </p:nvCxnSpPr>
        <p:spPr>
          <a:xfrm>
            <a:off x="5220993" y="4071830"/>
            <a:ext cx="1257600" cy="467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562;p38">
            <a:extLst>
              <a:ext uri="{FF2B5EF4-FFF2-40B4-BE49-F238E27FC236}">
                <a16:creationId xmlns:a16="http://schemas.microsoft.com/office/drawing/2014/main" id="{D18744AA-8B21-8150-E85A-22A14D3A92E7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4851049" y="5083076"/>
            <a:ext cx="493800" cy="477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A10ACE3-B41D-6F8D-CEA1-0DBD1B33DE9B}"/>
              </a:ext>
            </a:extLst>
          </p:cNvPr>
          <p:cNvSpPr/>
          <p:nvPr/>
        </p:nvSpPr>
        <p:spPr>
          <a:xfrm>
            <a:off x="4470569" y="2851383"/>
            <a:ext cx="376518" cy="471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092693-31D1-6D1D-0EC9-9323C2FC729C}"/>
              </a:ext>
            </a:extLst>
          </p:cNvPr>
          <p:cNvSpPr txBox="1"/>
          <p:nvPr/>
        </p:nvSpPr>
        <p:spPr>
          <a:xfrm>
            <a:off x="4822145" y="2897193"/>
            <a:ext cx="116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Final tree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7547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40431</TotalTime>
  <Words>121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Quattrocento Sans</vt:lpstr>
      <vt:lpstr>Times New Roman</vt:lpstr>
      <vt:lpstr>Wingdings</vt:lpstr>
      <vt:lpstr>Office Theme</vt:lpstr>
      <vt:lpstr>Lecture 10 2-3 Trees B Trees Exercises ANS</vt:lpstr>
      <vt:lpstr>2-3 Trees</vt:lpstr>
      <vt:lpstr>2-3 Trees ANS</vt:lpstr>
      <vt:lpstr>PowerPoint Presentation</vt:lpstr>
      <vt:lpstr>2-3 Trees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1293</cp:revision>
  <dcterms:created xsi:type="dcterms:W3CDTF">2018-08-13T22:58:39Z</dcterms:created>
  <dcterms:modified xsi:type="dcterms:W3CDTF">2025-04-06T17:36:39Z</dcterms:modified>
</cp:coreProperties>
</file>