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B8E1D"/>
    <a:srgbClr val="FB0008"/>
    <a:srgbClr val="E6A20E"/>
    <a:srgbClr val="2000EA"/>
    <a:srgbClr val="140087"/>
    <a:srgbClr val="1700AE"/>
    <a:srgbClr val="1123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564" autoAdjust="0"/>
    <p:restoredTop sz="86405" autoAdjust="0"/>
  </p:normalViewPr>
  <p:slideViewPr>
    <p:cSldViewPr snapToGrid="0" snapToObjects="1">
      <p:cViewPr varScale="1">
        <p:scale>
          <a:sx n="71" d="100"/>
          <a:sy n="71" d="100"/>
        </p:scale>
        <p:origin x="1253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329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CF57B-C747-FC49-8C8F-81AE37C96CA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F62E29-99FC-EB40-923F-D38E4FE7BE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767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 dirty="0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683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060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321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8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867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884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76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85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25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24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dirty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10400" y="64928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5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Helvetica"/>
          <a:ea typeface="+mj-ea"/>
          <a:cs typeface="Helvetica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400" kern="1200">
          <a:solidFill>
            <a:schemeClr val="tx1"/>
          </a:solidFill>
          <a:latin typeface="Times New Roman"/>
          <a:ea typeface="+mn-ea"/>
          <a:cs typeface="Times New Roman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2000" kern="1200">
          <a:solidFill>
            <a:schemeClr val="tx1"/>
          </a:solidFill>
          <a:latin typeface="Times New Roman"/>
          <a:ea typeface="+mn-ea"/>
          <a:cs typeface="Times New Roman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800" kern="1200">
          <a:solidFill>
            <a:schemeClr val="tx1"/>
          </a:solidFill>
          <a:latin typeface="Times New Roman"/>
          <a:ea typeface="+mn-ea"/>
          <a:cs typeface="Times New Roman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accent6"/>
        </a:buClr>
        <a:buFont typeface="Wingdings" charset="2"/>
        <a:buChar char="§"/>
        <a:defRPr sz="1600" kern="1200">
          <a:solidFill>
            <a:schemeClr val="tx1"/>
          </a:solidFill>
          <a:latin typeface="Times New Roman"/>
          <a:ea typeface="+mn-ea"/>
          <a:cs typeface="Times New Roman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97121" y="1146752"/>
            <a:ext cx="7952128" cy="2625208"/>
          </a:xfrm>
        </p:spPr>
        <p:txBody>
          <a:bodyPr>
            <a:noAutofit/>
          </a:bodyPr>
          <a:lstStyle/>
          <a:p>
            <a:pPr>
              <a:lnSpc>
                <a:spcPct val="130000"/>
              </a:lnSpc>
            </a:pPr>
            <a:r>
              <a:rPr lang="en-US" altLang="zh-CN" dirty="0">
                <a:solidFill>
                  <a:schemeClr val="accent1"/>
                </a:solidFill>
              </a:rPr>
              <a:t>Lecture</a:t>
            </a:r>
            <a:r>
              <a:rPr lang="zh-CN" altLang="en-US" dirty="0">
                <a:solidFill>
                  <a:schemeClr val="accent1"/>
                </a:solidFill>
              </a:rPr>
              <a:t> </a:t>
            </a:r>
            <a:r>
              <a:rPr lang="en-US" altLang="zh-CN" dirty="0">
                <a:solidFill>
                  <a:schemeClr val="accent1"/>
                </a:solidFill>
              </a:rPr>
              <a:t>10</a:t>
            </a:r>
            <a:br>
              <a:rPr lang="en-US" altLang="zh-CN" dirty="0">
                <a:solidFill>
                  <a:schemeClr val="accent1"/>
                </a:solidFill>
              </a:rPr>
            </a:br>
            <a:r>
              <a:rPr lang="en-US" altLang="zh-CN" dirty="0"/>
              <a:t>2-3 T</a:t>
            </a:r>
            <a:r>
              <a:rPr lang="en-US" dirty="0"/>
              <a:t>rees B Trees</a:t>
            </a:r>
            <a:br>
              <a:rPr lang="en-US" dirty="0"/>
            </a:br>
            <a:r>
              <a:rPr lang="en-US" altLang="zh-CN" dirty="0"/>
              <a:t>Exercises ANS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anchor="ctr">
            <a:norm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Department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Computer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Science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Hofstra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University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4756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40416</TotalTime>
  <Words>16</Words>
  <Application>Microsoft Office PowerPoint</Application>
  <PresentationFormat>On-screen Show (4:3)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Helvetica</vt:lpstr>
      <vt:lpstr>Times New Roman</vt:lpstr>
      <vt:lpstr>Wingdings</vt:lpstr>
      <vt:lpstr>Office Theme</vt:lpstr>
      <vt:lpstr>Lecture 10 2-3 Trees B Trees Exercises ANS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Classes and Objects in Java</dc:title>
  <dc:creator>Jianchen Shan</dc:creator>
  <cp:lastModifiedBy>Zonghua Gu</cp:lastModifiedBy>
  <cp:revision>1292</cp:revision>
  <dcterms:created xsi:type="dcterms:W3CDTF">2018-08-13T22:58:39Z</dcterms:created>
  <dcterms:modified xsi:type="dcterms:W3CDTF">2025-04-05T19:25:24Z</dcterms:modified>
</cp:coreProperties>
</file>