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Balanced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Balanced </a:t>
            </a:r>
            <a:r>
              <a:rPr lang="en-GB"/>
              <a:t>BST?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</p:txBody>
      </p:sp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53360</TotalTime>
  <Words>660</Words>
  <Application>Microsoft Office PowerPoint</Application>
  <PresentationFormat>On-screen Show (4:3)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Balanced BST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1378</cp:revision>
  <dcterms:created xsi:type="dcterms:W3CDTF">2018-08-13T22:58:39Z</dcterms:created>
  <dcterms:modified xsi:type="dcterms:W3CDTF">2025-03-05T14:41:07Z</dcterms:modified>
</cp:coreProperties>
</file>