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01" r:id="rId3"/>
    <p:sldId id="302" r:id="rId4"/>
    <p:sldId id="303" r:id="rId5"/>
    <p:sldId id="304" r:id="rId6"/>
    <p:sldId id="305" r:id="rId7"/>
    <p:sldId id="306" r:id="rId8"/>
    <p:sldId id="307" r:id="rId9"/>
    <p:sldId id="327" r:id="rId10"/>
    <p:sldId id="334" r:id="rId11"/>
    <p:sldId id="259" r:id="rId12"/>
    <p:sldId id="260" r:id="rId13"/>
    <p:sldId id="261" r:id="rId14"/>
    <p:sldId id="328" r:id="rId15"/>
    <p:sldId id="336" r:id="rId16"/>
    <p:sldId id="267" r:id="rId17"/>
    <p:sldId id="262" r:id="rId18"/>
    <p:sldId id="263" r:id="rId19"/>
    <p:sldId id="264" r:id="rId20"/>
    <p:sldId id="265" r:id="rId21"/>
    <p:sldId id="266" r:id="rId22"/>
    <p:sldId id="271" r:id="rId23"/>
    <p:sldId id="338" r:id="rId24"/>
    <p:sldId id="272" r:id="rId25"/>
    <p:sldId id="276" r:id="rId26"/>
    <p:sldId id="277" r:id="rId27"/>
    <p:sldId id="278" r:id="rId28"/>
    <p:sldId id="279" r:id="rId29"/>
    <p:sldId id="280" r:id="rId30"/>
    <p:sldId id="281" r:id="rId31"/>
    <p:sldId id="269" r:id="rId32"/>
    <p:sldId id="270" r:id="rId33"/>
    <p:sldId id="275" r:id="rId34"/>
    <p:sldId id="326" r:id="rId35"/>
    <p:sldId id="33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34" autoAdjust="0"/>
    <p:restoredTop sz="95073" autoAdjust="0"/>
  </p:normalViewPr>
  <p:slideViewPr>
    <p:cSldViewPr snapToGrid="0" snapToObjects="1">
      <p:cViewPr varScale="1">
        <p:scale>
          <a:sx n="78" d="100"/>
          <a:sy n="78" d="100"/>
        </p:scale>
        <p:origin x="1637" y="43"/>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aZjYr87r1b8"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www.youtube.com/watch?v=NI9wYuVIYc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 number </a:t>
            </a:r>
            <a:r>
              <a:rPr lang="en-US" altLang="en-SE" i="1" dirty="0"/>
              <a:t>M</a:t>
            </a:r>
            <a:r>
              <a:rPr lang="en-US" altLang="en-SE" dirty="0"/>
              <a:t> should always be odd. </a:t>
            </a:r>
            <a:endParaRPr lang="en-GB" alt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940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use a B-tree of order 101, then each node fits within one memory page, and we can transfer each node in one disc read operation</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1150872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8575" lvl="0" indent="0" algn="l" defTabSz="914400" rtl="0" eaLnBrk="1" fontAlgn="auto" latinLnBrk="0" hangingPunct="1">
              <a:lnSpc>
                <a:spcPct val="135600"/>
              </a:lnSpc>
              <a:spcBef>
                <a:spcPts val="100"/>
              </a:spcBef>
              <a:spcAft>
                <a:spcPts val="0"/>
              </a:spcAft>
              <a:buClrTx/>
              <a:buSzTx/>
              <a:buFontTx/>
              <a:buNone/>
              <a:tabLst>
                <a:tab pos="1487170" algn="l"/>
              </a:tabLst>
              <a:defRPr/>
            </a:pPr>
            <a:r>
              <a:rPr lang="en-GB" spc="15" dirty="0">
                <a:solidFill>
                  <a:srgbClr val="005493"/>
                </a:solidFill>
                <a:latin typeface="Arial" panose="020B0604020202020204" pitchFamily="34" charset="0"/>
                <a:cs typeface="Arial" panose="020B0604020202020204" pitchFamily="34" charset="0"/>
              </a:rPr>
              <a:t>Proposition</a:t>
            </a:r>
            <a:r>
              <a:rPr lang="en-GB" sz="1200" spc="60" dirty="0">
                <a:solidFill>
                  <a:srgbClr val="005493"/>
                </a:solidFill>
                <a:latin typeface="Trebuchet MS"/>
                <a:cs typeface="Trebuchet MS"/>
              </a:rPr>
              <a:t>.	</a:t>
            </a:r>
            <a:r>
              <a:rPr lang="en-GB" dirty="0">
                <a:latin typeface="Arial" panose="020B0604020202020204" pitchFamily="34" charset="0"/>
                <a:cs typeface="Arial" panose="020B0604020202020204" pitchFamily="34" charset="0"/>
              </a:rPr>
              <a:t>A search or an insertion in a B-tree of order M with N keys  requires between log </a:t>
            </a:r>
            <a:r>
              <a:rPr lang="en-GB" baseline="-25000" dirty="0">
                <a:latin typeface="Arial" panose="020B0604020202020204" pitchFamily="34" charset="0"/>
                <a:cs typeface="Arial" panose="020B0604020202020204" pitchFamily="34" charset="0"/>
              </a:rPr>
              <a:t>M-1</a:t>
            </a:r>
            <a:r>
              <a:rPr lang="en-GB" dirty="0">
                <a:latin typeface="Arial" panose="020B0604020202020204" pitchFamily="34" charset="0"/>
                <a:cs typeface="Arial" panose="020B0604020202020204" pitchFamily="34" charset="0"/>
              </a:rPr>
              <a:t> N and log </a:t>
            </a:r>
            <a:r>
              <a:rPr lang="en-GB" baseline="-25000" dirty="0">
                <a:latin typeface="Arial" panose="020B0604020202020204" pitchFamily="34" charset="0"/>
                <a:cs typeface="Arial" panose="020B0604020202020204" pitchFamily="34" charset="0"/>
              </a:rPr>
              <a:t>M/2</a:t>
            </a:r>
            <a:r>
              <a:rPr lang="en-GB" dirty="0">
                <a:latin typeface="Arial" panose="020B0604020202020204" pitchFamily="34" charset="0"/>
                <a:cs typeface="Arial" panose="020B0604020202020204" pitchFamily="34" charset="0"/>
              </a:rPr>
              <a:t> N probes. </a:t>
            </a: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a:p>
            <a:pPr marL="12700" marR="28575">
              <a:lnSpc>
                <a:spcPct val="135600"/>
              </a:lnSpc>
              <a:spcBef>
                <a:spcPts val="100"/>
              </a:spcBef>
              <a:tabLst>
                <a:tab pos="1487170" algn="l"/>
              </a:tabLst>
            </a:pPr>
            <a:endParaRPr lang="en-GB" dirty="0">
              <a:latin typeface="Arial" panose="020B0604020202020204" pitchFamily="34" charset="0"/>
              <a:cs typeface="Arial" panose="020B0604020202020204" pitchFamily="34" charset="0"/>
            </a:endParaRPr>
          </a:p>
          <a:p>
            <a:pPr>
              <a:lnSpc>
                <a:spcPct val="100000"/>
              </a:lnSpc>
            </a:pPr>
            <a:endParaRPr lang="en-GB" sz="16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228189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10.2 B Trees and B+ Trees. How they are useful in Databases, Abdul Bari</a:t>
            </a:r>
          </a:p>
          <a:p>
            <a:pPr lvl="1"/>
            <a:r>
              <a:rPr lang="en-GB" dirty="0">
                <a:hlinkClick r:id="rId3"/>
              </a:rPr>
              <a:t>https://www.youtube.com/watch?v=aZjYr87r1b8</a:t>
            </a:r>
            <a:r>
              <a:rPr lang="en-GB" dirty="0"/>
              <a:t> </a:t>
            </a:r>
          </a:p>
          <a:p>
            <a:r>
              <a:rPr lang="en-GB" dirty="0"/>
              <a:t>B-Tree Indexes, Ivan talks about computers</a:t>
            </a:r>
          </a:p>
          <a:p>
            <a:pPr lvl="1"/>
            <a:r>
              <a:rPr lang="en-GB">
                <a:hlinkClick r:id="rId4"/>
              </a:rPr>
              <a:t>https://www.youtube.com/watch?v=NI9wYuVIYcA</a:t>
            </a:r>
            <a:r>
              <a:rPr lang="en-GB"/>
              <a:t> </a:t>
            </a:r>
          </a:p>
          <a:p>
            <a:pPr lvl="1"/>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326457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lifFgyB77zc" TargetMode="External"/><Relationship Id="rId7" Type="http://schemas.openxmlformats.org/officeDocument/2006/relationships/hyperlink" Target="https://spetriuk.github.io/algorithms/B-Tree.%203.%20Delete%20Operation/"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youtube.com/watch?v=VbVroFR4mq4" TargetMode="External"/><Relationship Id="rId5" Type="http://schemas.openxmlformats.org/officeDocument/2006/relationships/hyperlink" Target="https://www.youtube.com/watch?v=6QOKk_pcv3U" TargetMode="External"/><Relationship Id="rId4" Type="http://schemas.openxmlformats.org/officeDocument/2006/relationships/hyperlink" Target="https://www.youtube.com/watch?v=JZhdUb5F7oY"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10</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ln/>
        </p:spPr>
        <p:txBody>
          <a:bodyPr/>
          <a:lstStyle/>
          <a:p>
            <a:r>
              <a:rPr lang="en-US" altLang="en-SE" dirty="0"/>
              <a:t>A B-tree of order </a:t>
            </a:r>
            <a:r>
              <a:rPr lang="en-US" altLang="en-SE" i="1" dirty="0"/>
              <a:t>M</a:t>
            </a:r>
            <a:r>
              <a:rPr lang="en-US" altLang="en-SE" dirty="0"/>
              <a:t> is an </a:t>
            </a:r>
            <a:r>
              <a:rPr lang="en-US" altLang="en-SE" i="1" dirty="0"/>
              <a:t>M</a:t>
            </a:r>
            <a:r>
              <a:rPr lang="en-US" altLang="en-SE" dirty="0"/>
              <a:t>-way tree (i.e., a tree where each node may have up to </a:t>
            </a:r>
            <a:r>
              <a:rPr lang="en-US" altLang="en-SE" i="1" dirty="0"/>
              <a:t>M</a:t>
            </a:r>
            <a:r>
              <a:rPr lang="en-US" altLang="en-SE" dirty="0"/>
              <a:t> children) in which:</a:t>
            </a:r>
          </a:p>
          <a:p>
            <a:pPr lvl="1">
              <a:buFont typeface="Symbol" panose="05050102010706020507" pitchFamily="18" charset="2"/>
              <a:buNone/>
            </a:pPr>
            <a:r>
              <a:rPr lang="en-US" altLang="en-SE" dirty="0"/>
              <a:t>1.	the number of keys in each non-leaf node is one less than the number of its children, and these keys partition the keys in the children in sorted order (i.e., a search tree)</a:t>
            </a:r>
          </a:p>
          <a:p>
            <a:pPr lvl="1">
              <a:buFont typeface="Symbol" panose="05050102010706020507" pitchFamily="18" charset="2"/>
              <a:buNone/>
            </a:pPr>
            <a:r>
              <a:rPr lang="en-US" altLang="en-SE" dirty="0"/>
              <a:t>2.	all leaves are on the same level</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(i.e., must be at least “half-full”)</a:t>
            </a:r>
          </a:p>
          <a:p>
            <a:pPr lvl="1">
              <a:buFont typeface="Symbol" panose="05050102010706020507" pitchFamily="18" charset="2"/>
              <a:buNone/>
            </a:pPr>
            <a:r>
              <a:rPr lang="en-US" altLang="en-SE" dirty="0"/>
              <a:t>4.	the root has at least 2 children (unless it is a leaf node)</a:t>
            </a:r>
          </a:p>
          <a:p>
            <a:pPr lvl="1">
              <a:buFont typeface="Symbol" panose="05050102010706020507" pitchFamily="18" charset="2"/>
              <a:buNone/>
            </a:pPr>
            <a:r>
              <a:rPr lang="en-US" altLang="en-SE" dirty="0"/>
              <a:t>5.	a leaf node contains no more than </a:t>
            </a:r>
            <a:r>
              <a:rPr lang="en-US" altLang="en-SE" i="1" dirty="0"/>
              <a:t>M</a:t>
            </a:r>
            <a:r>
              <a:rPr lang="en-US" altLang="en-SE" dirty="0"/>
              <a:t> – 1 keys</a:t>
            </a:r>
          </a:p>
        </p:txBody>
      </p:sp>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extLst>
      <p:ext uri="{BB962C8B-B14F-4D97-AF65-F5344CB8AC3E}">
        <p14:creationId xmlns:p14="http://schemas.microsoft.com/office/powerpoint/2010/main" val="266763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78609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600201"/>
            <a:ext cx="8229600" cy="2214716"/>
          </a:xfrm>
          <a:ln/>
        </p:spPr>
        <p:txBody>
          <a:bodyPr>
            <a:normAutofit fontScale="775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items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item in the root would violate condition 5</a:t>
            </a:r>
          </a:p>
          <a:p>
            <a:pPr>
              <a:lnSpc>
                <a:spcPct val="90000"/>
              </a:lnSpc>
            </a:pPr>
            <a:r>
              <a:rPr lang="en-US" altLang="en-SE" dirty="0"/>
              <a:t>Therefore, when 25 arrives, promote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4429334" y="1300915"/>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2</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581439" y="2364298"/>
            <a:ext cx="6119288"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null link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587701" y="2868563"/>
            <a:ext cx="611928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err="1">
                <a:solidFill>
                  <a:schemeClr val="bg1"/>
                </a:solidFill>
              </a:rPr>
              <a:t>Inorder</a:t>
            </a:r>
            <a:r>
              <a:rPr dirty="0">
                <a:solidFill>
                  <a:schemeClr val="bg1"/>
                </a:solidFill>
              </a:rPr>
              <a:t> traversal yields keys in ascending order.  </a:t>
            </a:r>
            <a:endParaRPr lang="en-US" dirty="0">
              <a:solidFill>
                <a:schemeClr val="bg1"/>
              </a:solidFill>
            </a:endParaRPr>
          </a:p>
        </p:txBody>
      </p:sp>
      <p:sp>
        <p:nvSpPr>
          <p:cNvPr id="60" name="Rectangle 59">
            <a:extLst>
              <a:ext uri="{FF2B5EF4-FFF2-40B4-BE49-F238E27FC236}">
                <a16:creationId xmlns:a16="http://schemas.microsoft.com/office/drawing/2014/main" id="{C5AFA118-F61B-F545-A00B-D92648EDFE98}"/>
              </a:ext>
            </a:extLst>
          </p:cNvPr>
          <p:cNvSpPr/>
          <p:nvPr/>
        </p:nvSpPr>
        <p:spPr>
          <a:xfrm>
            <a:off x="587701" y="1300915"/>
            <a:ext cx="3496818" cy="830997"/>
          </a:xfrm>
          <a:prstGeom prst="rect">
            <a:avLst/>
          </a:prstGeom>
          <a:ln>
            <a:solidFill>
              <a:schemeClr val="accent1"/>
            </a:solidFill>
          </a:ln>
        </p:spPr>
        <p:txBody>
          <a:bodyPr wrap="square">
            <a:spAutoFit/>
          </a:bodyPr>
          <a:lstStyle/>
          <a:p>
            <a:pPr>
              <a:spcBef>
                <a:spcPts val="100"/>
              </a:spcBef>
              <a:spcAft>
                <a:spcPts val="100"/>
              </a:spcAft>
            </a:pP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2-3 tree is a way to generalize BSTs to provide the flexibility that we need to guarantee fast performance</a:t>
            </a: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FEFEDB2B-6448-EE44-A567-597F13DF4A99}"/>
              </a:ext>
            </a:extLst>
          </p:cNvPr>
          <p:cNvSpPr/>
          <p:nvPr/>
        </p:nvSpPr>
        <p:spPr>
          <a:xfrm>
            <a:off x="3351194" y="535001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18">
            <a:extLst>
              <a:ext uri="{FF2B5EF4-FFF2-40B4-BE49-F238E27FC236}">
                <a16:creationId xmlns:a16="http://schemas.microsoft.com/office/drawing/2014/main" id="{4F69EDE9-EDBA-9149-A8D0-862B313EDC0A}"/>
              </a:ext>
            </a:extLst>
          </p:cNvPr>
          <p:cNvSpPr/>
          <p:nvPr/>
        </p:nvSpPr>
        <p:spPr>
          <a:xfrm>
            <a:off x="3159034" y="535207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6" name="object 19">
            <a:extLst>
              <a:ext uri="{FF2B5EF4-FFF2-40B4-BE49-F238E27FC236}">
                <a16:creationId xmlns:a16="http://schemas.microsoft.com/office/drawing/2014/main" id="{83B65279-F2E6-654A-8A18-2F53E47621CC}"/>
              </a:ext>
            </a:extLst>
          </p:cNvPr>
          <p:cNvSpPr/>
          <p:nvPr/>
        </p:nvSpPr>
        <p:spPr>
          <a:xfrm>
            <a:off x="2089684" y="5320348"/>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8" name="object 21">
            <a:extLst>
              <a:ext uri="{FF2B5EF4-FFF2-40B4-BE49-F238E27FC236}">
                <a16:creationId xmlns:a16="http://schemas.microsoft.com/office/drawing/2014/main" id="{948FEE71-49CF-5343-8121-7D3885F193B9}"/>
              </a:ext>
            </a:extLst>
          </p:cNvPr>
          <p:cNvSpPr/>
          <p:nvPr/>
        </p:nvSpPr>
        <p:spPr>
          <a:xfrm>
            <a:off x="4082734" y="528713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9" name="object 22">
            <a:extLst>
              <a:ext uri="{FF2B5EF4-FFF2-40B4-BE49-F238E27FC236}">
                <a16:creationId xmlns:a16="http://schemas.microsoft.com/office/drawing/2014/main" id="{BDC04A0D-8F02-5A45-8926-6AF74736D1CE}"/>
              </a:ext>
            </a:extLst>
          </p:cNvPr>
          <p:cNvSpPr/>
          <p:nvPr/>
        </p:nvSpPr>
        <p:spPr>
          <a:xfrm>
            <a:off x="3749773" y="5377916"/>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0" name="object 23">
            <a:extLst>
              <a:ext uri="{FF2B5EF4-FFF2-40B4-BE49-F238E27FC236}">
                <a16:creationId xmlns:a16="http://schemas.microsoft.com/office/drawing/2014/main" id="{EEE2693C-FF5D-6740-9514-D9AFE82A4077}"/>
              </a:ext>
            </a:extLst>
          </p:cNvPr>
          <p:cNvSpPr/>
          <p:nvPr/>
        </p:nvSpPr>
        <p:spPr>
          <a:xfrm>
            <a:off x="4139958" y="5315742"/>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4" name="object 27">
            <a:extLst>
              <a:ext uri="{FF2B5EF4-FFF2-40B4-BE49-F238E27FC236}">
                <a16:creationId xmlns:a16="http://schemas.microsoft.com/office/drawing/2014/main" id="{BA95BEAA-E2DB-2141-9D42-D0271DA80C4F}"/>
              </a:ext>
            </a:extLst>
          </p:cNvPr>
          <p:cNvSpPr/>
          <p:nvPr/>
        </p:nvSpPr>
        <p:spPr>
          <a:xfrm>
            <a:off x="1401719" y="538740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28">
            <a:extLst>
              <a:ext uri="{FF2B5EF4-FFF2-40B4-BE49-F238E27FC236}">
                <a16:creationId xmlns:a16="http://schemas.microsoft.com/office/drawing/2014/main" id="{694C420D-277F-7844-8F25-325775F2B5E2}"/>
              </a:ext>
            </a:extLst>
          </p:cNvPr>
          <p:cNvSpPr/>
          <p:nvPr/>
        </p:nvSpPr>
        <p:spPr>
          <a:xfrm>
            <a:off x="781559" y="532528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6" name="object 29">
            <a:extLst>
              <a:ext uri="{FF2B5EF4-FFF2-40B4-BE49-F238E27FC236}">
                <a16:creationId xmlns:a16="http://schemas.microsoft.com/office/drawing/2014/main" id="{2477A518-B6D3-3544-BEAD-5DCB3292A2CC}"/>
              </a:ext>
            </a:extLst>
          </p:cNvPr>
          <p:cNvSpPr/>
          <p:nvPr/>
        </p:nvSpPr>
        <p:spPr>
          <a:xfrm>
            <a:off x="1248892" y="529667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4" name="object 37">
            <a:extLst>
              <a:ext uri="{FF2B5EF4-FFF2-40B4-BE49-F238E27FC236}">
                <a16:creationId xmlns:a16="http://schemas.microsoft.com/office/drawing/2014/main" id="{C52F98C6-1134-DB4F-BE3A-4B1BE43DFCD4}"/>
              </a:ext>
            </a:extLst>
          </p:cNvPr>
          <p:cNvSpPr/>
          <p:nvPr/>
        </p:nvSpPr>
        <p:spPr>
          <a:xfrm>
            <a:off x="1875846" y="5253443"/>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4" name="object 47">
            <a:extLst>
              <a:ext uri="{FF2B5EF4-FFF2-40B4-BE49-F238E27FC236}">
                <a16:creationId xmlns:a16="http://schemas.microsoft.com/office/drawing/2014/main" id="{344AA035-6CA3-3D41-B571-8E1056B1BDEB}"/>
              </a:ext>
            </a:extLst>
          </p:cNvPr>
          <p:cNvSpPr/>
          <p:nvPr/>
        </p:nvSpPr>
        <p:spPr>
          <a:xfrm>
            <a:off x="2726457" y="5325289"/>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48">
            <a:extLst>
              <a:ext uri="{FF2B5EF4-FFF2-40B4-BE49-F238E27FC236}">
                <a16:creationId xmlns:a16="http://schemas.microsoft.com/office/drawing/2014/main" id="{2B04980E-5468-6A45-84FE-C9815A5F6126}"/>
              </a:ext>
            </a:extLst>
          </p:cNvPr>
          <p:cNvSpPr/>
          <p:nvPr/>
        </p:nvSpPr>
        <p:spPr>
          <a:xfrm>
            <a:off x="2508413" y="5258527"/>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18" name="object 52">
            <a:extLst>
              <a:ext uri="{FF2B5EF4-FFF2-40B4-BE49-F238E27FC236}">
                <a16:creationId xmlns:a16="http://schemas.microsoft.com/office/drawing/2014/main" id="{73FE3A91-308D-7E4D-A510-869C4B28E174}"/>
              </a:ext>
            </a:extLst>
          </p:cNvPr>
          <p:cNvSpPr txBox="1"/>
          <p:nvPr/>
        </p:nvSpPr>
        <p:spPr>
          <a:xfrm>
            <a:off x="3265183" y="6003043"/>
            <a:ext cx="696560" cy="228268"/>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60">
                <a:solidFill>
                  <a:srgbClr val="8D3124"/>
                </a:solidFill>
                <a:latin typeface="Arial" panose="020B0604020202020204" pitchFamily="34" charset="0"/>
                <a:cs typeface="Arial" panose="020B0604020202020204" pitchFamily="34" charset="0"/>
              </a:defRPr>
            </a:lvl1pPr>
          </a:lstStyle>
          <a:p>
            <a:r>
              <a:rPr dirty="0"/>
              <a:t>null link</a:t>
            </a:r>
          </a:p>
        </p:txBody>
      </p:sp>
      <p:sp>
        <p:nvSpPr>
          <p:cNvPr id="119" name="object 53">
            <a:extLst>
              <a:ext uri="{FF2B5EF4-FFF2-40B4-BE49-F238E27FC236}">
                <a16:creationId xmlns:a16="http://schemas.microsoft.com/office/drawing/2014/main" id="{DF950DF2-F2FC-6340-AF19-23C16F2F4C15}"/>
              </a:ext>
            </a:extLst>
          </p:cNvPr>
          <p:cNvSpPr/>
          <p:nvPr/>
        </p:nvSpPr>
        <p:spPr>
          <a:xfrm>
            <a:off x="3203558" y="5731805"/>
            <a:ext cx="254635" cy="228600"/>
          </a:xfrm>
          <a:custGeom>
            <a:avLst/>
            <a:gdLst/>
            <a:ahLst/>
            <a:cxnLst/>
            <a:rect l="l" t="t" r="r" b="b"/>
            <a:pathLst>
              <a:path w="254635" h="228600">
                <a:moveTo>
                  <a:pt x="0" y="0"/>
                </a:moveTo>
                <a:lnTo>
                  <a:pt x="7095" y="6370"/>
                </a:lnTo>
                <a:lnTo>
                  <a:pt x="254438" y="227972"/>
                </a:lnTo>
              </a:path>
            </a:pathLst>
          </a:custGeom>
          <a:ln w="19074">
            <a:solidFill>
              <a:srgbClr val="8D3124"/>
            </a:solidFill>
            <a:headEnd type="triangle" w="med" len="med"/>
            <a:tailEnd type="none" w="med" len="med"/>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0E4761-FBCB-F440-8D5C-9C08F857C972}"/>
              </a:ext>
            </a:extLst>
          </p:cNvPr>
          <p:cNvSpPr/>
          <p:nvPr/>
        </p:nvSpPr>
        <p:spPr>
          <a:xfrm>
            <a:off x="6836927" y="3082356"/>
            <a:ext cx="2149799" cy="461665"/>
          </a:xfrm>
          <a:prstGeom prst="rect">
            <a:avLst/>
          </a:prstGeom>
          <a:ln>
            <a:solidFill>
              <a:schemeClr val="accent1"/>
            </a:solidFill>
          </a:ln>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The search is a generalization of the search in</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BSTs</a:t>
            </a: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101" name="object 65">
            <a:extLst>
              <a:ext uri="{FF2B5EF4-FFF2-40B4-BE49-F238E27FC236}">
                <a16:creationId xmlns:a16="http://schemas.microsoft.com/office/drawing/2014/main" id="{D44BE095-8C7C-1745-BD3C-4AB6905FD1C8}"/>
              </a:ext>
            </a:extLst>
          </p:cNvPr>
          <p:cNvSpPr/>
          <p:nvPr/>
        </p:nvSpPr>
        <p:spPr>
          <a:xfrm>
            <a:off x="6937695" y="2550316"/>
            <a:ext cx="243281" cy="152535"/>
          </a:xfrm>
          <a:custGeom>
            <a:avLst/>
            <a:gdLst/>
            <a:ahLst/>
            <a:cxnLst/>
            <a:rect l="l" t="t" r="r" b="b"/>
            <a:pathLst>
              <a:path w="252729" h="311785">
                <a:moveTo>
                  <a:pt x="0" y="0"/>
                </a:moveTo>
                <a:lnTo>
                  <a:pt x="7988" y="9873"/>
                </a:lnTo>
                <a:lnTo>
                  <a:pt x="252103" y="311645"/>
                </a:lnTo>
              </a:path>
            </a:pathLst>
          </a:custGeom>
          <a:ln w="25400">
            <a:solidFill>
              <a:srgbClr val="8D3124"/>
            </a:solidFill>
            <a:headEnd type="triangle" w="med" len="med"/>
            <a:tailEnd type="none" w="med" len="med"/>
          </a:ln>
        </p:spPr>
        <p:txBody>
          <a:bodyPr wrap="square" lIns="0" tIns="0" rIns="0" bIns="0" rtlCol="0"/>
          <a:lstStyle/>
          <a:p>
            <a:endParaRPr/>
          </a:p>
        </p:txBody>
      </p:sp>
      <p:sp>
        <p:nvSpPr>
          <p:cNvPr id="114" name="object 67">
            <a:extLst>
              <a:ext uri="{FF2B5EF4-FFF2-40B4-BE49-F238E27FC236}">
                <a16:creationId xmlns:a16="http://schemas.microsoft.com/office/drawing/2014/main" id="{1F8415C0-68D6-BA4D-AF4F-76D8E9FC2B06}"/>
              </a:ext>
            </a:extLst>
          </p:cNvPr>
          <p:cNvSpPr txBox="1"/>
          <p:nvPr/>
        </p:nvSpPr>
        <p:spPr>
          <a:xfrm>
            <a:off x="7265242" y="2546831"/>
            <a:ext cx="15348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D3124"/>
                </a:solidFill>
                <a:latin typeface="Times New Roman" panose="02020603050405020304" pitchFamily="18" charset="0"/>
                <a:cs typeface="Times New Roman" panose="02020603050405020304" pitchFamily="18" charset="0"/>
              </a:rPr>
              <a:t>how to maintain?</a:t>
            </a: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dissolve">
                                      <p:cBhvr>
                                        <p:cTn id="29" dur="500"/>
                                        <p:tgtEl>
                                          <p:spTgt spid="7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dissolve">
                                      <p:cBhvr>
                                        <p:cTn id="32" dur="500"/>
                                        <p:tgtEl>
                                          <p:spTgt spid="7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dissolve">
                                      <p:cBhvr>
                                        <p:cTn id="35" dur="500"/>
                                        <p:tgtEl>
                                          <p:spTgt spid="7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dissolve">
                                      <p:cBhvr>
                                        <p:cTn id="38" dur="500"/>
                                        <p:tgtEl>
                                          <p:spTgt spid="7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dissolve">
                                      <p:cBhvr>
                                        <p:cTn id="41" dur="500"/>
                                        <p:tgtEl>
                                          <p:spTgt spid="7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dissolve">
                                      <p:cBhvr>
                                        <p:cTn id="47" dur="500"/>
                                        <p:tgtEl>
                                          <p:spTgt spid="7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dissolve">
                                      <p:cBhvr>
                                        <p:cTn id="50" dur="500"/>
                                        <p:tgtEl>
                                          <p:spTgt spid="8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dissolve">
                                      <p:cBhvr>
                                        <p:cTn id="56" dur="500"/>
                                        <p:tgtEl>
                                          <p:spTgt spid="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dissolve">
                                      <p:cBhvr>
                                        <p:cTn id="59" dur="500"/>
                                        <p:tgtEl>
                                          <p:spTgt spid="8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dissolve">
                                      <p:cBhvr>
                                        <p:cTn id="62" dur="500"/>
                                        <p:tgtEl>
                                          <p:spTgt spid="8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dissolve">
                                      <p:cBhvr>
                                        <p:cTn id="65" dur="500"/>
                                        <p:tgtEl>
                                          <p:spTgt spid="8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dissolve">
                                      <p:cBhvr>
                                        <p:cTn id="68" dur="500"/>
                                        <p:tgtEl>
                                          <p:spTgt spid="8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dissolve">
                                      <p:cBhvr>
                                        <p:cTn id="71" dur="500"/>
                                        <p:tgtEl>
                                          <p:spTgt spid="8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dissolve">
                                      <p:cBhvr>
                                        <p:cTn id="74" dur="500"/>
                                        <p:tgtEl>
                                          <p:spTgt spid="8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dissolve">
                                      <p:cBhvr>
                                        <p:cTn id="77" dur="500"/>
                                        <p:tgtEl>
                                          <p:spTgt spid="8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dissolve">
                                      <p:cBhvr>
                                        <p:cTn id="83" dur="500"/>
                                        <p:tgtEl>
                                          <p:spTgt spid="91"/>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dissolve">
                                      <p:cBhvr>
                                        <p:cTn id="86" dur="500"/>
                                        <p:tgtEl>
                                          <p:spTgt spid="92"/>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dissolve">
                                      <p:cBhvr>
                                        <p:cTn id="89" dur="500"/>
                                        <p:tgtEl>
                                          <p:spTgt spid="9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dissolve">
                                      <p:cBhvr>
                                        <p:cTn id="92" dur="500"/>
                                        <p:tgtEl>
                                          <p:spTgt spid="9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dissolve">
                                      <p:cBhvr>
                                        <p:cTn id="95" dur="500"/>
                                        <p:tgtEl>
                                          <p:spTgt spid="9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dissolve">
                                      <p:cBhvr>
                                        <p:cTn id="98" dur="500"/>
                                        <p:tgtEl>
                                          <p:spTgt spid="96"/>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dissolve">
                                      <p:cBhvr>
                                        <p:cTn id="101" dur="500"/>
                                        <p:tgtEl>
                                          <p:spTgt spid="97"/>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dissolve">
                                      <p:cBhvr>
                                        <p:cTn id="104" dur="500"/>
                                        <p:tgtEl>
                                          <p:spTgt spid="9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dissolve">
                                      <p:cBhvr>
                                        <p:cTn id="107" dur="500"/>
                                        <p:tgtEl>
                                          <p:spTgt spid="99"/>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dissolve">
                                      <p:cBhvr>
                                        <p:cTn id="110" dur="500"/>
                                        <p:tgtEl>
                                          <p:spTgt spid="10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dissolve">
                                      <p:cBhvr>
                                        <p:cTn id="113" dur="500"/>
                                        <p:tgtEl>
                                          <p:spTgt spid="10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dissolve">
                                      <p:cBhvr>
                                        <p:cTn id="116" dur="500"/>
                                        <p:tgtEl>
                                          <p:spTgt spid="10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dissolve">
                                      <p:cBhvr>
                                        <p:cTn id="119" dur="500"/>
                                        <p:tgtEl>
                                          <p:spTgt spid="10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dissolve">
                                      <p:cBhvr>
                                        <p:cTn id="122" dur="500"/>
                                        <p:tgtEl>
                                          <p:spTgt spid="107"/>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dissolve">
                                      <p:cBhvr>
                                        <p:cTn id="125" dur="500"/>
                                        <p:tgtEl>
                                          <p:spTgt spid="10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09"/>
                                        </p:tgtEl>
                                        <p:attrNameLst>
                                          <p:attrName>style.visibility</p:attrName>
                                        </p:attrNameLst>
                                      </p:cBhvr>
                                      <p:to>
                                        <p:strVal val="visible"/>
                                      </p:to>
                                    </p:set>
                                    <p:animEffect transition="in" filter="dissolve">
                                      <p:cBhvr>
                                        <p:cTn id="128" dur="500"/>
                                        <p:tgtEl>
                                          <p:spTgt spid="10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animEffect transition="in" filter="dissolve">
                                      <p:cBhvr>
                                        <p:cTn id="131" dur="500"/>
                                        <p:tgtEl>
                                          <p:spTgt spid="11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1"/>
                                        </p:tgtEl>
                                        <p:attrNameLst>
                                          <p:attrName>style.visibility</p:attrName>
                                        </p:attrNameLst>
                                      </p:cBhvr>
                                      <p:to>
                                        <p:strVal val="visible"/>
                                      </p:to>
                                    </p:set>
                                    <p:animEffect transition="in" filter="dissolve">
                                      <p:cBhvr>
                                        <p:cTn id="134" dur="500"/>
                                        <p:tgtEl>
                                          <p:spTgt spid="11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dissolve">
                                      <p:cBhvr>
                                        <p:cTn id="137" dur="500"/>
                                        <p:tgtEl>
                                          <p:spTgt spid="102"/>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Effect transition="in" filter="dissolve">
                                      <p:cBhvr>
                                        <p:cTn id="140" dur="500"/>
                                        <p:tgtEl>
                                          <p:spTgt spid="10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dissolve">
                                      <p:cBhvr>
                                        <p:cTn id="145" dur="500"/>
                                        <p:tgtEl>
                                          <p:spTgt spid="11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13"/>
                                        </p:tgtEl>
                                        <p:attrNameLst>
                                          <p:attrName>style.visibility</p:attrName>
                                        </p:attrNameLst>
                                      </p:cBhvr>
                                      <p:to>
                                        <p:strVal val="visible"/>
                                      </p:to>
                                    </p:set>
                                    <p:animEffect transition="in" filter="dissolve">
                                      <p:cBhvr>
                                        <p:cTn id="148" dur="500"/>
                                        <p:tgtEl>
                                          <p:spTgt spid="113"/>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15"/>
                                        </p:tgtEl>
                                        <p:attrNameLst>
                                          <p:attrName>style.visibility</p:attrName>
                                        </p:attrNameLst>
                                      </p:cBhvr>
                                      <p:to>
                                        <p:strVal val="visible"/>
                                      </p:to>
                                    </p:set>
                                    <p:animEffect transition="in" filter="dissolve">
                                      <p:cBhvr>
                                        <p:cTn id="151" dur="500"/>
                                        <p:tgtEl>
                                          <p:spTgt spid="11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16"/>
                                        </p:tgtEl>
                                        <p:attrNameLst>
                                          <p:attrName>style.visibility</p:attrName>
                                        </p:attrNameLst>
                                      </p:cBhvr>
                                      <p:to>
                                        <p:strVal val="visible"/>
                                      </p:to>
                                    </p:set>
                                    <p:animEffect transition="in" filter="dissolve">
                                      <p:cBhvr>
                                        <p:cTn id="154" dur="500"/>
                                        <p:tgtEl>
                                          <p:spTgt spid="116"/>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dissolve">
                                      <p:cBhvr>
                                        <p:cTn id="159" dur="500"/>
                                        <p:tgtEl>
                                          <p:spTgt spid="6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dissolve">
                                      <p:cBhvr>
                                        <p:cTn id="162" dur="500"/>
                                        <p:tgtEl>
                                          <p:spTgt spid="6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dissolve">
                                      <p:cBhvr>
                                        <p:cTn id="167" dur="500"/>
                                        <p:tgtEl>
                                          <p:spTgt spid="62"/>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dissolve">
                                      <p:cBhvr>
                                        <p:cTn id="170" dur="500"/>
                                        <p:tgtEl>
                                          <p:spTgt spid="6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dissolve">
                                      <p:cBhvr>
                                        <p:cTn id="175" dur="500"/>
                                        <p:tgtEl>
                                          <p:spTgt spid="6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dissolve">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dissolve">
                                      <p:cBhvr>
                                        <p:cTn id="183" dur="500"/>
                                        <p:tgtEl>
                                          <p:spTgt spid="58"/>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18"/>
                                        </p:tgtEl>
                                        <p:attrNameLst>
                                          <p:attrName>style.visibility</p:attrName>
                                        </p:attrNameLst>
                                      </p:cBhvr>
                                      <p:to>
                                        <p:strVal val="visible"/>
                                      </p:to>
                                    </p:set>
                                    <p:animEffect transition="in" filter="dissolve">
                                      <p:cBhvr>
                                        <p:cTn id="188" dur="500"/>
                                        <p:tgtEl>
                                          <p:spTgt spid="11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animEffect transition="in" filter="dissolve">
                                      <p:cBhvr>
                                        <p:cTn id="191" dur="500"/>
                                        <p:tgtEl>
                                          <p:spTgt spid="119"/>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dissolve">
                                      <p:cBhvr>
                                        <p:cTn id="196" dur="500"/>
                                        <p:tgtEl>
                                          <p:spTgt spid="11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dissolve">
                                      <p:cBhvr>
                                        <p:cTn id="199" dur="500"/>
                                        <p:tgtEl>
                                          <p:spTgt spid="10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dissolve">
                                      <p:cBhvr>
                                        <p:cTn id="204" dur="500"/>
                                        <p:tgtEl>
                                          <p:spTgt spid="59"/>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dissolv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21"/>
                                        </p:tgtEl>
                                        <p:attrNameLst>
                                          <p:attrName>style.visibility</p:attrName>
                                        </p:attrNameLst>
                                      </p:cBhvr>
                                      <p:to>
                                        <p:strVal val="visible"/>
                                      </p:to>
                                    </p:set>
                                    <p:animEffect transition="in" filter="dissolve">
                                      <p:cBhvr>
                                        <p:cTn id="214" dur="500"/>
                                        <p:tgtEl>
                                          <p:spTgt spid="12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123"/>
                                        </p:tgtEl>
                                        <p:attrNameLst>
                                          <p:attrName>style.visibility</p:attrName>
                                        </p:attrNameLst>
                                      </p:cBhvr>
                                      <p:to>
                                        <p:strVal val="visible"/>
                                      </p:to>
                                    </p:set>
                                    <p:animEffect transition="in" filter="dissolve">
                                      <p:cBhvr>
                                        <p:cTn id="219" dur="500"/>
                                        <p:tgtEl>
                                          <p:spTgt spid="12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1" nodeType="clickEffect">
                                  <p:stCondLst>
                                    <p:cond delay="0"/>
                                  </p:stCondLst>
                                  <p:childTnLst>
                                    <p:set>
                                      <p:cBhvr>
                                        <p:cTn id="223" dur="1" fill="hold">
                                          <p:stCondLst>
                                            <p:cond delay="0"/>
                                          </p:stCondLst>
                                        </p:cTn>
                                        <p:tgtEl>
                                          <p:spTgt spid="122"/>
                                        </p:tgtEl>
                                        <p:attrNameLst>
                                          <p:attrName>style.visibility</p:attrName>
                                        </p:attrNameLst>
                                      </p:cBhvr>
                                      <p:to>
                                        <p:strVal val="visible"/>
                                      </p:to>
                                    </p:set>
                                    <p:animEffect transition="in" filter="dissolve">
                                      <p:cBhvr>
                                        <p:cTn id="224" dur="500"/>
                                        <p:tgtEl>
                                          <p:spTgt spid="12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24"/>
                                        </p:tgtEl>
                                        <p:attrNameLst>
                                          <p:attrName>style.visibility</p:attrName>
                                        </p:attrNameLst>
                                      </p:cBhvr>
                                      <p:to>
                                        <p:strVal val="visible"/>
                                      </p:to>
                                    </p:set>
                                    <p:animEffect transition="in" filter="dissolve">
                                      <p:cBhvr>
                                        <p:cTn id="229" dur="500"/>
                                        <p:tgtEl>
                                          <p:spTgt spid="12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1" nodeType="click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25"/>
                                        </p:tgtEl>
                                        <p:attrNameLst>
                                          <p:attrName>style.visibility</p:attrName>
                                        </p:attrNameLst>
                                      </p:cBhvr>
                                      <p:to>
                                        <p:strVal val="visible"/>
                                      </p:to>
                                    </p:set>
                                    <p:animEffect transition="in" filter="dissolve">
                                      <p:cBhvr>
                                        <p:cTn id="239" dur="500"/>
                                        <p:tgtEl>
                                          <p:spTgt spid="125"/>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127"/>
                                        </p:tgtEl>
                                        <p:attrNameLst>
                                          <p:attrName>style.visibility</p:attrName>
                                        </p:attrNameLst>
                                      </p:cBhvr>
                                      <p:to>
                                        <p:strVal val="visible"/>
                                      </p:to>
                                    </p:set>
                                    <p:animEffect transition="in" filter="dissolve">
                                      <p:cBhvr>
                                        <p:cTn id="244" dur="500"/>
                                        <p:tgtEl>
                                          <p:spTgt spid="127"/>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xit" presetSubtype="0" fill="hold" grpId="1" nodeType="clickEffect">
                                  <p:stCondLst>
                                    <p:cond delay="0"/>
                                  </p:stCondLst>
                                  <p:childTnLst>
                                    <p:animEffect transition="out" filter="dissolve">
                                      <p:cBhvr>
                                        <p:cTn id="248" dur="500"/>
                                        <p:tgtEl>
                                          <p:spTgt spid="124"/>
                                        </p:tgtEl>
                                      </p:cBhvr>
                                    </p:animEffect>
                                    <p:set>
                                      <p:cBhvr>
                                        <p:cTn id="249" dur="1" fill="hold">
                                          <p:stCondLst>
                                            <p:cond delay="499"/>
                                          </p:stCondLst>
                                        </p:cTn>
                                        <p:tgtEl>
                                          <p:spTgt spid="124"/>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123"/>
                                        </p:tgtEl>
                                      </p:cBhvr>
                                    </p:animEffect>
                                    <p:set>
                                      <p:cBhvr>
                                        <p:cTn id="252" dur="1" fill="hold">
                                          <p:stCondLst>
                                            <p:cond delay="499"/>
                                          </p:stCondLst>
                                        </p:cTn>
                                        <p:tgtEl>
                                          <p:spTgt spid="123"/>
                                        </p:tgtEl>
                                        <p:attrNameLst>
                                          <p:attrName>style.visibility</p:attrName>
                                        </p:attrNameLst>
                                      </p:cBhvr>
                                      <p:to>
                                        <p:strVal val="hidden"/>
                                      </p:to>
                                    </p:set>
                                  </p:childTnLst>
                                </p:cTn>
                              </p:par>
                              <p:par>
                                <p:cTn id="253" presetID="9" presetClass="exit" presetSubtype="0" fill="hold" grpId="1" nodeType="withEffect">
                                  <p:stCondLst>
                                    <p:cond delay="0"/>
                                  </p:stCondLst>
                                  <p:childTnLst>
                                    <p:animEffect transition="out" filter="dissolve">
                                      <p:cBhvr>
                                        <p:cTn id="254" dur="500"/>
                                        <p:tgtEl>
                                          <p:spTgt spid="125"/>
                                        </p:tgtEl>
                                      </p:cBhvr>
                                    </p:animEffect>
                                    <p:set>
                                      <p:cBhvr>
                                        <p:cTn id="255" dur="1" fill="hold">
                                          <p:stCondLst>
                                            <p:cond delay="499"/>
                                          </p:stCondLst>
                                        </p:cTn>
                                        <p:tgtEl>
                                          <p:spTgt spid="125"/>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28"/>
                                        </p:tgtEl>
                                        <p:attrNameLst>
                                          <p:attrName>style.visibility</p:attrName>
                                        </p:attrNameLst>
                                      </p:cBhvr>
                                      <p:to>
                                        <p:strVal val="visible"/>
                                      </p:to>
                                    </p:set>
                                    <p:animEffect transition="in" filter="dissolve">
                                      <p:cBhvr>
                                        <p:cTn id="260" dur="500"/>
                                        <p:tgtEl>
                                          <p:spTgt spid="12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2" nodeType="clickEffect">
                                  <p:stCondLst>
                                    <p:cond delay="0"/>
                                  </p:stCondLst>
                                  <p:childTnLst>
                                    <p:set>
                                      <p:cBhvr>
                                        <p:cTn id="264" dur="1" fill="hold">
                                          <p:stCondLst>
                                            <p:cond delay="0"/>
                                          </p:stCondLst>
                                        </p:cTn>
                                        <p:tgtEl>
                                          <p:spTgt spid="123"/>
                                        </p:tgtEl>
                                        <p:attrNameLst>
                                          <p:attrName>style.visibility</p:attrName>
                                        </p:attrNameLst>
                                      </p:cBhvr>
                                      <p:to>
                                        <p:strVal val="visible"/>
                                      </p:to>
                                    </p:set>
                                    <p:animEffect transition="in" filter="dissolve">
                                      <p:cBhvr>
                                        <p:cTn id="265" dur="500"/>
                                        <p:tgtEl>
                                          <p:spTgt spid="123"/>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129"/>
                                        </p:tgtEl>
                                        <p:attrNameLst>
                                          <p:attrName>style.visibility</p:attrName>
                                        </p:attrNameLst>
                                      </p:cBhvr>
                                      <p:to>
                                        <p:strVal val="visible"/>
                                      </p:to>
                                    </p:set>
                                    <p:animEffect transition="in" filter="dissolve">
                                      <p:cBhvr>
                                        <p:cTn id="270" dur="500"/>
                                        <p:tgtEl>
                                          <p:spTgt spid="129"/>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2" nodeType="click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dissolve">
                                      <p:cBhvr>
                                        <p:cTn id="275" dur="500"/>
                                        <p:tgtEl>
                                          <p:spTgt spid="124"/>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0"/>
                                        </p:tgtEl>
                                        <p:attrNameLst>
                                          <p:attrName>style.visibility</p:attrName>
                                        </p:attrNameLst>
                                      </p:cBhvr>
                                      <p:to>
                                        <p:strVal val="visible"/>
                                      </p:to>
                                    </p:set>
                                    <p:animEffect transition="in" filter="dissolve">
                                      <p:cBhvr>
                                        <p:cTn id="280" dur="500"/>
                                        <p:tgtEl>
                                          <p:spTgt spid="130"/>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4"/>
                                        </p:tgtEl>
                                        <p:attrNameLst>
                                          <p:attrName>style.visibility</p:attrName>
                                        </p:attrNameLst>
                                      </p:cBhvr>
                                      <p:to>
                                        <p:strVal val="visible"/>
                                      </p:to>
                                    </p:set>
                                    <p:animEffect transition="in" filter="dissolve">
                                      <p:cBhvr>
                                        <p:cTn id="285" dur="500"/>
                                        <p:tgtEl>
                                          <p:spTgt spid="134"/>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1"/>
                                        </p:tgtEl>
                                        <p:attrNameLst>
                                          <p:attrName>style.visibility</p:attrName>
                                        </p:attrNameLst>
                                      </p:cBhvr>
                                      <p:to>
                                        <p:strVal val="visible"/>
                                      </p:to>
                                    </p:set>
                                    <p:animEffect transition="in" filter="dissolve">
                                      <p:cBhvr>
                                        <p:cTn id="290" dur="500"/>
                                        <p:tgtEl>
                                          <p:spTgt spid="131"/>
                                        </p:tgtEl>
                                      </p:cBhvr>
                                    </p:animEffect>
                                  </p:childTnLst>
                                </p:cTn>
                              </p:par>
                            </p:childTnLst>
                          </p:cTn>
                        </p:par>
                      </p:childTnLst>
                    </p:cTn>
                  </p:par>
                  <p:par>
                    <p:cTn id="291" fill="hold">
                      <p:stCondLst>
                        <p:cond delay="indefinite"/>
                      </p:stCondLst>
                      <p:childTnLst>
                        <p:par>
                          <p:cTn id="292" fill="hold">
                            <p:stCondLst>
                              <p:cond delay="0"/>
                            </p:stCondLst>
                            <p:childTnLst>
                              <p:par>
                                <p:cTn id="293" presetID="7" presetClass="emph" presetSubtype="2" fill="hold" nodeType="clickEffect">
                                  <p:stCondLst>
                                    <p:cond delay="0"/>
                                  </p:stCondLst>
                                  <p:childTnLst>
                                    <p:animClr clrSpc="rgb" dir="cw">
                                      <p:cBhvr>
                                        <p:cTn id="294" dur="500" fill="hold"/>
                                        <p:tgtEl>
                                          <p:spTgt spid="86"/>
                                        </p:tgtEl>
                                        <p:attrNameLst>
                                          <p:attrName>stroke.color</p:attrName>
                                        </p:attrNameLst>
                                      </p:cBhvr>
                                      <p:to>
                                        <a:srgbClr val="F68B3F"/>
                                      </p:to>
                                    </p:animClr>
                                    <p:set>
                                      <p:cBhvr>
                                        <p:cTn id="295" dur="500" fill="hold"/>
                                        <p:tgtEl>
                                          <p:spTgt spid="86"/>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3"/>
                                        </p:tgtEl>
                                        <p:attrNameLst>
                                          <p:attrName>style.visibility</p:attrName>
                                        </p:attrNameLst>
                                      </p:cBhvr>
                                      <p:to>
                                        <p:strVal val="visible"/>
                                      </p:to>
                                    </p:set>
                                    <p:animEffect transition="in" filter="dissolve">
                                      <p:cBhvr>
                                        <p:cTn id="300" dur="500"/>
                                        <p:tgtEl>
                                          <p:spTgt spid="133"/>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dissolve">
                                      <p:cBhvr>
                                        <p:cTn id="305" dur="500"/>
                                        <p:tgtEl>
                                          <p:spTgt spid="132"/>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35"/>
                                        </p:tgtEl>
                                        <p:attrNameLst>
                                          <p:attrName>style.visibility</p:attrName>
                                        </p:attrNameLst>
                                      </p:cBhvr>
                                      <p:to>
                                        <p:strVal val="visible"/>
                                      </p:to>
                                    </p:set>
                                    <p:animEffect transition="in" filter="dissolve">
                                      <p:cBhvr>
                                        <p:cTn id="310"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0"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p:bldP spid="91" grpId="0" animBg="1"/>
      <p:bldP spid="92" grpId="0" animBg="1"/>
      <p:bldP spid="93" grpId="0"/>
      <p:bldP spid="94" grpId="0" animBg="1"/>
      <p:bldP spid="95" grpId="0" animBg="1"/>
      <p:bldP spid="96" grpId="0" animBg="1"/>
      <p:bldP spid="97" grpId="0"/>
      <p:bldP spid="98" grpId="0" animBg="1"/>
      <p:bldP spid="99" grpId="0" animBg="1"/>
      <p:bldP spid="100" grpId="0"/>
      <p:bldP spid="104" grpId="0" animBg="1"/>
      <p:bldP spid="105" grpId="0" animBg="1"/>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18" grpId="0"/>
      <p:bldP spid="119" grpId="0" animBg="1"/>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P spid="135" grpId="0" animBg="1"/>
      <p:bldP spid="101" grpId="0" animBg="1"/>
      <p:bldP spid="1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extLst>
      <p:ext uri="{BB962C8B-B14F-4D97-AF65-F5344CB8AC3E}">
        <p14:creationId xmlns:p14="http://schemas.microsoft.com/office/powerpoint/2010/main" val="47750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9" name="object 29">
            <a:extLst>
              <a:ext uri="{FF2B5EF4-FFF2-40B4-BE49-F238E27FC236}">
                <a16:creationId xmlns:a16="http://schemas.microsoft.com/office/drawing/2014/main" id="{61D34AA4-2245-714B-BC2E-C8BCFB3454AC}"/>
              </a:ext>
            </a:extLst>
          </p:cNvPr>
          <p:cNvSpPr/>
          <p:nvPr/>
        </p:nvSpPr>
        <p:spPr>
          <a:xfrm>
            <a:off x="2409257" y="4157299"/>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56DC427B-74A2-E04F-AAE7-A5979867BC97}"/>
              </a:ext>
            </a:extLst>
          </p:cNvPr>
          <p:cNvSpPr/>
          <p:nvPr/>
        </p:nvSpPr>
        <p:spPr>
          <a:xfrm>
            <a:off x="3029329" y="420225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BD94E9D5-9576-FC46-A6E5-3E928E20618F}"/>
              </a:ext>
            </a:extLst>
          </p:cNvPr>
          <p:cNvSpPr/>
          <p:nvPr/>
        </p:nvSpPr>
        <p:spPr>
          <a:xfrm>
            <a:off x="2837169" y="420431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91F8901-6D9A-B041-B327-EAF82741F605}"/>
              </a:ext>
            </a:extLst>
          </p:cNvPr>
          <p:cNvSpPr/>
          <p:nvPr/>
        </p:nvSpPr>
        <p:spPr>
          <a:xfrm>
            <a:off x="1804989" y="4172581"/>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69BD27B7-C22E-8949-AB7A-594171C766B0}"/>
              </a:ext>
            </a:extLst>
          </p:cNvPr>
          <p:cNvSpPr/>
          <p:nvPr/>
        </p:nvSpPr>
        <p:spPr>
          <a:xfrm>
            <a:off x="3816727" y="415828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BF682EAF-8639-4D4B-A9D7-054F96A535BE}"/>
              </a:ext>
            </a:extLst>
          </p:cNvPr>
          <p:cNvSpPr/>
          <p:nvPr/>
        </p:nvSpPr>
        <p:spPr>
          <a:xfrm>
            <a:off x="3483766" y="4249072"/>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921D605B-944B-0A42-B447-CEB0798FBD5D}"/>
              </a:ext>
            </a:extLst>
          </p:cNvPr>
          <p:cNvSpPr/>
          <p:nvPr/>
        </p:nvSpPr>
        <p:spPr>
          <a:xfrm>
            <a:off x="3873951" y="4186898"/>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4F6EEFB9-4684-0243-8121-0C3D8A27AC90}"/>
              </a:ext>
            </a:extLst>
          </p:cNvPr>
          <p:cNvSpPr/>
          <p:nvPr/>
        </p:nvSpPr>
        <p:spPr>
          <a:xfrm>
            <a:off x="1117024" y="4239639"/>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1B2DB93B-5D11-EE46-B04A-CCEC0286B224}"/>
              </a:ext>
            </a:extLst>
          </p:cNvPr>
          <p:cNvSpPr/>
          <p:nvPr/>
        </p:nvSpPr>
        <p:spPr>
          <a:xfrm>
            <a:off x="496864" y="4177522"/>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4344206F-82CF-5045-B96A-5096AA7D45A9}"/>
              </a:ext>
            </a:extLst>
          </p:cNvPr>
          <p:cNvSpPr/>
          <p:nvPr/>
        </p:nvSpPr>
        <p:spPr>
          <a:xfrm>
            <a:off x="964197" y="414891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C23C96F6-18D0-7A42-B816-8BB411CEBAF9}"/>
              </a:ext>
            </a:extLst>
          </p:cNvPr>
          <p:cNvSpPr/>
          <p:nvPr/>
        </p:nvSpPr>
        <p:spPr>
          <a:xfrm>
            <a:off x="1591151" y="41056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3" name="object 47">
            <a:extLst>
              <a:ext uri="{FF2B5EF4-FFF2-40B4-BE49-F238E27FC236}">
                <a16:creationId xmlns:a16="http://schemas.microsoft.com/office/drawing/2014/main" id="{2A480059-7AAD-3647-8987-417625B6D975}"/>
              </a:ext>
            </a:extLst>
          </p:cNvPr>
          <p:cNvSpPr/>
          <p:nvPr/>
        </p:nvSpPr>
        <p:spPr>
          <a:xfrm>
            <a:off x="2441762" y="4177522"/>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4" name="object 48">
            <a:extLst>
              <a:ext uri="{FF2B5EF4-FFF2-40B4-BE49-F238E27FC236}">
                <a16:creationId xmlns:a16="http://schemas.microsoft.com/office/drawing/2014/main" id="{F0AEC373-23F0-C849-9DDD-0955AF4CE664}"/>
              </a:ext>
            </a:extLst>
          </p:cNvPr>
          <p:cNvSpPr/>
          <p:nvPr/>
        </p:nvSpPr>
        <p:spPr>
          <a:xfrm>
            <a:off x="2223718" y="4110760"/>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8" name="object 37">
            <a:extLst>
              <a:ext uri="{FF2B5EF4-FFF2-40B4-BE49-F238E27FC236}">
                <a16:creationId xmlns:a16="http://schemas.microsoft.com/office/drawing/2014/main" id="{8AE66787-A517-A545-B88C-A1BFDECDEA91}"/>
              </a:ext>
            </a:extLst>
          </p:cNvPr>
          <p:cNvSpPr/>
          <p:nvPr/>
        </p:nvSpPr>
        <p:spPr>
          <a:xfrm>
            <a:off x="3325290" y="411762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19">
            <a:extLst>
              <a:ext uri="{FF2B5EF4-FFF2-40B4-BE49-F238E27FC236}">
                <a16:creationId xmlns:a16="http://schemas.microsoft.com/office/drawing/2014/main" id="{D9EC4A9A-9B58-DC40-A84C-86A65C77F906}"/>
              </a:ext>
            </a:extLst>
          </p:cNvPr>
          <p:cNvSpPr/>
          <p:nvPr/>
        </p:nvSpPr>
        <p:spPr>
          <a:xfrm>
            <a:off x="4087416" y="4182950"/>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4" name="object 37">
            <a:extLst>
              <a:ext uri="{FF2B5EF4-FFF2-40B4-BE49-F238E27FC236}">
                <a16:creationId xmlns:a16="http://schemas.microsoft.com/office/drawing/2014/main" id="{DF443411-DD73-9F48-A13A-3D0D57FD2D34}"/>
              </a:ext>
            </a:extLst>
          </p:cNvPr>
          <p:cNvSpPr/>
          <p:nvPr/>
        </p:nvSpPr>
        <p:spPr>
          <a:xfrm>
            <a:off x="3873578" y="4116045"/>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97" name="object 19">
            <a:extLst>
              <a:ext uri="{FF2B5EF4-FFF2-40B4-BE49-F238E27FC236}">
                <a16:creationId xmlns:a16="http://schemas.microsoft.com/office/drawing/2014/main" id="{CEC5B581-8327-E34B-897C-6938E01E3316}"/>
              </a:ext>
            </a:extLst>
          </p:cNvPr>
          <p:cNvSpPr/>
          <p:nvPr/>
        </p:nvSpPr>
        <p:spPr>
          <a:xfrm>
            <a:off x="3594230" y="430859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dissolve">
                                      <p:cBhvr>
                                        <p:cTn id="54" dur="500"/>
                                        <p:tgtEl>
                                          <p:spTgt spid="2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dissolve">
                                      <p:cBhvr>
                                        <p:cTn id="72" dur="500"/>
                                        <p:tgtEl>
                                          <p:spTgt spid="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dissolve">
                                      <p:cBhvr>
                                        <p:cTn id="75" dur="500"/>
                                        <p:tgtEl>
                                          <p:spTgt spid="3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dissolve">
                                      <p:cBhvr>
                                        <p:cTn id="78" dur="500"/>
                                        <p:tgtEl>
                                          <p:spTgt spid="3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dissolve">
                                      <p:cBhvr>
                                        <p:cTn id="84" dur="500"/>
                                        <p:tgtEl>
                                          <p:spTgt spid="3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ssolve">
                                      <p:cBhvr>
                                        <p:cTn id="87" dur="500"/>
                                        <p:tgtEl>
                                          <p:spTgt spid="3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dissolve">
                                      <p:cBhvr>
                                        <p:cTn id="96" dur="500"/>
                                        <p:tgtEl>
                                          <p:spTgt spid="3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dissolve">
                                      <p:cBhvr>
                                        <p:cTn id="105" dur="500"/>
                                        <p:tgtEl>
                                          <p:spTgt spid="4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dissolve">
                                      <p:cBhvr>
                                        <p:cTn id="108" dur="500"/>
                                        <p:tgtEl>
                                          <p:spTgt spid="4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dissolve">
                                      <p:cBhvr>
                                        <p:cTn id="111" dur="500"/>
                                        <p:tgtEl>
                                          <p:spTgt spid="4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dissolve">
                                      <p:cBhvr>
                                        <p:cTn id="117" dur="500"/>
                                        <p:tgtEl>
                                          <p:spTgt spid="4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dissolve">
                                      <p:cBhvr>
                                        <p:cTn id="120" dur="500"/>
                                        <p:tgtEl>
                                          <p:spTgt spid="4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dissolve">
                                      <p:cBhvr>
                                        <p:cTn id="123" dur="500"/>
                                        <p:tgtEl>
                                          <p:spTgt spid="4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dissolve">
                                      <p:cBhvr>
                                        <p:cTn id="126" dur="500"/>
                                        <p:tgtEl>
                                          <p:spTgt spid="4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dissolve">
                                      <p:cBhvr>
                                        <p:cTn id="132" dur="500"/>
                                        <p:tgtEl>
                                          <p:spTgt spid="5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dissolv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63"/>
                                        </p:tgtEl>
                                        <p:attrNameLst>
                                          <p:attrName>style.visibility</p:attrName>
                                        </p:attrNameLst>
                                      </p:cBhvr>
                                      <p:to>
                                        <p:strVal val="visible"/>
                                      </p:to>
                                    </p:set>
                                    <p:animEffect transition="in" filter="dissolve">
                                      <p:cBhvr>
                                        <p:cTn id="140" dur="500"/>
                                        <p:tgtEl>
                                          <p:spTgt spid="6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dissolve">
                                      <p:cBhvr>
                                        <p:cTn id="145" dur="500"/>
                                        <p:tgtEl>
                                          <p:spTgt spid="5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dissolve">
                                      <p:cBhvr>
                                        <p:cTn id="150" dur="500"/>
                                        <p:tgtEl>
                                          <p:spTgt spid="6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dissolve">
                                      <p:cBhvr>
                                        <p:cTn id="160" dur="500"/>
                                        <p:tgtEl>
                                          <p:spTgt spid="6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dissolve">
                                      <p:cBhvr>
                                        <p:cTn id="165" dur="500"/>
                                        <p:tgtEl>
                                          <p:spTgt spid="67"/>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dissolv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dissolve">
                                      <p:cBhvr>
                                        <p:cTn id="175" dur="500"/>
                                        <p:tgtEl>
                                          <p:spTgt spid="68"/>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dissolve">
                                      <p:cBhvr>
                                        <p:cTn id="180" dur="500"/>
                                        <p:tgtEl>
                                          <p:spTgt spid="74"/>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dissolve">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59"/>
                                        </p:tgtEl>
                                      </p:cBhvr>
                                    </p:animEffect>
                                    <p:set>
                                      <p:cBhvr>
                                        <p:cTn id="188" dur="1" fill="hold">
                                          <p:stCondLst>
                                            <p:cond delay="499"/>
                                          </p:stCondLst>
                                        </p:cTn>
                                        <p:tgtEl>
                                          <p:spTgt spid="59"/>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60"/>
                                        </p:tgtEl>
                                      </p:cBhvr>
                                    </p:animEffect>
                                    <p:set>
                                      <p:cBhvr>
                                        <p:cTn id="191" dur="1" fill="hold">
                                          <p:stCondLst>
                                            <p:cond delay="499"/>
                                          </p:stCondLst>
                                        </p:cTn>
                                        <p:tgtEl>
                                          <p:spTgt spid="60"/>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75">
                                            <p:txEl>
                                              <p:pRg st="0" end="0"/>
                                            </p:txEl>
                                          </p:spTgt>
                                        </p:tgtEl>
                                        <p:attrNameLst>
                                          <p:attrName>style.visibility</p:attrName>
                                        </p:attrNameLst>
                                      </p:cBhvr>
                                      <p:to>
                                        <p:strVal val="visible"/>
                                      </p:to>
                                    </p:set>
                                    <p:animEffect transition="in" filter="dissolve">
                                      <p:cBhvr>
                                        <p:cTn id="196" dur="500"/>
                                        <p:tgtEl>
                                          <p:spTgt spid="75">
                                            <p:txEl>
                                              <p:pRg st="0" end="0"/>
                                            </p:txEl>
                                          </p:spTgt>
                                        </p:tgtEl>
                                      </p:cBhvr>
                                    </p:animEffect>
                                  </p:childTnLst>
                                </p:cTn>
                              </p:par>
                              <p:par>
                                <p:cTn id="197" presetID="9" presetClass="entr" presetSubtype="0" fill="hold" nodeType="withEffect">
                                  <p:stCondLst>
                                    <p:cond delay="0"/>
                                  </p:stCondLst>
                                  <p:childTnLst>
                                    <p:set>
                                      <p:cBhvr>
                                        <p:cTn id="198" dur="1" fill="hold">
                                          <p:stCondLst>
                                            <p:cond delay="0"/>
                                          </p:stCondLst>
                                        </p:cTn>
                                        <p:tgtEl>
                                          <p:spTgt spid="75">
                                            <p:txEl>
                                              <p:pRg st="1" end="1"/>
                                            </p:txEl>
                                          </p:spTgt>
                                        </p:tgtEl>
                                        <p:attrNameLst>
                                          <p:attrName>style.visibility</p:attrName>
                                        </p:attrNameLst>
                                      </p:cBhvr>
                                      <p:to>
                                        <p:strVal val="visible"/>
                                      </p:to>
                                    </p:set>
                                    <p:animEffect transition="in" filter="dissolve">
                                      <p:cBhvr>
                                        <p:cTn id="199" dur="500"/>
                                        <p:tgtEl>
                                          <p:spTgt spid="75">
                                            <p:txEl>
                                              <p:pRg st="1" end="1"/>
                                            </p:txEl>
                                          </p:spTgt>
                                        </p:tgtEl>
                                      </p:cBhvr>
                                    </p:animEffect>
                                  </p:childTnLst>
                                </p:cTn>
                              </p:par>
                              <p:par>
                                <p:cTn id="200" presetID="9" presetClass="entr" presetSubtype="0" fill="hold" nodeType="withEffect">
                                  <p:stCondLst>
                                    <p:cond delay="0"/>
                                  </p:stCondLst>
                                  <p:childTnLst>
                                    <p:set>
                                      <p:cBhvr>
                                        <p:cTn id="201" dur="1" fill="hold">
                                          <p:stCondLst>
                                            <p:cond delay="0"/>
                                          </p:stCondLst>
                                        </p:cTn>
                                        <p:tgtEl>
                                          <p:spTgt spid="75">
                                            <p:txEl>
                                              <p:pRg st="2" end="2"/>
                                            </p:txEl>
                                          </p:spTgt>
                                        </p:tgtEl>
                                        <p:attrNameLst>
                                          <p:attrName>style.visibility</p:attrName>
                                        </p:attrNameLst>
                                      </p:cBhvr>
                                      <p:to>
                                        <p:strVal val="visible"/>
                                      </p:to>
                                    </p:set>
                                    <p:animEffect transition="in" filter="dissolve">
                                      <p:cBhvr>
                                        <p:cTn id="202" dur="500"/>
                                        <p:tgtEl>
                                          <p:spTgt spid="75">
                                            <p:txEl>
                                              <p:pRg st="2" end="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dissolve">
                                      <p:cBhvr>
                                        <p:cTn id="207" dur="500"/>
                                        <p:tgtEl>
                                          <p:spTgt spid="7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2" nodeType="clickEffect">
                                  <p:stCondLst>
                                    <p:cond delay="0"/>
                                  </p:stCondLst>
                                  <p:childTnLst>
                                    <p:set>
                                      <p:cBhvr>
                                        <p:cTn id="211" dur="1" fill="hold">
                                          <p:stCondLst>
                                            <p:cond delay="0"/>
                                          </p:stCondLst>
                                        </p:cTn>
                                        <p:tgtEl>
                                          <p:spTgt spid="59"/>
                                        </p:tgtEl>
                                        <p:attrNameLst>
                                          <p:attrName>style.visibility</p:attrName>
                                        </p:attrNameLst>
                                      </p:cBhvr>
                                      <p:to>
                                        <p:strVal val="visible"/>
                                      </p:to>
                                    </p:set>
                                    <p:animEffect transition="in" filter="dissolve">
                                      <p:cBhvr>
                                        <p:cTn id="212" dur="500"/>
                                        <p:tgtEl>
                                          <p:spTgt spid="59"/>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dissolve">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81"/>
                                        </p:tgtEl>
                                        <p:attrNameLst>
                                          <p:attrName>style.visibility</p:attrName>
                                        </p:attrNameLst>
                                      </p:cBhvr>
                                      <p:to>
                                        <p:strVal val="visible"/>
                                      </p:to>
                                    </p:set>
                                    <p:animEffect transition="in" filter="dissolve">
                                      <p:cBhvr>
                                        <p:cTn id="222" dur="500"/>
                                        <p:tgtEl>
                                          <p:spTgt spid="81"/>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dissolve">
                                      <p:cBhvr>
                                        <p:cTn id="227" dur="500"/>
                                        <p:tgtEl>
                                          <p:spTgt spid="78"/>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82"/>
                                        </p:tgtEl>
                                        <p:attrNameLst>
                                          <p:attrName>style.visibility</p:attrName>
                                        </p:attrNameLst>
                                      </p:cBhvr>
                                      <p:to>
                                        <p:strVal val="visible"/>
                                      </p:to>
                                    </p:set>
                                    <p:animEffect transition="in" filter="dissolve">
                                      <p:cBhvr>
                                        <p:cTn id="232" dur="500"/>
                                        <p:tgtEl>
                                          <p:spTgt spid="82"/>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dissolv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dissolve">
                                      <p:cBhvr>
                                        <p:cTn id="242" dur="500"/>
                                        <p:tgtEl>
                                          <p:spTgt spid="80"/>
                                        </p:tgtEl>
                                      </p:cBhvr>
                                    </p:animEffect>
                                  </p:childTnLst>
                                </p:cTn>
                              </p:par>
                              <p:par>
                                <p:cTn id="243" presetID="9" presetClass="entr" presetSubtype="0" fill="hold" nodeType="withEffect">
                                  <p:stCondLst>
                                    <p:cond delay="0"/>
                                  </p:stCondLst>
                                  <p:childTnLst>
                                    <p:set>
                                      <p:cBhvr>
                                        <p:cTn id="244" dur="1" fill="hold">
                                          <p:stCondLst>
                                            <p:cond delay="0"/>
                                          </p:stCondLst>
                                        </p:cTn>
                                        <p:tgtEl>
                                          <p:spTgt spid="80">
                                            <p:txEl>
                                              <p:pRg st="1" end="1"/>
                                            </p:txEl>
                                          </p:spTgt>
                                        </p:tgtEl>
                                        <p:attrNameLst>
                                          <p:attrName>style.visibility</p:attrName>
                                        </p:attrNameLst>
                                      </p:cBhvr>
                                      <p:to>
                                        <p:strVal val="visible"/>
                                      </p:to>
                                    </p:set>
                                    <p:animEffect transition="in" filter="dissolve">
                                      <p:cBhvr>
                                        <p:cTn id="245" dur="500"/>
                                        <p:tgtEl>
                                          <p:spTgt spid="80">
                                            <p:txEl>
                                              <p:pRg st="1" end="1"/>
                                            </p:txEl>
                                          </p:spTgt>
                                        </p:tgtEl>
                                      </p:cBhvr>
                                    </p:animEffect>
                                  </p:childTnLst>
                                </p:cTn>
                              </p:par>
                              <p:par>
                                <p:cTn id="246" presetID="9" presetClass="entr" presetSubtype="0" fill="hold" nodeType="withEffect">
                                  <p:stCondLst>
                                    <p:cond delay="0"/>
                                  </p:stCondLst>
                                  <p:childTnLst>
                                    <p:set>
                                      <p:cBhvr>
                                        <p:cTn id="247" dur="1" fill="hold">
                                          <p:stCondLst>
                                            <p:cond delay="0"/>
                                          </p:stCondLst>
                                        </p:cTn>
                                        <p:tgtEl>
                                          <p:spTgt spid="80">
                                            <p:txEl>
                                              <p:pRg st="0" end="0"/>
                                            </p:txEl>
                                          </p:spTgt>
                                        </p:tgtEl>
                                        <p:attrNameLst>
                                          <p:attrName>style.visibility</p:attrName>
                                        </p:attrNameLst>
                                      </p:cBhvr>
                                      <p:to>
                                        <p:strVal val="visible"/>
                                      </p:to>
                                    </p:set>
                                    <p:animEffect transition="in" filter="dissolve">
                                      <p:cBhvr>
                                        <p:cTn id="248" dur="500"/>
                                        <p:tgtEl>
                                          <p:spTgt spid="80">
                                            <p:txEl>
                                              <p:pRg st="0" end="0"/>
                                            </p:txEl>
                                          </p:spTgt>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83"/>
                                        </p:tgtEl>
                                        <p:attrNameLst>
                                          <p:attrName>style.visibility</p:attrName>
                                        </p:attrNameLst>
                                      </p:cBhvr>
                                      <p:to>
                                        <p:strVal val="visible"/>
                                      </p:to>
                                    </p:set>
                                    <p:animEffect transition="in" filter="dissolve">
                                      <p:cBhvr>
                                        <p:cTn id="253" dur="500"/>
                                        <p:tgtEl>
                                          <p:spTgt spid="83"/>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80">
                                            <p:txEl>
                                              <p:pRg st="2" end="2"/>
                                            </p:txEl>
                                          </p:spTgt>
                                        </p:tgtEl>
                                        <p:attrNameLst>
                                          <p:attrName>style.visibility</p:attrName>
                                        </p:attrNameLst>
                                      </p:cBhvr>
                                      <p:to>
                                        <p:strVal val="visible"/>
                                      </p:to>
                                    </p:set>
                                    <p:animEffect transition="in" filter="dissolve">
                                      <p:cBhvr>
                                        <p:cTn id="258" dur="500"/>
                                        <p:tgtEl>
                                          <p:spTgt spid="80">
                                            <p:txEl>
                                              <p:pRg st="2" end="2"/>
                                            </p:txEl>
                                          </p:spTgt>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dissolve">
                                      <p:cBhvr>
                                        <p:cTn id="263" dur="500"/>
                                        <p:tgtEl>
                                          <p:spTgt spid="108"/>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dissolve">
                                      <p:cBhvr>
                                        <p:cTn id="268" dur="5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xit" presetSubtype="0" fill="hold" grpId="1" nodeType="clickEffect">
                                  <p:stCondLst>
                                    <p:cond delay="0"/>
                                  </p:stCondLst>
                                  <p:childTnLst>
                                    <p:animEffect transition="out" filter="dissolve">
                                      <p:cBhvr>
                                        <p:cTn id="272" dur="500"/>
                                        <p:tgtEl>
                                          <p:spTgt spid="20"/>
                                        </p:tgtEl>
                                      </p:cBhvr>
                                    </p:animEffect>
                                    <p:set>
                                      <p:cBhvr>
                                        <p:cTn id="273" dur="1" fill="hold">
                                          <p:stCondLst>
                                            <p:cond delay="499"/>
                                          </p:stCondLst>
                                        </p:cTn>
                                        <p:tgtEl>
                                          <p:spTgt spid="20"/>
                                        </p:tgtEl>
                                        <p:attrNameLst>
                                          <p:attrName>style.visibility</p:attrName>
                                        </p:attrNameLst>
                                      </p:cBhvr>
                                      <p:to>
                                        <p:strVal val="hidden"/>
                                      </p:to>
                                    </p:set>
                                  </p:childTnLst>
                                </p:cTn>
                              </p:par>
                              <p:par>
                                <p:cTn id="274" presetID="9" presetClass="exit" presetSubtype="0" fill="hold" grpId="1" nodeType="withEffect">
                                  <p:stCondLst>
                                    <p:cond delay="0"/>
                                  </p:stCondLst>
                                  <p:childTnLst>
                                    <p:animEffect transition="out" filter="dissolve">
                                      <p:cBhvr>
                                        <p:cTn id="275" dur="500"/>
                                        <p:tgtEl>
                                          <p:spTgt spid="21"/>
                                        </p:tgtEl>
                                      </p:cBhvr>
                                    </p:animEffect>
                                    <p:set>
                                      <p:cBhvr>
                                        <p:cTn id="276" dur="1" fill="hold">
                                          <p:stCondLst>
                                            <p:cond delay="499"/>
                                          </p:stCondLst>
                                        </p:cTn>
                                        <p:tgtEl>
                                          <p:spTgt spid="21"/>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22"/>
                                        </p:tgtEl>
                                      </p:cBhvr>
                                    </p:animEffect>
                                    <p:set>
                                      <p:cBhvr>
                                        <p:cTn id="279" dur="1" fill="hold">
                                          <p:stCondLst>
                                            <p:cond delay="499"/>
                                          </p:stCondLst>
                                        </p:cTn>
                                        <p:tgtEl>
                                          <p:spTgt spid="22"/>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23"/>
                                        </p:tgtEl>
                                      </p:cBhvr>
                                    </p:animEffect>
                                    <p:set>
                                      <p:cBhvr>
                                        <p:cTn id="282" dur="1" fill="hold">
                                          <p:stCondLst>
                                            <p:cond delay="499"/>
                                          </p:stCondLst>
                                        </p:cTn>
                                        <p:tgtEl>
                                          <p:spTgt spid="23"/>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24"/>
                                        </p:tgtEl>
                                      </p:cBhvr>
                                    </p:animEffect>
                                    <p:set>
                                      <p:cBhvr>
                                        <p:cTn id="285" dur="1" fill="hold">
                                          <p:stCondLst>
                                            <p:cond delay="499"/>
                                          </p:stCondLst>
                                        </p:cTn>
                                        <p:tgtEl>
                                          <p:spTgt spid="24"/>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25"/>
                                        </p:tgtEl>
                                      </p:cBhvr>
                                    </p:animEffect>
                                    <p:set>
                                      <p:cBhvr>
                                        <p:cTn id="288" dur="1" fill="hold">
                                          <p:stCondLst>
                                            <p:cond delay="499"/>
                                          </p:stCondLst>
                                        </p:cTn>
                                        <p:tgtEl>
                                          <p:spTgt spid="25"/>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9" presetClass="exit" presetSubtype="0" fill="hold" nodeType="withEffect">
                                  <p:stCondLst>
                                    <p:cond delay="0"/>
                                  </p:stCondLst>
                                  <p:childTnLst>
                                    <p:animEffect transition="out" filter="dissolve">
                                      <p:cBhvr>
                                        <p:cTn id="293" dur="500"/>
                                        <p:tgtEl>
                                          <p:spTgt spid="83"/>
                                        </p:tgtEl>
                                      </p:cBhvr>
                                    </p:animEffect>
                                    <p:set>
                                      <p:cBhvr>
                                        <p:cTn id="294" dur="1" fill="hold">
                                          <p:stCondLst>
                                            <p:cond delay="499"/>
                                          </p:stCondLst>
                                        </p:cTn>
                                        <p:tgtEl>
                                          <p:spTgt spid="83"/>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108"/>
                                        </p:tgtEl>
                                      </p:cBhvr>
                                    </p:animEffect>
                                    <p:set>
                                      <p:cBhvr>
                                        <p:cTn id="297" dur="1" fill="hold">
                                          <p:stCondLst>
                                            <p:cond delay="499"/>
                                          </p:stCondLst>
                                        </p:cTn>
                                        <p:tgtEl>
                                          <p:spTgt spid="108"/>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12"/>
                                        </p:tgtEl>
                                      </p:cBhvr>
                                    </p:animEffect>
                                    <p:set>
                                      <p:cBhvr>
                                        <p:cTn id="300" dur="1" fill="hold">
                                          <p:stCondLst>
                                            <p:cond delay="499"/>
                                          </p:stCondLst>
                                        </p:cTn>
                                        <p:tgtEl>
                                          <p:spTgt spid="12"/>
                                        </p:tgtEl>
                                        <p:attrNameLst>
                                          <p:attrName>style.visibility</p:attrName>
                                        </p:attrNameLst>
                                      </p:cBhvr>
                                      <p:to>
                                        <p:strVal val="hidden"/>
                                      </p:to>
                                    </p:set>
                                  </p:childTnLst>
                                </p:cTn>
                              </p:par>
                              <p:par>
                                <p:cTn id="301" presetID="9" presetClass="entr" presetSubtype="0" fill="hold" grpId="0" nodeType="withEffect">
                                  <p:stCondLst>
                                    <p:cond delay="0"/>
                                  </p:stCondLst>
                                  <p:childTnLst>
                                    <p:set>
                                      <p:cBhvr>
                                        <p:cTn id="302" dur="1" fill="hold">
                                          <p:stCondLst>
                                            <p:cond delay="0"/>
                                          </p:stCondLst>
                                        </p:cTn>
                                        <p:tgtEl>
                                          <p:spTgt spid="110"/>
                                        </p:tgtEl>
                                        <p:attrNameLst>
                                          <p:attrName>style.visibility</p:attrName>
                                        </p:attrNameLst>
                                      </p:cBhvr>
                                      <p:to>
                                        <p:strVal val="visible"/>
                                      </p:to>
                                    </p:set>
                                    <p:animEffect transition="in" filter="dissolve">
                                      <p:cBhvr>
                                        <p:cTn id="303" dur="500"/>
                                        <p:tgtEl>
                                          <p:spTgt spid="11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96"/>
                                        </p:tgtEl>
                                        <p:attrNameLst>
                                          <p:attrName>style.visibility</p:attrName>
                                        </p:attrNameLst>
                                      </p:cBhvr>
                                      <p:to>
                                        <p:strVal val="visible"/>
                                      </p:to>
                                    </p:set>
                                    <p:animEffect transition="in" filter="dissolve">
                                      <p:cBhvr>
                                        <p:cTn id="308" dur="500"/>
                                        <p:tgtEl>
                                          <p:spTgt spid="96"/>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97"/>
                                        </p:tgtEl>
                                        <p:attrNameLst>
                                          <p:attrName>style.visibility</p:attrName>
                                        </p:attrNameLst>
                                      </p:cBhvr>
                                      <p:to>
                                        <p:strVal val="visible"/>
                                      </p:to>
                                    </p:set>
                                    <p:animEffect transition="in" filter="dissolve">
                                      <p:cBhvr>
                                        <p:cTn id="311" dur="500"/>
                                        <p:tgtEl>
                                          <p:spTgt spid="97"/>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8"/>
                                        </p:tgtEl>
                                        <p:attrNameLst>
                                          <p:attrName>style.visibility</p:attrName>
                                        </p:attrNameLst>
                                      </p:cBhvr>
                                      <p:to>
                                        <p:strVal val="visible"/>
                                      </p:to>
                                    </p:set>
                                    <p:animEffect transition="in" filter="dissolve">
                                      <p:cBhvr>
                                        <p:cTn id="314" dur="500"/>
                                        <p:tgtEl>
                                          <p:spTgt spid="98"/>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9"/>
                                        </p:tgtEl>
                                        <p:attrNameLst>
                                          <p:attrName>style.visibility</p:attrName>
                                        </p:attrNameLst>
                                      </p:cBhvr>
                                      <p:to>
                                        <p:strVal val="visible"/>
                                      </p:to>
                                    </p:set>
                                    <p:animEffect transition="in" filter="dissolve">
                                      <p:cBhvr>
                                        <p:cTn id="317" dur="500"/>
                                        <p:tgtEl>
                                          <p:spTgt spid="99"/>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00"/>
                                        </p:tgtEl>
                                        <p:attrNameLst>
                                          <p:attrName>style.visibility</p:attrName>
                                        </p:attrNameLst>
                                      </p:cBhvr>
                                      <p:to>
                                        <p:strVal val="visible"/>
                                      </p:to>
                                    </p:set>
                                    <p:animEffect transition="in" filter="dissolve">
                                      <p:cBhvr>
                                        <p:cTn id="320" dur="500"/>
                                        <p:tgtEl>
                                          <p:spTgt spid="100"/>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101"/>
                                        </p:tgtEl>
                                        <p:attrNameLst>
                                          <p:attrName>style.visibility</p:attrName>
                                        </p:attrNameLst>
                                      </p:cBhvr>
                                      <p:to>
                                        <p:strVal val="visible"/>
                                      </p:to>
                                    </p:set>
                                    <p:animEffect transition="in" filter="dissolve">
                                      <p:cBhvr>
                                        <p:cTn id="323" dur="500"/>
                                        <p:tgtEl>
                                          <p:spTgt spid="101"/>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dissolve">
                                      <p:cBhvr>
                                        <p:cTn id="326" dur="500"/>
                                        <p:tgtEl>
                                          <p:spTgt spid="102"/>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103"/>
                                        </p:tgtEl>
                                        <p:attrNameLst>
                                          <p:attrName>style.visibility</p:attrName>
                                        </p:attrNameLst>
                                      </p:cBhvr>
                                      <p:to>
                                        <p:strVal val="visible"/>
                                      </p:to>
                                    </p:set>
                                    <p:animEffect transition="in" filter="dissolve">
                                      <p:cBhvr>
                                        <p:cTn id="329" dur="500"/>
                                        <p:tgtEl>
                                          <p:spTgt spid="103"/>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104"/>
                                        </p:tgtEl>
                                        <p:attrNameLst>
                                          <p:attrName>style.visibility</p:attrName>
                                        </p:attrNameLst>
                                      </p:cBhvr>
                                      <p:to>
                                        <p:strVal val="visible"/>
                                      </p:to>
                                    </p:set>
                                    <p:animEffect transition="in" filter="dissolve">
                                      <p:cBhvr>
                                        <p:cTn id="332" dur="500"/>
                                        <p:tgtEl>
                                          <p:spTgt spid="104"/>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105"/>
                                        </p:tgtEl>
                                        <p:attrNameLst>
                                          <p:attrName>style.visibility</p:attrName>
                                        </p:attrNameLst>
                                      </p:cBhvr>
                                      <p:to>
                                        <p:strVal val="visible"/>
                                      </p:to>
                                    </p:set>
                                    <p:animEffect transition="in" filter="dissolve">
                                      <p:cBhvr>
                                        <p:cTn id="335" dur="500"/>
                                        <p:tgtEl>
                                          <p:spTgt spid="105"/>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animEffect transition="in" filter="dissolve">
                                      <p:cBhvr>
                                        <p:cTn id="338" dur="500"/>
                                        <p:tgtEl>
                                          <p:spTgt spid="106"/>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107"/>
                                        </p:tgtEl>
                                        <p:attrNameLst>
                                          <p:attrName>style.visibility</p:attrName>
                                        </p:attrNameLst>
                                      </p:cBhvr>
                                      <p:to>
                                        <p:strVal val="visible"/>
                                      </p:to>
                                    </p:set>
                                    <p:animEffect transition="in" filter="dissolve">
                                      <p:cBhvr>
                                        <p:cTn id="34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9" grpId="0" animBg="1"/>
      <p:bldP spid="4" grpId="0"/>
      <p:bldP spid="5" grpId="0" animBg="1"/>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p:bldP spid="40" grpId="0" animBg="1"/>
      <p:bldP spid="41" grpId="0" animBg="1"/>
      <p:bldP spid="42" grpId="0"/>
      <p:bldP spid="43" grpId="0" animBg="1"/>
      <p:bldP spid="44" grpId="0" animBg="1"/>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8" grpId="0" animBg="1"/>
      <p:bldP spid="99" grpId="0" animBg="1"/>
      <p:bldP spid="102" grpId="0" animBg="1"/>
      <p:bldP spid="103" grpId="0" animBg="1"/>
      <p:bldP spid="104" grpId="0" animBg="1"/>
      <p:bldP spid="105" grpId="0" animBg="1"/>
      <p:bldP spid="106" grpId="0" animBg="1"/>
      <p:bldP spid="107" grpId="0"/>
      <p:bldP spid="100" grpId="0" animBg="1"/>
      <p:bldP spid="101" grpId="0"/>
      <p:bldP spid="9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a:t>Analysis of B-Trees</a:t>
            </a:r>
          </a:p>
        </p:txBody>
      </p:sp>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ln/>
        </p:spPr>
        <p:txBody>
          <a:bodyPr/>
          <a:lstStyle/>
          <a:p>
            <a:r>
              <a:rPr lang="en-US" altLang="en-SE" sz="2000"/>
              <a:t>The maximum number of items in a B-tree of order </a:t>
            </a:r>
            <a:r>
              <a:rPr lang="en-US" altLang="en-SE" sz="2000" i="1"/>
              <a:t>m</a:t>
            </a:r>
            <a:r>
              <a:rPr lang="en-US" altLang="en-SE" sz="2000"/>
              <a:t> and height </a:t>
            </a:r>
            <a:r>
              <a:rPr lang="en-US" altLang="en-SE" sz="2000" i="1"/>
              <a:t>h</a:t>
            </a:r>
            <a:r>
              <a:rPr lang="en-US" altLang="en-SE" sz="2000"/>
              <a:t>:</a:t>
            </a:r>
          </a:p>
          <a:p>
            <a:pPr lvl="1">
              <a:buFontTx/>
              <a:buNone/>
            </a:pPr>
            <a:r>
              <a:rPr lang="en-US" altLang="en-SE" sz="1800"/>
              <a:t>root		</a:t>
            </a:r>
            <a:r>
              <a:rPr lang="en-US" altLang="en-SE" sz="1800" i="1"/>
              <a:t>m</a:t>
            </a:r>
            <a:r>
              <a:rPr lang="en-US" altLang="en-SE" sz="1800"/>
              <a:t> – 1</a:t>
            </a:r>
          </a:p>
          <a:p>
            <a:pPr lvl="1">
              <a:buFontTx/>
              <a:buNone/>
            </a:pPr>
            <a:r>
              <a:rPr lang="en-US" altLang="en-SE" sz="1800"/>
              <a:t>level 1	</a:t>
            </a:r>
            <a:r>
              <a:rPr lang="en-US" altLang="en-SE" sz="1800" i="1"/>
              <a:t>m</a:t>
            </a:r>
            <a:r>
              <a:rPr lang="en-US" altLang="en-SE" sz="1800"/>
              <a:t>(</a:t>
            </a:r>
            <a:r>
              <a:rPr lang="en-US" altLang="en-SE" sz="1800" i="1"/>
              <a:t>m</a:t>
            </a:r>
            <a:r>
              <a:rPr lang="en-US" altLang="en-SE" sz="1800"/>
              <a:t> – 1)</a:t>
            </a:r>
          </a:p>
          <a:p>
            <a:pPr lvl="1">
              <a:buFontTx/>
              <a:buNone/>
            </a:pPr>
            <a:r>
              <a:rPr lang="en-US" altLang="en-SE" sz="1800"/>
              <a:t>level 2	</a:t>
            </a:r>
            <a:r>
              <a:rPr lang="en-US" altLang="en-SE" sz="1800" i="1"/>
              <a:t>m</a:t>
            </a:r>
            <a:r>
              <a:rPr lang="en-US" altLang="en-SE" sz="1800" baseline="30000"/>
              <a:t>2</a:t>
            </a:r>
            <a:r>
              <a:rPr lang="en-US" altLang="en-SE" sz="1800"/>
              <a:t>(</a:t>
            </a:r>
            <a:r>
              <a:rPr lang="en-US" altLang="en-SE" sz="1800" i="1"/>
              <a:t>m</a:t>
            </a:r>
            <a:r>
              <a:rPr lang="en-US" altLang="en-SE" sz="1800"/>
              <a:t> – 1)</a:t>
            </a:r>
          </a:p>
          <a:p>
            <a:pPr lvl="1">
              <a:buFontTx/>
              <a:buNone/>
            </a:pPr>
            <a:r>
              <a:rPr lang="en-US" altLang="en-SE" sz="1800"/>
              <a:t>.  .  .	</a:t>
            </a:r>
          </a:p>
          <a:p>
            <a:pPr lvl="1">
              <a:buFontTx/>
              <a:buNone/>
            </a:pPr>
            <a:r>
              <a:rPr lang="en-US" altLang="en-SE" sz="1800"/>
              <a:t>level h	</a:t>
            </a:r>
            <a:r>
              <a:rPr lang="en-US" altLang="en-SE" sz="1800" i="1"/>
              <a:t>m</a:t>
            </a:r>
            <a:r>
              <a:rPr lang="en-US" altLang="en-SE" sz="1800" i="1" baseline="30000"/>
              <a:t>h</a:t>
            </a:r>
            <a:r>
              <a:rPr lang="en-US" altLang="en-SE" sz="1800"/>
              <a:t>(</a:t>
            </a:r>
            <a:r>
              <a:rPr lang="en-US" altLang="en-SE" sz="1800" i="1"/>
              <a:t>m</a:t>
            </a:r>
            <a:r>
              <a:rPr lang="en-US" altLang="en-SE" sz="1800"/>
              <a:t> – 1)</a:t>
            </a:r>
          </a:p>
          <a:p>
            <a:pPr>
              <a:lnSpc>
                <a:spcPct val="120000"/>
              </a:lnSpc>
            </a:pPr>
            <a:r>
              <a:rPr lang="en-US" altLang="en-SE" sz="2000"/>
              <a:t>So, the total number of items is</a:t>
            </a:r>
            <a:br>
              <a:rPr lang="en-US" altLang="en-SE" sz="2000"/>
            </a:br>
            <a:r>
              <a:rPr lang="en-US" altLang="en-SE" sz="2000"/>
              <a:t>		</a:t>
            </a:r>
            <a:r>
              <a:rPr lang="de-DE" altLang="en-SE" sz="2000"/>
              <a:t>(1 + </a:t>
            </a:r>
            <a:r>
              <a:rPr lang="de-DE" altLang="en-SE" sz="2000" i="1"/>
              <a:t>m</a:t>
            </a:r>
            <a:r>
              <a:rPr lang="de-DE" altLang="en-SE" sz="2000"/>
              <a:t> + </a:t>
            </a:r>
            <a:r>
              <a:rPr lang="de-DE" altLang="en-SE" sz="2000" i="1"/>
              <a:t>m</a:t>
            </a:r>
            <a:r>
              <a:rPr lang="de-DE" altLang="en-SE" sz="2000" baseline="30000"/>
              <a:t>2</a:t>
            </a:r>
            <a:r>
              <a:rPr lang="de-DE" altLang="en-SE" sz="2000"/>
              <a:t> + </a:t>
            </a:r>
            <a:r>
              <a:rPr lang="de-DE" altLang="en-SE" sz="2000" i="1"/>
              <a:t>m</a:t>
            </a:r>
            <a:r>
              <a:rPr lang="de-DE" altLang="en-SE" sz="2000" baseline="30000"/>
              <a:t>3</a:t>
            </a:r>
            <a:r>
              <a:rPr lang="de-DE" altLang="en-SE" sz="2000"/>
              <a:t> + … + </a:t>
            </a:r>
            <a:r>
              <a:rPr lang="de-DE" altLang="en-SE" sz="2000" i="1"/>
              <a:t>m</a:t>
            </a:r>
            <a:r>
              <a:rPr lang="de-DE" altLang="en-SE" sz="2000" i="1" baseline="30000"/>
              <a:t>h</a:t>
            </a:r>
            <a:r>
              <a:rPr lang="de-DE" altLang="en-SE" sz="2000"/>
              <a:t>)(</a:t>
            </a:r>
            <a:r>
              <a:rPr lang="de-DE" altLang="en-SE" sz="2000" i="1"/>
              <a:t>m</a:t>
            </a:r>
            <a:r>
              <a:rPr lang="de-DE" altLang="en-SE" sz="2000"/>
              <a:t> – 1) =</a:t>
            </a:r>
            <a:br>
              <a:rPr lang="de-DE" altLang="en-SE" sz="2000"/>
            </a:br>
            <a:r>
              <a:rPr lang="de-DE" altLang="en-SE" sz="2000"/>
              <a:t>		[(</a:t>
            </a:r>
            <a:r>
              <a:rPr lang="de-DE" altLang="en-SE" sz="2000" i="1"/>
              <a:t>m</a:t>
            </a:r>
            <a:r>
              <a:rPr lang="de-DE" altLang="en-SE" sz="2000" i="1" baseline="30000"/>
              <a:t>h</a:t>
            </a:r>
            <a:r>
              <a:rPr lang="de-DE" altLang="en-SE" sz="2000" baseline="30000"/>
              <a:t>+1</a:t>
            </a:r>
            <a:r>
              <a:rPr lang="de-DE" altLang="en-SE" sz="2000"/>
              <a:t> – 1)/ (</a:t>
            </a:r>
            <a:r>
              <a:rPr lang="de-DE" altLang="en-SE" sz="2000" i="1"/>
              <a:t>m</a:t>
            </a:r>
            <a:r>
              <a:rPr lang="de-DE" altLang="en-SE" sz="2000"/>
              <a:t> – 1)] (</a:t>
            </a:r>
            <a:r>
              <a:rPr lang="de-DE" altLang="en-SE" sz="2000" i="1"/>
              <a:t>m</a:t>
            </a:r>
            <a:r>
              <a:rPr lang="de-DE" altLang="en-SE" sz="2000"/>
              <a:t> – 1) = </a:t>
            </a:r>
            <a:r>
              <a:rPr lang="de-DE" altLang="en-SE" sz="2000" b="1" i="1">
                <a:effectLst>
                  <a:outerShdw blurRad="38100" dist="38100" dir="2700000" algn="tl">
                    <a:srgbClr val="C0C0C0"/>
                  </a:outerShdw>
                </a:effectLst>
              </a:rPr>
              <a:t>m</a:t>
            </a:r>
            <a:r>
              <a:rPr lang="de-DE" altLang="en-SE" sz="2000" b="1" i="1" baseline="30000">
                <a:effectLst>
                  <a:outerShdw blurRad="38100" dist="38100" dir="2700000" algn="tl">
                    <a:srgbClr val="C0C0C0"/>
                  </a:outerShdw>
                </a:effectLst>
              </a:rPr>
              <a:t>h</a:t>
            </a:r>
            <a:r>
              <a:rPr lang="de-DE" altLang="en-SE" sz="2000" b="1" baseline="30000">
                <a:effectLst>
                  <a:outerShdw blurRad="38100" dist="38100" dir="2700000" algn="tl">
                    <a:srgbClr val="C0C0C0"/>
                  </a:outerShdw>
                </a:effectLst>
              </a:rPr>
              <a:t>+1</a:t>
            </a:r>
            <a:r>
              <a:rPr lang="de-DE" altLang="en-SE" sz="2000" b="1">
                <a:effectLst>
                  <a:outerShdw blurRad="38100" dist="38100" dir="2700000" algn="tl">
                    <a:srgbClr val="C0C0C0"/>
                  </a:outerShdw>
                </a:effectLst>
              </a:rPr>
              <a:t> – 1</a:t>
            </a:r>
            <a:endParaRPr lang="de-DE" altLang="en-SE" sz="2000"/>
          </a:p>
          <a:p>
            <a:pPr>
              <a:lnSpc>
                <a:spcPct val="120000"/>
              </a:lnSpc>
            </a:pPr>
            <a:r>
              <a:rPr lang="en-US" altLang="en-SE" sz="2000"/>
              <a:t>When </a:t>
            </a:r>
            <a:r>
              <a:rPr lang="en-US" altLang="en-SE" sz="2000" i="1"/>
              <a:t>m</a:t>
            </a:r>
            <a:r>
              <a:rPr lang="en-US" altLang="en-SE" sz="2000"/>
              <a:t> = 5 and </a:t>
            </a:r>
            <a:r>
              <a:rPr lang="en-US" altLang="en-SE" sz="2000" i="1"/>
              <a:t>h</a:t>
            </a:r>
            <a:r>
              <a:rPr lang="en-US" altLang="en-SE" sz="2000"/>
              <a:t> = 2 this gives 5</a:t>
            </a:r>
            <a:r>
              <a:rPr lang="en-US" altLang="en-SE" sz="2000" baseline="30000"/>
              <a:t>3</a:t>
            </a:r>
            <a:r>
              <a:rPr lang="en-US" altLang="en-SE" sz="2000"/>
              <a:t> – 1 = 124</a:t>
            </a:r>
          </a:p>
        </p:txBody>
      </p:sp>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dirty="0"/>
              <a:t>The cost of each disk read is high but doesn't depend much on the amount of data transferred, especially if consecutive items are transferred and they fit within a page</a:t>
            </a:r>
          </a:p>
          <a:p>
            <a:pPr lvl="1">
              <a:lnSpc>
                <a:spcPct val="90000"/>
              </a:lnSpc>
            </a:pPr>
            <a:r>
              <a:rPr lang="en-US" altLang="en-SE" dirty="0"/>
              <a:t>e.g., a B-tree of order 101 and height 3 can hold 101</a:t>
            </a:r>
            <a:r>
              <a:rPr lang="en-US" altLang="en-SE" baseline="30000" dirty="0"/>
              <a:t>4</a:t>
            </a:r>
            <a:r>
              <a:rPr lang="en-US" altLang="en-SE" dirty="0"/>
              <a:t> – 1 items (about 100 million) and any item can be accessed with 3 disk reads (assuming each node fits within one memory page)</a:t>
            </a:r>
          </a:p>
          <a:p>
            <a:pPr>
              <a:lnSpc>
                <a:spcPct val="90000"/>
              </a:lnSpc>
            </a:pPr>
            <a:r>
              <a:rPr lang="en-US" altLang="en-SE" dirty="0"/>
              <a:t>If we take </a:t>
            </a:r>
            <a:r>
              <a:rPr lang="en-US" altLang="en-SE" i="1" dirty="0"/>
              <a:t>m</a:t>
            </a:r>
            <a:r>
              <a:rPr lang="en-US" altLang="en-SE" dirty="0"/>
              <a:t> = 3, we get a </a:t>
            </a:r>
            <a:r>
              <a:rPr lang="en-US" altLang="en-SE" b="1" dirty="0"/>
              <a:t>2-3 tree</a:t>
            </a:r>
            <a:r>
              <a:rPr lang="en-US" altLang="en-SE" dirty="0"/>
              <a:t>, in which non-leaf nodes have two or three children (i.e., one or two keys)</a:t>
            </a:r>
          </a:p>
          <a:p>
            <a:pPr lvl="1">
              <a:lnSpc>
                <a:spcPct val="90000"/>
              </a:lnSpc>
            </a:pPr>
            <a:r>
              <a:rPr lang="en-US" altLang="en-SE" dirty="0"/>
              <a:t>B-Trees are always balanced (since the leaves are all at the same level), so 2-3 trees make a good type of balanced tree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dirty="0"/>
              <a:t>Binary trees</a:t>
            </a:r>
          </a:p>
          <a:p>
            <a:pPr lvl="1"/>
            <a:r>
              <a:rPr lang="en-GB" altLang="en-SE" dirty="0"/>
              <a:t>Can become </a:t>
            </a:r>
            <a:r>
              <a:rPr lang="en-GB" altLang="en-SE" i="1" dirty="0"/>
              <a:t>unbalanced</a:t>
            </a:r>
            <a:r>
              <a:rPr lang="en-GB" altLang="en-SE" dirty="0"/>
              <a:t> and </a:t>
            </a:r>
            <a:r>
              <a:rPr lang="en-GB" altLang="en-SE" i="1" dirty="0"/>
              <a:t>lose</a:t>
            </a:r>
            <a:r>
              <a:rPr lang="en-GB" altLang="en-SE" dirty="0"/>
              <a:t> their good time complexity (big O)</a:t>
            </a:r>
          </a:p>
          <a:p>
            <a:pPr lvl="1"/>
            <a:r>
              <a:rPr lang="en-GB" altLang="en-SE" dirty="0"/>
              <a:t>AVL trees are strict binary trees that </a:t>
            </a:r>
            <a:r>
              <a:rPr lang="en-GB" altLang="en-SE" i="1" dirty="0"/>
              <a:t>overcome the balance problem</a:t>
            </a:r>
            <a:endParaRPr lang="en-GB" altLang="en-SE" dirty="0"/>
          </a:p>
          <a:p>
            <a:pPr lvl="1"/>
            <a:r>
              <a:rPr lang="en-GB" altLang="en-SE" dirty="0"/>
              <a:t>Heaps remain balanced but only </a:t>
            </a:r>
            <a:r>
              <a:rPr lang="en-GB" altLang="en-SE" i="1" dirty="0"/>
              <a:t>prioritise</a:t>
            </a:r>
            <a:r>
              <a:rPr lang="en-GB" altLang="en-SE" dirty="0"/>
              <a:t> (not order) the keys</a:t>
            </a:r>
          </a:p>
          <a:p>
            <a:pPr lvl="1"/>
            <a:endParaRPr lang="en-GB" altLang="en-SE" dirty="0"/>
          </a:p>
          <a:p>
            <a:r>
              <a:rPr lang="en-GB" altLang="en-SE" dirty="0"/>
              <a:t>Multi-way trees</a:t>
            </a:r>
          </a:p>
          <a:p>
            <a:pPr lvl="1"/>
            <a:r>
              <a:rPr lang="en-GB" altLang="en-SE" dirty="0"/>
              <a:t>B-Trees can be </a:t>
            </a:r>
            <a:r>
              <a:rPr lang="en-GB" altLang="en-SE" i="1" dirty="0"/>
              <a:t>m</a:t>
            </a:r>
            <a:r>
              <a:rPr lang="en-GB" altLang="en-SE" dirty="0"/>
              <a:t>-way, with at most </a:t>
            </a:r>
            <a:r>
              <a:rPr lang="en-GB" altLang="en-SE" i="1" dirty="0"/>
              <a:t>m</a:t>
            </a:r>
            <a:r>
              <a:rPr lang="en-GB" altLang="en-SE" dirty="0"/>
              <a:t> children</a:t>
            </a:r>
          </a:p>
          <a:p>
            <a:pPr lvl="1"/>
            <a:r>
              <a:rPr lang="en-GB" altLang="en-SE" dirty="0"/>
              <a:t>2-3 tree is 3-way B-Tree. It </a:t>
            </a:r>
            <a:r>
              <a:rPr lang="en-GB" altLang="en-SE" i="1" dirty="0"/>
              <a:t>approximates</a:t>
            </a:r>
            <a:r>
              <a:rPr lang="en-GB" altLang="en-SE" dirty="0"/>
              <a:t> a permanently balanced binary tree, exchanging the AVL tree’s balancing operations for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34</a:t>
            </a:fld>
            <a:endParaRPr lang="en-US"/>
          </a:p>
        </p:txBody>
      </p:sp>
    </p:spTree>
    <p:extLst>
      <p:ext uri="{BB962C8B-B14F-4D97-AF65-F5344CB8AC3E}">
        <p14:creationId xmlns:p14="http://schemas.microsoft.com/office/powerpoint/2010/main" val="52342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fontScale="92500"/>
          </a:bodyPr>
          <a:lstStyle/>
          <a:p>
            <a:r>
              <a:rPr lang="en-GB" dirty="0"/>
              <a:t>The Most Elegant Search Structure | (</a:t>
            </a:r>
            <a:r>
              <a:rPr lang="en-GB" dirty="0" err="1"/>
              <a:t>a,b</a:t>
            </a:r>
            <a:r>
              <a:rPr lang="en-GB" dirty="0"/>
              <a:t>)-trees, Tom S</a:t>
            </a:r>
          </a:p>
          <a:p>
            <a:pPr lvl="1"/>
            <a:r>
              <a:rPr lang="en-GB" altLang="zh-CN">
                <a:hlinkClick r:id="rId3"/>
              </a:rPr>
              <a:t>https</a:t>
            </a:r>
            <a:r>
              <a:rPr lang="en-GB" altLang="zh-CN" dirty="0">
                <a:hlinkClick r:id="rId3"/>
              </a:rPr>
              <a:t>://www.youtube.com/watch?v</a:t>
            </a:r>
            <a:r>
              <a:rPr lang="en-GB" altLang="zh-CN">
                <a:hlinkClick r:id="rId3"/>
              </a:rPr>
              <a:t>=lifFgyB77zc</a:t>
            </a:r>
            <a:r>
              <a:rPr lang="en-GB" altLang="zh-CN"/>
              <a:t> </a:t>
            </a:r>
            <a:endParaRPr lang="en-GB" dirty="0"/>
          </a:p>
          <a:p>
            <a:r>
              <a:rPr lang="en-GB" dirty="0"/>
              <a:t>Lecture - 13 Trees</a:t>
            </a:r>
          </a:p>
          <a:p>
            <a:pPr lvl="1"/>
            <a:r>
              <a:rPr lang="en-GB" dirty="0">
                <a:hlinkClick r:id="rId4"/>
              </a:rPr>
              <a:t>https://www.youtube.com/watch?v=JZhdUb5F7oY</a:t>
            </a:r>
            <a:r>
              <a:rPr lang="en-GB" dirty="0"/>
              <a:t> </a:t>
            </a:r>
          </a:p>
          <a:p>
            <a:r>
              <a:rPr lang="en-GB" dirty="0"/>
              <a:t>Lecture - 15 Insertion in Red Black Trees (talks about 2-3 trees)</a:t>
            </a:r>
          </a:p>
          <a:p>
            <a:pPr lvl="1"/>
            <a:r>
              <a:rPr lang="en-GB" dirty="0">
                <a:hlinkClick r:id="rId5"/>
              </a:rPr>
              <a:t>https://www.youtube.com/watch?v=6QOKk_pcv3U</a:t>
            </a:r>
            <a:r>
              <a:rPr lang="en-GB" dirty="0"/>
              <a:t> </a:t>
            </a:r>
          </a:p>
          <a:p>
            <a:r>
              <a:rPr lang="en-GB" dirty="0"/>
              <a:t>Lecture - 16 Disk Based Data Structures (talks about B trees)</a:t>
            </a:r>
          </a:p>
          <a:p>
            <a:pPr lvl="1"/>
            <a:r>
              <a:rPr lang="en-GB" dirty="0">
                <a:hlinkClick r:id="rId6"/>
              </a:rPr>
              <a:t>https://www.youtube.com/watch?v=VbVroFR4mq4</a:t>
            </a:r>
            <a:r>
              <a:rPr lang="en-GB" dirty="0"/>
              <a:t> </a:t>
            </a:r>
          </a:p>
          <a:p>
            <a:r>
              <a:rPr lang="en-GB" dirty="0"/>
              <a:t>B Tree tutorials</a:t>
            </a:r>
          </a:p>
          <a:p>
            <a:pPr lvl="1"/>
            <a:r>
              <a:rPr lang="en-GB" dirty="0">
                <a:hlinkClick r:id="rId7"/>
              </a:rPr>
              <a:t>https://spetriuk.github.io/algorithms/B-Tree.%201.%20Introduction/</a:t>
            </a:r>
          </a:p>
          <a:p>
            <a:pPr lvl="1"/>
            <a:r>
              <a:rPr lang="en-GB" dirty="0">
                <a:hlinkClick r:id="rId7"/>
              </a:rPr>
              <a:t>https://spetriuk.github.io/algorithms/B-Tree.%202.%20Insert%20Operation/</a:t>
            </a:r>
          </a:p>
          <a:p>
            <a:pPr lvl="1"/>
            <a:r>
              <a:rPr lang="en-GB" dirty="0">
                <a:hlinkClick r:id="rId7"/>
              </a:rPr>
              <a:t>https://spetriuk.github.io/algorithms/B-Tree.%203.%20Delete%20Operation/</a:t>
            </a:r>
            <a:r>
              <a:rPr lang="en-GB" dirty="0"/>
              <a:t> </a:t>
            </a:r>
            <a:endParaRPr lang="en-SE" dirty="0"/>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extLst>
      <p:ext uri="{BB962C8B-B14F-4D97-AF65-F5344CB8AC3E}">
        <p14:creationId xmlns:p14="http://schemas.microsoft.com/office/powerpoint/2010/main" val="13840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86" name="object 27">
            <a:extLst>
              <a:ext uri="{FF2B5EF4-FFF2-40B4-BE49-F238E27FC236}">
                <a16:creationId xmlns:a16="http://schemas.microsoft.com/office/drawing/2014/main" id="{1526A1FB-1F77-044B-B3FB-CA7B84B3C2F6}"/>
              </a:ext>
            </a:extLst>
          </p:cNvPr>
          <p:cNvSpPr/>
          <p:nvPr/>
        </p:nvSpPr>
        <p:spPr>
          <a:xfrm>
            <a:off x="1503493" y="427042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28">
            <a:extLst>
              <a:ext uri="{FF2B5EF4-FFF2-40B4-BE49-F238E27FC236}">
                <a16:creationId xmlns:a16="http://schemas.microsoft.com/office/drawing/2014/main" id="{A27583D4-6A3C-9745-9312-18A8A928246C}"/>
              </a:ext>
            </a:extLst>
          </p:cNvPr>
          <p:cNvSpPr/>
          <p:nvPr/>
        </p:nvSpPr>
        <p:spPr>
          <a:xfrm>
            <a:off x="883333" y="420830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29">
            <a:extLst>
              <a:ext uri="{FF2B5EF4-FFF2-40B4-BE49-F238E27FC236}">
                <a16:creationId xmlns:a16="http://schemas.microsoft.com/office/drawing/2014/main" id="{A0484F68-2EE6-DA46-8849-44BF3BA0D06D}"/>
              </a:ext>
            </a:extLst>
          </p:cNvPr>
          <p:cNvSpPr/>
          <p:nvPr/>
        </p:nvSpPr>
        <p:spPr>
          <a:xfrm>
            <a:off x="1350666" y="417969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27">
            <a:extLst>
              <a:ext uri="{FF2B5EF4-FFF2-40B4-BE49-F238E27FC236}">
                <a16:creationId xmlns:a16="http://schemas.microsoft.com/office/drawing/2014/main" id="{DA999025-ADF8-7C46-955B-2BB98BB907A7}"/>
              </a:ext>
            </a:extLst>
          </p:cNvPr>
          <p:cNvSpPr/>
          <p:nvPr/>
        </p:nvSpPr>
        <p:spPr>
          <a:xfrm>
            <a:off x="2497652" y="4268790"/>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28">
            <a:extLst>
              <a:ext uri="{FF2B5EF4-FFF2-40B4-BE49-F238E27FC236}">
                <a16:creationId xmlns:a16="http://schemas.microsoft.com/office/drawing/2014/main" id="{5C3BE290-B202-8E48-A05C-CF850A2737E4}"/>
              </a:ext>
            </a:extLst>
          </p:cNvPr>
          <p:cNvSpPr/>
          <p:nvPr/>
        </p:nvSpPr>
        <p:spPr>
          <a:xfrm>
            <a:off x="1877492" y="4206673"/>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29">
            <a:extLst>
              <a:ext uri="{FF2B5EF4-FFF2-40B4-BE49-F238E27FC236}">
                <a16:creationId xmlns:a16="http://schemas.microsoft.com/office/drawing/2014/main" id="{C0A49BCB-A8F4-124F-80EB-BB1460CB033E}"/>
              </a:ext>
            </a:extLst>
          </p:cNvPr>
          <p:cNvSpPr/>
          <p:nvPr/>
        </p:nvSpPr>
        <p:spPr>
          <a:xfrm>
            <a:off x="2344825" y="4178061"/>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17" name="object 27">
            <a:extLst>
              <a:ext uri="{FF2B5EF4-FFF2-40B4-BE49-F238E27FC236}">
                <a16:creationId xmlns:a16="http://schemas.microsoft.com/office/drawing/2014/main" id="{5D148F1A-81F6-3344-BFB8-A6C30307E6F2}"/>
              </a:ext>
            </a:extLst>
          </p:cNvPr>
          <p:cNvSpPr/>
          <p:nvPr/>
        </p:nvSpPr>
        <p:spPr>
          <a:xfrm>
            <a:off x="3501965" y="426878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8" name="object 28">
            <a:extLst>
              <a:ext uri="{FF2B5EF4-FFF2-40B4-BE49-F238E27FC236}">
                <a16:creationId xmlns:a16="http://schemas.microsoft.com/office/drawing/2014/main" id="{356E63A3-0AFC-B84B-8116-257A0E4D5615}"/>
              </a:ext>
            </a:extLst>
          </p:cNvPr>
          <p:cNvSpPr/>
          <p:nvPr/>
        </p:nvSpPr>
        <p:spPr>
          <a:xfrm>
            <a:off x="2881805" y="420666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9" name="object 29">
            <a:extLst>
              <a:ext uri="{FF2B5EF4-FFF2-40B4-BE49-F238E27FC236}">
                <a16:creationId xmlns:a16="http://schemas.microsoft.com/office/drawing/2014/main" id="{A497F495-E0FC-E241-B8DB-52704BD3BF86}"/>
              </a:ext>
            </a:extLst>
          </p:cNvPr>
          <p:cNvSpPr/>
          <p:nvPr/>
        </p:nvSpPr>
        <p:spPr>
          <a:xfrm>
            <a:off x="3349138" y="417805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57" name="object 27">
            <a:extLst>
              <a:ext uri="{FF2B5EF4-FFF2-40B4-BE49-F238E27FC236}">
                <a16:creationId xmlns:a16="http://schemas.microsoft.com/office/drawing/2014/main" id="{B3787492-C3B6-DC4E-84A5-2627F3B28B83}"/>
              </a:ext>
            </a:extLst>
          </p:cNvPr>
          <p:cNvSpPr/>
          <p:nvPr/>
        </p:nvSpPr>
        <p:spPr>
          <a:xfrm>
            <a:off x="1514295" y="6125255"/>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8" name="object 28">
            <a:extLst>
              <a:ext uri="{FF2B5EF4-FFF2-40B4-BE49-F238E27FC236}">
                <a16:creationId xmlns:a16="http://schemas.microsoft.com/office/drawing/2014/main" id="{BAF358D4-E426-884A-88FE-FDA48280B083}"/>
              </a:ext>
            </a:extLst>
          </p:cNvPr>
          <p:cNvSpPr/>
          <p:nvPr/>
        </p:nvSpPr>
        <p:spPr>
          <a:xfrm>
            <a:off x="894135" y="6063138"/>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9" name="object 29">
            <a:extLst>
              <a:ext uri="{FF2B5EF4-FFF2-40B4-BE49-F238E27FC236}">
                <a16:creationId xmlns:a16="http://schemas.microsoft.com/office/drawing/2014/main" id="{4FF358AB-E37B-304C-A82C-98315A2B7145}"/>
              </a:ext>
            </a:extLst>
          </p:cNvPr>
          <p:cNvSpPr/>
          <p:nvPr/>
        </p:nvSpPr>
        <p:spPr>
          <a:xfrm>
            <a:off x="1361468" y="603452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0" name="object 27">
            <a:extLst>
              <a:ext uri="{FF2B5EF4-FFF2-40B4-BE49-F238E27FC236}">
                <a16:creationId xmlns:a16="http://schemas.microsoft.com/office/drawing/2014/main" id="{A634FF58-3B8F-EB48-8647-1FE476BD9E6B}"/>
              </a:ext>
            </a:extLst>
          </p:cNvPr>
          <p:cNvSpPr/>
          <p:nvPr/>
        </p:nvSpPr>
        <p:spPr>
          <a:xfrm>
            <a:off x="3512767" y="612361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1" name="object 28">
            <a:extLst>
              <a:ext uri="{FF2B5EF4-FFF2-40B4-BE49-F238E27FC236}">
                <a16:creationId xmlns:a16="http://schemas.microsoft.com/office/drawing/2014/main" id="{3787D24B-4D01-6342-9A38-64AF9435D5A3}"/>
              </a:ext>
            </a:extLst>
          </p:cNvPr>
          <p:cNvSpPr/>
          <p:nvPr/>
        </p:nvSpPr>
        <p:spPr>
          <a:xfrm>
            <a:off x="2892607" y="606149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2" name="object 29">
            <a:extLst>
              <a:ext uri="{FF2B5EF4-FFF2-40B4-BE49-F238E27FC236}">
                <a16:creationId xmlns:a16="http://schemas.microsoft.com/office/drawing/2014/main" id="{3F58CB56-687B-4D49-B8C6-55478D008D67}"/>
              </a:ext>
            </a:extLst>
          </p:cNvPr>
          <p:cNvSpPr/>
          <p:nvPr/>
        </p:nvSpPr>
        <p:spPr>
          <a:xfrm>
            <a:off x="3359940" y="603288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9" name="object 17">
            <a:extLst>
              <a:ext uri="{FF2B5EF4-FFF2-40B4-BE49-F238E27FC236}">
                <a16:creationId xmlns:a16="http://schemas.microsoft.com/office/drawing/2014/main" id="{D00F862A-378A-2C45-9E1E-E1E041A625A5}"/>
              </a:ext>
            </a:extLst>
          </p:cNvPr>
          <p:cNvSpPr/>
          <p:nvPr/>
        </p:nvSpPr>
        <p:spPr>
          <a:xfrm>
            <a:off x="2065900" y="608769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0" name="object 18">
            <a:extLst>
              <a:ext uri="{FF2B5EF4-FFF2-40B4-BE49-F238E27FC236}">
                <a16:creationId xmlns:a16="http://schemas.microsoft.com/office/drawing/2014/main" id="{86DCDFBC-A861-BD4E-A6F5-7F0491AE1659}"/>
              </a:ext>
            </a:extLst>
          </p:cNvPr>
          <p:cNvSpPr/>
          <p:nvPr/>
        </p:nvSpPr>
        <p:spPr>
          <a:xfrm>
            <a:off x="1873740" y="608975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7" name="object 37">
            <a:extLst>
              <a:ext uri="{FF2B5EF4-FFF2-40B4-BE49-F238E27FC236}">
                <a16:creationId xmlns:a16="http://schemas.microsoft.com/office/drawing/2014/main" id="{4C263B78-F585-3946-B262-0C7E6A5D4A1D}"/>
              </a:ext>
            </a:extLst>
          </p:cNvPr>
          <p:cNvSpPr/>
          <p:nvPr/>
        </p:nvSpPr>
        <p:spPr>
          <a:xfrm>
            <a:off x="2411289" y="600306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191" name="object 19">
            <a:extLst>
              <a:ext uri="{FF2B5EF4-FFF2-40B4-BE49-F238E27FC236}">
                <a16:creationId xmlns:a16="http://schemas.microsoft.com/office/drawing/2014/main" id="{B5F8A85D-1217-994C-8945-4EFE1911112D}"/>
              </a:ext>
            </a:extLst>
          </p:cNvPr>
          <p:cNvSpPr/>
          <p:nvPr/>
        </p:nvSpPr>
        <p:spPr>
          <a:xfrm>
            <a:off x="2680229" y="619403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9" name="object 27">
            <a:extLst>
              <a:ext uri="{FF2B5EF4-FFF2-40B4-BE49-F238E27FC236}">
                <a16:creationId xmlns:a16="http://schemas.microsoft.com/office/drawing/2014/main" id="{4BCAEAE7-5A2F-0340-B94A-23E7789F8E1E}"/>
              </a:ext>
            </a:extLst>
          </p:cNvPr>
          <p:cNvSpPr/>
          <p:nvPr/>
        </p:nvSpPr>
        <p:spPr>
          <a:xfrm>
            <a:off x="5523613" y="612496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0" name="object 28">
            <a:extLst>
              <a:ext uri="{FF2B5EF4-FFF2-40B4-BE49-F238E27FC236}">
                <a16:creationId xmlns:a16="http://schemas.microsoft.com/office/drawing/2014/main" id="{BA5F3215-53FC-5F4D-A592-A21402A388B0}"/>
              </a:ext>
            </a:extLst>
          </p:cNvPr>
          <p:cNvSpPr/>
          <p:nvPr/>
        </p:nvSpPr>
        <p:spPr>
          <a:xfrm>
            <a:off x="4903453" y="606284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1" name="object 29">
            <a:extLst>
              <a:ext uri="{FF2B5EF4-FFF2-40B4-BE49-F238E27FC236}">
                <a16:creationId xmlns:a16="http://schemas.microsoft.com/office/drawing/2014/main" id="{896AF3F4-F2A2-4648-81F9-99756CC64414}"/>
              </a:ext>
            </a:extLst>
          </p:cNvPr>
          <p:cNvSpPr/>
          <p:nvPr/>
        </p:nvSpPr>
        <p:spPr>
          <a:xfrm>
            <a:off x="5370786" y="603423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5" name="object 27">
            <a:extLst>
              <a:ext uri="{FF2B5EF4-FFF2-40B4-BE49-F238E27FC236}">
                <a16:creationId xmlns:a16="http://schemas.microsoft.com/office/drawing/2014/main" id="{AE01AB67-DBCE-7E40-A7CD-5002CCCB6E6B}"/>
              </a:ext>
            </a:extLst>
          </p:cNvPr>
          <p:cNvSpPr/>
          <p:nvPr/>
        </p:nvSpPr>
        <p:spPr>
          <a:xfrm>
            <a:off x="7522085" y="612332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6" name="object 28">
            <a:extLst>
              <a:ext uri="{FF2B5EF4-FFF2-40B4-BE49-F238E27FC236}">
                <a16:creationId xmlns:a16="http://schemas.microsoft.com/office/drawing/2014/main" id="{42B2A47B-0D92-054E-9197-2F01E4B59530}"/>
              </a:ext>
            </a:extLst>
          </p:cNvPr>
          <p:cNvSpPr/>
          <p:nvPr/>
        </p:nvSpPr>
        <p:spPr>
          <a:xfrm>
            <a:off x="6901925" y="606120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7" name="object 29">
            <a:extLst>
              <a:ext uri="{FF2B5EF4-FFF2-40B4-BE49-F238E27FC236}">
                <a16:creationId xmlns:a16="http://schemas.microsoft.com/office/drawing/2014/main" id="{006B3D77-D435-9044-A143-5B25FEBD2A95}"/>
              </a:ext>
            </a:extLst>
          </p:cNvPr>
          <p:cNvSpPr/>
          <p:nvPr/>
        </p:nvSpPr>
        <p:spPr>
          <a:xfrm>
            <a:off x="7369258" y="603259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3" name="object 17">
            <a:extLst>
              <a:ext uri="{FF2B5EF4-FFF2-40B4-BE49-F238E27FC236}">
                <a16:creationId xmlns:a16="http://schemas.microsoft.com/office/drawing/2014/main" id="{2C7E96F7-5928-5A42-A5B0-4679CE585D3E}"/>
              </a:ext>
            </a:extLst>
          </p:cNvPr>
          <p:cNvSpPr/>
          <p:nvPr/>
        </p:nvSpPr>
        <p:spPr>
          <a:xfrm>
            <a:off x="6075218" y="608739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4" name="object 18">
            <a:extLst>
              <a:ext uri="{FF2B5EF4-FFF2-40B4-BE49-F238E27FC236}">
                <a16:creationId xmlns:a16="http://schemas.microsoft.com/office/drawing/2014/main" id="{C8680669-6F3B-8740-AAD6-338D8C80A0BB}"/>
              </a:ext>
            </a:extLst>
          </p:cNvPr>
          <p:cNvSpPr/>
          <p:nvPr/>
        </p:nvSpPr>
        <p:spPr>
          <a:xfrm>
            <a:off x="5883058" y="608945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9" name="object 37">
            <a:extLst>
              <a:ext uri="{FF2B5EF4-FFF2-40B4-BE49-F238E27FC236}">
                <a16:creationId xmlns:a16="http://schemas.microsoft.com/office/drawing/2014/main" id="{90D2747B-109D-FD40-874C-027B0E5CBEE2}"/>
              </a:ext>
            </a:extLst>
          </p:cNvPr>
          <p:cNvSpPr/>
          <p:nvPr/>
        </p:nvSpPr>
        <p:spPr>
          <a:xfrm>
            <a:off x="6420607" y="60027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3" name="object 19">
            <a:extLst>
              <a:ext uri="{FF2B5EF4-FFF2-40B4-BE49-F238E27FC236}">
                <a16:creationId xmlns:a16="http://schemas.microsoft.com/office/drawing/2014/main" id="{7E0CB23B-12C0-AA42-84DA-DC53E9016B0D}"/>
              </a:ext>
            </a:extLst>
          </p:cNvPr>
          <p:cNvSpPr/>
          <p:nvPr/>
        </p:nvSpPr>
        <p:spPr>
          <a:xfrm>
            <a:off x="6689547" y="6193738"/>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dissolve">
                                      <p:cBhvr>
                                        <p:cTn id="38" dur="500"/>
                                        <p:tgtEl>
                                          <p:spTgt spid="8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dissolve">
                                      <p:cBhvr>
                                        <p:cTn id="41" dur="500"/>
                                        <p:tgtEl>
                                          <p:spTgt spid="8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dissolve">
                                      <p:cBhvr>
                                        <p:cTn id="44" dur="500"/>
                                        <p:tgtEl>
                                          <p:spTgt spid="8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dissolve">
                                      <p:cBhvr>
                                        <p:cTn id="47" dur="500"/>
                                        <p:tgtEl>
                                          <p:spTgt spid="9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dissolve">
                                      <p:cBhvr>
                                        <p:cTn id="50" dur="500"/>
                                        <p:tgtEl>
                                          <p:spTgt spid="9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dissolve">
                                      <p:cBhvr>
                                        <p:cTn id="53" dur="500"/>
                                        <p:tgtEl>
                                          <p:spTgt spid="9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dissolve">
                                      <p:cBhvr>
                                        <p:cTn id="56" dur="500"/>
                                        <p:tgtEl>
                                          <p:spTgt spid="9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dissolve">
                                      <p:cBhvr>
                                        <p:cTn id="59" dur="500"/>
                                        <p:tgtEl>
                                          <p:spTgt spid="1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dissolve">
                                      <p:cBhvr>
                                        <p:cTn id="65" dur="500"/>
                                        <p:tgtEl>
                                          <p:spTgt spid="11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dissolve">
                                      <p:cBhvr>
                                        <p:cTn id="71" dur="500"/>
                                        <p:tgtEl>
                                          <p:spTgt spid="11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dissolve">
                                      <p:cBhvr>
                                        <p:cTn id="74" dur="500"/>
                                        <p:tgtEl>
                                          <p:spTgt spid="1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dissolve">
                                      <p:cBhvr>
                                        <p:cTn id="77" dur="500"/>
                                        <p:tgtEl>
                                          <p:spTgt spid="11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dissolve">
                                      <p:cBhvr>
                                        <p:cTn id="80" dur="500"/>
                                        <p:tgtEl>
                                          <p:spTgt spid="118"/>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dissolve">
                                      <p:cBhvr>
                                        <p:cTn id="86" dur="500"/>
                                        <p:tgtEl>
                                          <p:spTgt spid="12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dissolve">
                                      <p:cBhvr>
                                        <p:cTn id="89" dur="500"/>
                                        <p:tgtEl>
                                          <p:spTgt spid="121"/>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dissolve">
                                      <p:cBhvr>
                                        <p:cTn id="92" dur="500"/>
                                        <p:tgtEl>
                                          <p:spTgt spid="12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dissolv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dissolve">
                                      <p:cBhvr>
                                        <p:cTn id="102" dur="500"/>
                                        <p:tgtEl>
                                          <p:spTgt spid="12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dissolve">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dissolve">
                                      <p:cBhvr>
                                        <p:cTn id="112" dur="500"/>
                                        <p:tgtEl>
                                          <p:spTgt spid="12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dissolve">
                                      <p:cBhvr>
                                        <p:cTn id="117" dur="500"/>
                                        <p:tgtEl>
                                          <p:spTgt spid="80"/>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dissolve">
                                      <p:cBhvr>
                                        <p:cTn id="122" dur="500"/>
                                        <p:tgtEl>
                                          <p:spTgt spid="125"/>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2"/>
                                        </p:tgtEl>
                                        <p:attrNameLst>
                                          <p:attrName>style.visibility</p:attrName>
                                        </p:attrNameLst>
                                      </p:cBhvr>
                                      <p:to>
                                        <p:strVal val="visible"/>
                                      </p:to>
                                    </p:set>
                                    <p:animEffect transition="in" filter="dissolve">
                                      <p:cBhvr>
                                        <p:cTn id="127" dur="500"/>
                                        <p:tgtEl>
                                          <p:spTgt spid="2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53"/>
                                        </p:tgtEl>
                                        <p:attrNameLst>
                                          <p:attrName>style.visibility</p:attrName>
                                        </p:attrNameLst>
                                      </p:cBhvr>
                                      <p:to>
                                        <p:strVal val="visible"/>
                                      </p:to>
                                    </p:set>
                                    <p:animEffect transition="in" filter="dissolve">
                                      <p:cBhvr>
                                        <p:cTn id="132" dur="500"/>
                                        <p:tgtEl>
                                          <p:spTgt spid="15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55"/>
                                        </p:tgtEl>
                                        <p:attrNameLst>
                                          <p:attrName>style.visibility</p:attrName>
                                        </p:attrNameLst>
                                      </p:cBhvr>
                                      <p:to>
                                        <p:strVal val="visible"/>
                                      </p:to>
                                    </p:set>
                                    <p:animEffect transition="in" filter="dissolve">
                                      <p:cBhvr>
                                        <p:cTn id="138" dur="500"/>
                                        <p:tgtEl>
                                          <p:spTgt spid="15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56"/>
                                        </p:tgtEl>
                                        <p:attrNameLst>
                                          <p:attrName>style.visibility</p:attrName>
                                        </p:attrNameLst>
                                      </p:cBhvr>
                                      <p:to>
                                        <p:strVal val="visible"/>
                                      </p:to>
                                    </p:set>
                                    <p:animEffect transition="in" filter="dissolve">
                                      <p:cBhvr>
                                        <p:cTn id="141" dur="500"/>
                                        <p:tgtEl>
                                          <p:spTgt spid="156"/>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57"/>
                                        </p:tgtEl>
                                        <p:attrNameLst>
                                          <p:attrName>style.visibility</p:attrName>
                                        </p:attrNameLst>
                                      </p:cBhvr>
                                      <p:to>
                                        <p:strVal val="visible"/>
                                      </p:to>
                                    </p:set>
                                    <p:animEffect transition="in" filter="dissolve">
                                      <p:cBhvr>
                                        <p:cTn id="144" dur="500"/>
                                        <p:tgtEl>
                                          <p:spTgt spid="157"/>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58"/>
                                        </p:tgtEl>
                                        <p:attrNameLst>
                                          <p:attrName>style.visibility</p:attrName>
                                        </p:attrNameLst>
                                      </p:cBhvr>
                                      <p:to>
                                        <p:strVal val="visible"/>
                                      </p:to>
                                    </p:set>
                                    <p:animEffect transition="in" filter="dissolve">
                                      <p:cBhvr>
                                        <p:cTn id="147" dur="500"/>
                                        <p:tgtEl>
                                          <p:spTgt spid="158"/>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59"/>
                                        </p:tgtEl>
                                        <p:attrNameLst>
                                          <p:attrName>style.visibility</p:attrName>
                                        </p:attrNameLst>
                                      </p:cBhvr>
                                      <p:to>
                                        <p:strVal val="visible"/>
                                      </p:to>
                                    </p:set>
                                    <p:animEffect transition="in" filter="dissolve">
                                      <p:cBhvr>
                                        <p:cTn id="150" dur="500"/>
                                        <p:tgtEl>
                                          <p:spTgt spid="159"/>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60"/>
                                        </p:tgtEl>
                                        <p:attrNameLst>
                                          <p:attrName>style.visibility</p:attrName>
                                        </p:attrNameLst>
                                      </p:cBhvr>
                                      <p:to>
                                        <p:strVal val="visible"/>
                                      </p:to>
                                    </p:set>
                                    <p:animEffect transition="in" filter="dissolve">
                                      <p:cBhvr>
                                        <p:cTn id="153" dur="500"/>
                                        <p:tgtEl>
                                          <p:spTgt spid="160"/>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61"/>
                                        </p:tgtEl>
                                        <p:attrNameLst>
                                          <p:attrName>style.visibility</p:attrName>
                                        </p:attrNameLst>
                                      </p:cBhvr>
                                      <p:to>
                                        <p:strVal val="visible"/>
                                      </p:to>
                                    </p:set>
                                    <p:animEffect transition="in" filter="dissolve">
                                      <p:cBhvr>
                                        <p:cTn id="156" dur="500"/>
                                        <p:tgtEl>
                                          <p:spTgt spid="161"/>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62"/>
                                        </p:tgtEl>
                                        <p:attrNameLst>
                                          <p:attrName>style.visibility</p:attrName>
                                        </p:attrNameLst>
                                      </p:cBhvr>
                                      <p:to>
                                        <p:strVal val="visible"/>
                                      </p:to>
                                    </p:set>
                                    <p:animEffect transition="in" filter="dissolve">
                                      <p:cBhvr>
                                        <p:cTn id="159" dur="500"/>
                                        <p:tgtEl>
                                          <p:spTgt spid="162"/>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70"/>
                                        </p:tgtEl>
                                        <p:attrNameLst>
                                          <p:attrName>style.visibility</p:attrName>
                                        </p:attrNameLst>
                                      </p:cBhvr>
                                      <p:to>
                                        <p:strVal val="visible"/>
                                      </p:to>
                                    </p:set>
                                    <p:animEffect transition="in" filter="dissolve">
                                      <p:cBhvr>
                                        <p:cTn id="162" dur="500"/>
                                        <p:tgtEl>
                                          <p:spTgt spid="170"/>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71"/>
                                        </p:tgtEl>
                                        <p:attrNameLst>
                                          <p:attrName>style.visibility</p:attrName>
                                        </p:attrNameLst>
                                      </p:cBhvr>
                                      <p:to>
                                        <p:strVal val="visible"/>
                                      </p:to>
                                    </p:set>
                                    <p:animEffect transition="in" filter="dissolve">
                                      <p:cBhvr>
                                        <p:cTn id="165" dur="500"/>
                                        <p:tgtEl>
                                          <p:spTgt spid="171"/>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72"/>
                                        </p:tgtEl>
                                        <p:attrNameLst>
                                          <p:attrName>style.visibility</p:attrName>
                                        </p:attrNameLst>
                                      </p:cBhvr>
                                      <p:to>
                                        <p:strVal val="visible"/>
                                      </p:to>
                                    </p:set>
                                    <p:animEffect transition="in" filter="dissolve">
                                      <p:cBhvr>
                                        <p:cTn id="168" dur="500"/>
                                        <p:tgtEl>
                                          <p:spTgt spid="172"/>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dissolve">
                                      <p:cBhvr>
                                        <p:cTn id="171" dur="500"/>
                                        <p:tgtEl>
                                          <p:spTgt spid="17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74"/>
                                        </p:tgtEl>
                                        <p:attrNameLst>
                                          <p:attrName>style.visibility</p:attrName>
                                        </p:attrNameLst>
                                      </p:cBhvr>
                                      <p:to>
                                        <p:strVal val="visible"/>
                                      </p:to>
                                    </p:set>
                                    <p:animEffect transition="in" filter="dissolve">
                                      <p:cBhvr>
                                        <p:cTn id="174" dur="500"/>
                                        <p:tgtEl>
                                          <p:spTgt spid="174"/>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75"/>
                                        </p:tgtEl>
                                        <p:attrNameLst>
                                          <p:attrName>style.visibility</p:attrName>
                                        </p:attrNameLst>
                                      </p:cBhvr>
                                      <p:to>
                                        <p:strVal val="visible"/>
                                      </p:to>
                                    </p:set>
                                    <p:animEffect transition="in" filter="dissolve">
                                      <p:cBhvr>
                                        <p:cTn id="177" dur="500"/>
                                        <p:tgtEl>
                                          <p:spTgt spid="175"/>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76"/>
                                        </p:tgtEl>
                                        <p:attrNameLst>
                                          <p:attrName>style.visibility</p:attrName>
                                        </p:attrNameLst>
                                      </p:cBhvr>
                                      <p:to>
                                        <p:strVal val="visible"/>
                                      </p:to>
                                    </p:set>
                                    <p:animEffect transition="in" filter="dissolve">
                                      <p:cBhvr>
                                        <p:cTn id="180" dur="500"/>
                                        <p:tgtEl>
                                          <p:spTgt spid="176"/>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78"/>
                                        </p:tgtEl>
                                        <p:attrNameLst>
                                          <p:attrName>style.visibility</p:attrName>
                                        </p:attrNameLst>
                                      </p:cBhvr>
                                      <p:to>
                                        <p:strVal val="visible"/>
                                      </p:to>
                                    </p:set>
                                    <p:animEffect transition="in" filter="dissolve">
                                      <p:cBhvr>
                                        <p:cTn id="183" dur="500"/>
                                        <p:tgtEl>
                                          <p:spTgt spid="1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79"/>
                                        </p:tgtEl>
                                        <p:attrNameLst>
                                          <p:attrName>style.visibility</p:attrName>
                                        </p:attrNameLst>
                                      </p:cBhvr>
                                      <p:to>
                                        <p:strVal val="visible"/>
                                      </p:to>
                                    </p:set>
                                    <p:animEffect transition="in" filter="dissolve">
                                      <p:cBhvr>
                                        <p:cTn id="186" dur="500"/>
                                        <p:tgtEl>
                                          <p:spTgt spid="17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80"/>
                                        </p:tgtEl>
                                        <p:attrNameLst>
                                          <p:attrName>style.visibility</p:attrName>
                                        </p:attrNameLst>
                                      </p:cBhvr>
                                      <p:to>
                                        <p:strVal val="visible"/>
                                      </p:to>
                                    </p:set>
                                    <p:animEffect transition="in" filter="dissolve">
                                      <p:cBhvr>
                                        <p:cTn id="189" dur="500"/>
                                        <p:tgtEl>
                                          <p:spTgt spid="180"/>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83"/>
                                        </p:tgtEl>
                                        <p:attrNameLst>
                                          <p:attrName>style.visibility</p:attrName>
                                        </p:attrNameLst>
                                      </p:cBhvr>
                                      <p:to>
                                        <p:strVal val="visible"/>
                                      </p:to>
                                    </p:set>
                                    <p:animEffect transition="in" filter="dissolve">
                                      <p:cBhvr>
                                        <p:cTn id="192" dur="500"/>
                                        <p:tgtEl>
                                          <p:spTgt spid="1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84"/>
                                        </p:tgtEl>
                                        <p:attrNameLst>
                                          <p:attrName>style.visibility</p:attrName>
                                        </p:attrNameLst>
                                      </p:cBhvr>
                                      <p:to>
                                        <p:strVal val="visible"/>
                                      </p:to>
                                    </p:set>
                                    <p:animEffect transition="in" filter="dissolve">
                                      <p:cBhvr>
                                        <p:cTn id="195" dur="500"/>
                                        <p:tgtEl>
                                          <p:spTgt spid="1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dissolve">
                                      <p:cBhvr>
                                        <p:cTn id="198" dur="500"/>
                                        <p:tgtEl>
                                          <p:spTgt spid="1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86"/>
                                        </p:tgtEl>
                                        <p:attrNameLst>
                                          <p:attrName>style.visibility</p:attrName>
                                        </p:attrNameLst>
                                      </p:cBhvr>
                                      <p:to>
                                        <p:strVal val="visible"/>
                                      </p:to>
                                    </p:set>
                                    <p:animEffect transition="in" filter="dissolve">
                                      <p:cBhvr>
                                        <p:cTn id="201" dur="500"/>
                                        <p:tgtEl>
                                          <p:spTgt spid="1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87"/>
                                        </p:tgtEl>
                                        <p:attrNameLst>
                                          <p:attrName>style.visibility</p:attrName>
                                        </p:attrNameLst>
                                      </p:cBhvr>
                                      <p:to>
                                        <p:strVal val="visible"/>
                                      </p:to>
                                    </p:set>
                                    <p:animEffect transition="in" filter="dissolve">
                                      <p:cBhvr>
                                        <p:cTn id="204" dur="500"/>
                                        <p:tgtEl>
                                          <p:spTgt spid="1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88"/>
                                        </p:tgtEl>
                                        <p:attrNameLst>
                                          <p:attrName>style.visibility</p:attrName>
                                        </p:attrNameLst>
                                      </p:cBhvr>
                                      <p:to>
                                        <p:strVal val="visible"/>
                                      </p:to>
                                    </p:set>
                                    <p:animEffect transition="in" filter="dissolve">
                                      <p:cBhvr>
                                        <p:cTn id="207" dur="500"/>
                                        <p:tgtEl>
                                          <p:spTgt spid="1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89"/>
                                        </p:tgtEl>
                                        <p:attrNameLst>
                                          <p:attrName>style.visibility</p:attrName>
                                        </p:attrNameLst>
                                      </p:cBhvr>
                                      <p:to>
                                        <p:strVal val="visible"/>
                                      </p:to>
                                    </p:set>
                                    <p:animEffect transition="in" filter="dissolve">
                                      <p:cBhvr>
                                        <p:cTn id="210" dur="500"/>
                                        <p:tgtEl>
                                          <p:spTgt spid="1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90"/>
                                        </p:tgtEl>
                                        <p:attrNameLst>
                                          <p:attrName>style.visibility</p:attrName>
                                        </p:attrNameLst>
                                      </p:cBhvr>
                                      <p:to>
                                        <p:strVal val="visible"/>
                                      </p:to>
                                    </p:set>
                                    <p:animEffect transition="in" filter="dissolve">
                                      <p:cBhvr>
                                        <p:cTn id="213" dur="500"/>
                                        <p:tgtEl>
                                          <p:spTgt spid="1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91"/>
                                        </p:tgtEl>
                                        <p:attrNameLst>
                                          <p:attrName>style.visibility</p:attrName>
                                        </p:attrNameLst>
                                      </p:cBhvr>
                                      <p:to>
                                        <p:strVal val="visible"/>
                                      </p:to>
                                    </p:set>
                                    <p:animEffect transition="in" filter="dissolve">
                                      <p:cBhvr>
                                        <p:cTn id="216" dur="500"/>
                                        <p:tgtEl>
                                          <p:spTgt spid="191"/>
                                        </p:tgtEl>
                                      </p:cBhvr>
                                    </p:animEffect>
                                  </p:childTnLst>
                                </p:cTn>
                              </p:par>
                              <p:par>
                                <p:cTn id="217" presetID="9" presetClass="entr" presetSubtype="0" fill="hold" nodeType="withEffect">
                                  <p:stCondLst>
                                    <p:cond delay="0"/>
                                  </p:stCondLst>
                                  <p:childTnLst>
                                    <p:set>
                                      <p:cBhvr>
                                        <p:cTn id="218" dur="1" fill="hold">
                                          <p:stCondLst>
                                            <p:cond delay="0"/>
                                          </p:stCondLst>
                                        </p:cTn>
                                        <p:tgtEl>
                                          <p:spTgt spid="192"/>
                                        </p:tgtEl>
                                        <p:attrNameLst>
                                          <p:attrName>style.visibility</p:attrName>
                                        </p:attrNameLst>
                                      </p:cBhvr>
                                      <p:to>
                                        <p:strVal val="visible"/>
                                      </p:to>
                                    </p:set>
                                    <p:animEffect transition="in" filter="dissolve">
                                      <p:cBhvr>
                                        <p:cTn id="219" dur="500"/>
                                        <p:tgtEl>
                                          <p:spTgt spid="1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
                                        </p:tgtEl>
                                        <p:attrNameLst>
                                          <p:attrName>style.visibility</p:attrName>
                                        </p:attrNameLst>
                                      </p:cBhvr>
                                      <p:to>
                                        <p:strVal val="visible"/>
                                      </p:to>
                                    </p:set>
                                    <p:animEffect transition="in" filter="dissolve">
                                      <p:cBhvr>
                                        <p:cTn id="222" dur="500"/>
                                        <p:tgtEl>
                                          <p:spTgt spid="6"/>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3"/>
                                        </p:tgtEl>
                                        <p:attrNameLst>
                                          <p:attrName>style.visibility</p:attrName>
                                        </p:attrNameLst>
                                      </p:cBhvr>
                                      <p:to>
                                        <p:strVal val="visible"/>
                                      </p:to>
                                    </p:set>
                                    <p:animEffect transition="in" filter="dissolve">
                                      <p:cBhvr>
                                        <p:cTn id="227" dur="500"/>
                                        <p:tgtEl>
                                          <p:spTgt spid="3"/>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244"/>
                                        </p:tgtEl>
                                        <p:attrNameLst>
                                          <p:attrName>style.visibility</p:attrName>
                                        </p:attrNameLst>
                                      </p:cBhvr>
                                      <p:to>
                                        <p:strVal val="visible"/>
                                      </p:to>
                                    </p:set>
                                    <p:animEffect transition="in" filter="dissolve">
                                      <p:cBhvr>
                                        <p:cTn id="232" dur="500"/>
                                        <p:tgtEl>
                                          <p:spTgt spid="244"/>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animEffect transition="in" filter="dissolve">
                                      <p:cBhvr>
                                        <p:cTn id="235" dur="500"/>
                                        <p:tgtEl>
                                          <p:spTgt spid="196"/>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95"/>
                                        </p:tgtEl>
                                        <p:attrNameLst>
                                          <p:attrName>style.visibility</p:attrName>
                                        </p:attrNameLst>
                                      </p:cBhvr>
                                      <p:to>
                                        <p:strVal val="visible"/>
                                      </p:to>
                                    </p:set>
                                    <p:animEffect transition="in" filter="dissolve">
                                      <p:cBhvr>
                                        <p:cTn id="238" dur="500"/>
                                        <p:tgtEl>
                                          <p:spTgt spid="195"/>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animEffect transition="in" filter="dissolve">
                                      <p:cBhvr>
                                        <p:cTn id="241" dur="500"/>
                                        <p:tgtEl>
                                          <p:spTgt spid="199"/>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00"/>
                                        </p:tgtEl>
                                        <p:attrNameLst>
                                          <p:attrName>style.visibility</p:attrName>
                                        </p:attrNameLst>
                                      </p:cBhvr>
                                      <p:to>
                                        <p:strVal val="visible"/>
                                      </p:to>
                                    </p:set>
                                    <p:animEffect transition="in" filter="dissolve">
                                      <p:cBhvr>
                                        <p:cTn id="244" dur="500"/>
                                        <p:tgtEl>
                                          <p:spTgt spid="200"/>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animEffect transition="in" filter="dissolve">
                                      <p:cBhvr>
                                        <p:cTn id="247" dur="500"/>
                                        <p:tgtEl>
                                          <p:spTgt spid="201"/>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02"/>
                                        </p:tgtEl>
                                        <p:attrNameLst>
                                          <p:attrName>style.visibility</p:attrName>
                                        </p:attrNameLst>
                                      </p:cBhvr>
                                      <p:to>
                                        <p:strVal val="visible"/>
                                      </p:to>
                                    </p:set>
                                    <p:animEffect transition="in" filter="dissolve">
                                      <p:cBhvr>
                                        <p:cTn id="250" dur="500"/>
                                        <p:tgtEl>
                                          <p:spTgt spid="202"/>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03"/>
                                        </p:tgtEl>
                                        <p:attrNameLst>
                                          <p:attrName>style.visibility</p:attrName>
                                        </p:attrNameLst>
                                      </p:cBhvr>
                                      <p:to>
                                        <p:strVal val="visible"/>
                                      </p:to>
                                    </p:set>
                                    <p:animEffect transition="in" filter="dissolve">
                                      <p:cBhvr>
                                        <p:cTn id="253" dur="500"/>
                                        <p:tgtEl>
                                          <p:spTgt spid="203"/>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04"/>
                                        </p:tgtEl>
                                        <p:attrNameLst>
                                          <p:attrName>style.visibility</p:attrName>
                                        </p:attrNameLst>
                                      </p:cBhvr>
                                      <p:to>
                                        <p:strVal val="visible"/>
                                      </p:to>
                                    </p:set>
                                    <p:animEffect transition="in" filter="dissolve">
                                      <p:cBhvr>
                                        <p:cTn id="256" dur="500"/>
                                        <p:tgtEl>
                                          <p:spTgt spid="204"/>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205"/>
                                        </p:tgtEl>
                                        <p:attrNameLst>
                                          <p:attrName>style.visibility</p:attrName>
                                        </p:attrNameLst>
                                      </p:cBhvr>
                                      <p:to>
                                        <p:strVal val="visible"/>
                                      </p:to>
                                    </p:set>
                                    <p:animEffect transition="in" filter="dissolve">
                                      <p:cBhvr>
                                        <p:cTn id="259" dur="500"/>
                                        <p:tgtEl>
                                          <p:spTgt spid="205"/>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206"/>
                                        </p:tgtEl>
                                        <p:attrNameLst>
                                          <p:attrName>style.visibility</p:attrName>
                                        </p:attrNameLst>
                                      </p:cBhvr>
                                      <p:to>
                                        <p:strVal val="visible"/>
                                      </p:to>
                                    </p:set>
                                    <p:animEffect transition="in" filter="dissolve">
                                      <p:cBhvr>
                                        <p:cTn id="262" dur="500"/>
                                        <p:tgtEl>
                                          <p:spTgt spid="206"/>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207"/>
                                        </p:tgtEl>
                                        <p:attrNameLst>
                                          <p:attrName>style.visibility</p:attrName>
                                        </p:attrNameLst>
                                      </p:cBhvr>
                                      <p:to>
                                        <p:strVal val="visible"/>
                                      </p:to>
                                    </p:set>
                                    <p:animEffect transition="in" filter="dissolve">
                                      <p:cBhvr>
                                        <p:cTn id="265" dur="500"/>
                                        <p:tgtEl>
                                          <p:spTgt spid="207"/>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208"/>
                                        </p:tgtEl>
                                        <p:attrNameLst>
                                          <p:attrName>style.visibility</p:attrName>
                                        </p:attrNameLst>
                                      </p:cBhvr>
                                      <p:to>
                                        <p:strVal val="visible"/>
                                      </p:to>
                                    </p:set>
                                    <p:animEffect transition="in" filter="dissolve">
                                      <p:cBhvr>
                                        <p:cTn id="268" dur="500"/>
                                        <p:tgtEl>
                                          <p:spTgt spid="208"/>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209"/>
                                        </p:tgtEl>
                                        <p:attrNameLst>
                                          <p:attrName>style.visibility</p:attrName>
                                        </p:attrNameLst>
                                      </p:cBhvr>
                                      <p:to>
                                        <p:strVal val="visible"/>
                                      </p:to>
                                    </p:set>
                                    <p:animEffect transition="in" filter="dissolve">
                                      <p:cBhvr>
                                        <p:cTn id="271" dur="500"/>
                                        <p:tgtEl>
                                          <p:spTgt spid="209"/>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210"/>
                                        </p:tgtEl>
                                        <p:attrNameLst>
                                          <p:attrName>style.visibility</p:attrName>
                                        </p:attrNameLst>
                                      </p:cBhvr>
                                      <p:to>
                                        <p:strVal val="visible"/>
                                      </p:to>
                                    </p:set>
                                    <p:animEffect transition="in" filter="dissolve">
                                      <p:cBhvr>
                                        <p:cTn id="274" dur="500"/>
                                        <p:tgtEl>
                                          <p:spTgt spid="210"/>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212"/>
                                        </p:tgtEl>
                                        <p:attrNameLst>
                                          <p:attrName>style.visibility</p:attrName>
                                        </p:attrNameLst>
                                      </p:cBhvr>
                                      <p:to>
                                        <p:strVal val="visible"/>
                                      </p:to>
                                    </p:set>
                                    <p:animEffect transition="in" filter="dissolve">
                                      <p:cBhvr>
                                        <p:cTn id="277" dur="500"/>
                                        <p:tgtEl>
                                          <p:spTgt spid="21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213"/>
                                        </p:tgtEl>
                                        <p:attrNameLst>
                                          <p:attrName>style.visibility</p:attrName>
                                        </p:attrNameLst>
                                      </p:cBhvr>
                                      <p:to>
                                        <p:strVal val="visible"/>
                                      </p:to>
                                    </p:set>
                                    <p:animEffect transition="in" filter="dissolve">
                                      <p:cBhvr>
                                        <p:cTn id="280" dur="500"/>
                                        <p:tgtEl>
                                          <p:spTgt spid="213"/>
                                        </p:tgtEl>
                                      </p:cBhvr>
                                    </p:animEffect>
                                  </p:childTnLst>
                                </p:cTn>
                              </p:par>
                              <p:par>
                                <p:cTn id="281" presetID="9" presetClass="entr" presetSubtype="0" fill="hold" grpId="0" nodeType="withEffect">
                                  <p:stCondLst>
                                    <p:cond delay="0"/>
                                  </p:stCondLst>
                                  <p:childTnLst>
                                    <p:set>
                                      <p:cBhvr>
                                        <p:cTn id="282" dur="1" fill="hold">
                                          <p:stCondLst>
                                            <p:cond delay="0"/>
                                          </p:stCondLst>
                                        </p:cTn>
                                        <p:tgtEl>
                                          <p:spTgt spid="214"/>
                                        </p:tgtEl>
                                        <p:attrNameLst>
                                          <p:attrName>style.visibility</p:attrName>
                                        </p:attrNameLst>
                                      </p:cBhvr>
                                      <p:to>
                                        <p:strVal val="visible"/>
                                      </p:to>
                                    </p:set>
                                    <p:animEffect transition="in" filter="dissolve">
                                      <p:cBhvr>
                                        <p:cTn id="283" dur="500"/>
                                        <p:tgtEl>
                                          <p:spTgt spid="214"/>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215"/>
                                        </p:tgtEl>
                                        <p:attrNameLst>
                                          <p:attrName>style.visibility</p:attrName>
                                        </p:attrNameLst>
                                      </p:cBhvr>
                                      <p:to>
                                        <p:strVal val="visible"/>
                                      </p:to>
                                    </p:set>
                                    <p:animEffect transition="in" filter="dissolve">
                                      <p:cBhvr>
                                        <p:cTn id="286" dur="500"/>
                                        <p:tgtEl>
                                          <p:spTgt spid="215"/>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16"/>
                                        </p:tgtEl>
                                        <p:attrNameLst>
                                          <p:attrName>style.visibility</p:attrName>
                                        </p:attrNameLst>
                                      </p:cBhvr>
                                      <p:to>
                                        <p:strVal val="visible"/>
                                      </p:to>
                                    </p:set>
                                    <p:animEffect transition="in" filter="dissolve">
                                      <p:cBhvr>
                                        <p:cTn id="289" dur="500"/>
                                        <p:tgtEl>
                                          <p:spTgt spid="216"/>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7"/>
                                        </p:tgtEl>
                                        <p:attrNameLst>
                                          <p:attrName>style.visibility</p:attrName>
                                        </p:attrNameLst>
                                      </p:cBhvr>
                                      <p:to>
                                        <p:strVal val="visible"/>
                                      </p:to>
                                    </p:set>
                                    <p:animEffect transition="in" filter="dissolve">
                                      <p:cBhvr>
                                        <p:cTn id="292" dur="500"/>
                                        <p:tgtEl>
                                          <p:spTgt spid="217"/>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18"/>
                                        </p:tgtEl>
                                        <p:attrNameLst>
                                          <p:attrName>style.visibility</p:attrName>
                                        </p:attrNameLst>
                                      </p:cBhvr>
                                      <p:to>
                                        <p:strVal val="visible"/>
                                      </p:to>
                                    </p:set>
                                    <p:animEffect transition="in" filter="dissolve">
                                      <p:cBhvr>
                                        <p:cTn id="295" dur="500"/>
                                        <p:tgtEl>
                                          <p:spTgt spid="218"/>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219"/>
                                        </p:tgtEl>
                                        <p:attrNameLst>
                                          <p:attrName>style.visibility</p:attrName>
                                        </p:attrNameLst>
                                      </p:cBhvr>
                                      <p:to>
                                        <p:strVal val="visible"/>
                                      </p:to>
                                    </p:set>
                                    <p:animEffect transition="in" filter="dissolve">
                                      <p:cBhvr>
                                        <p:cTn id="298" dur="500"/>
                                        <p:tgtEl>
                                          <p:spTgt spid="21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0"/>
                                        </p:tgtEl>
                                        <p:attrNameLst>
                                          <p:attrName>style.visibility</p:attrName>
                                        </p:attrNameLst>
                                      </p:cBhvr>
                                      <p:to>
                                        <p:strVal val="visible"/>
                                      </p:to>
                                    </p:set>
                                    <p:animEffect transition="in" filter="dissolve">
                                      <p:cBhvr>
                                        <p:cTn id="301" dur="500"/>
                                        <p:tgtEl>
                                          <p:spTgt spid="220"/>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221"/>
                                        </p:tgtEl>
                                        <p:attrNameLst>
                                          <p:attrName>style.visibility</p:attrName>
                                        </p:attrNameLst>
                                      </p:cBhvr>
                                      <p:to>
                                        <p:strVal val="visible"/>
                                      </p:to>
                                    </p:set>
                                    <p:animEffect transition="in" filter="dissolve">
                                      <p:cBhvr>
                                        <p:cTn id="304" dur="500"/>
                                        <p:tgtEl>
                                          <p:spTgt spid="221"/>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222"/>
                                        </p:tgtEl>
                                        <p:attrNameLst>
                                          <p:attrName>style.visibility</p:attrName>
                                        </p:attrNameLst>
                                      </p:cBhvr>
                                      <p:to>
                                        <p:strVal val="visible"/>
                                      </p:to>
                                    </p:set>
                                    <p:animEffect transition="in" filter="dissolve">
                                      <p:cBhvr>
                                        <p:cTn id="307" dur="500"/>
                                        <p:tgtEl>
                                          <p:spTgt spid="222"/>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223"/>
                                        </p:tgtEl>
                                        <p:attrNameLst>
                                          <p:attrName>style.visibility</p:attrName>
                                        </p:attrNameLst>
                                      </p:cBhvr>
                                      <p:to>
                                        <p:strVal val="visible"/>
                                      </p:to>
                                    </p:set>
                                    <p:animEffect transition="in" filter="dissolve">
                                      <p:cBhvr>
                                        <p:cTn id="310" dur="500"/>
                                        <p:tgtEl>
                                          <p:spTgt spid="223"/>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27"/>
                                        </p:tgtEl>
                                        <p:attrNameLst>
                                          <p:attrName>style.visibility</p:attrName>
                                        </p:attrNameLst>
                                      </p:cBhvr>
                                      <p:to>
                                        <p:strVal val="visible"/>
                                      </p:to>
                                    </p:set>
                                    <p:animEffect transition="in" filter="dissolve">
                                      <p:cBhvr>
                                        <p:cTn id="313" dur="500"/>
                                        <p:tgtEl>
                                          <p:spTgt spid="227"/>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30"/>
                                        </p:tgtEl>
                                        <p:attrNameLst>
                                          <p:attrName>style.visibility</p:attrName>
                                        </p:attrNameLst>
                                      </p:cBhvr>
                                      <p:to>
                                        <p:strVal val="visible"/>
                                      </p:to>
                                    </p:set>
                                    <p:animEffect transition="in" filter="dissolve">
                                      <p:cBhvr>
                                        <p:cTn id="316" dur="500"/>
                                        <p:tgtEl>
                                          <p:spTgt spid="23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31"/>
                                        </p:tgtEl>
                                        <p:attrNameLst>
                                          <p:attrName>style.visibility</p:attrName>
                                        </p:attrNameLst>
                                      </p:cBhvr>
                                      <p:to>
                                        <p:strVal val="visible"/>
                                      </p:to>
                                    </p:set>
                                    <p:animEffect transition="in" filter="dissolve">
                                      <p:cBhvr>
                                        <p:cTn id="319" dur="500"/>
                                        <p:tgtEl>
                                          <p:spTgt spid="23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32"/>
                                        </p:tgtEl>
                                        <p:attrNameLst>
                                          <p:attrName>style.visibility</p:attrName>
                                        </p:attrNameLst>
                                      </p:cBhvr>
                                      <p:to>
                                        <p:strVal val="visible"/>
                                      </p:to>
                                    </p:set>
                                    <p:animEffect transition="in" filter="dissolve">
                                      <p:cBhvr>
                                        <p:cTn id="322" dur="500"/>
                                        <p:tgtEl>
                                          <p:spTgt spid="23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33"/>
                                        </p:tgtEl>
                                        <p:attrNameLst>
                                          <p:attrName>style.visibility</p:attrName>
                                        </p:attrNameLst>
                                      </p:cBhvr>
                                      <p:to>
                                        <p:strVal val="visible"/>
                                      </p:to>
                                    </p:set>
                                    <p:animEffect transition="in" filter="dissolve">
                                      <p:cBhvr>
                                        <p:cTn id="325" dur="500"/>
                                        <p:tgtEl>
                                          <p:spTgt spid="233"/>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35"/>
                                        </p:tgtEl>
                                        <p:attrNameLst>
                                          <p:attrName>style.visibility</p:attrName>
                                        </p:attrNameLst>
                                      </p:cBhvr>
                                      <p:to>
                                        <p:strVal val="visible"/>
                                      </p:to>
                                    </p:set>
                                    <p:animEffect transition="in" filter="dissolve">
                                      <p:cBhvr>
                                        <p:cTn id="328" dur="500"/>
                                        <p:tgtEl>
                                          <p:spTgt spid="23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37"/>
                                        </p:tgtEl>
                                        <p:attrNameLst>
                                          <p:attrName>style.visibility</p:attrName>
                                        </p:attrNameLst>
                                      </p:cBhvr>
                                      <p:to>
                                        <p:strVal val="visible"/>
                                      </p:to>
                                    </p:set>
                                    <p:animEffect transition="in" filter="dissolve">
                                      <p:cBhvr>
                                        <p:cTn id="331" dur="500"/>
                                        <p:tgtEl>
                                          <p:spTgt spid="237"/>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39"/>
                                        </p:tgtEl>
                                        <p:attrNameLst>
                                          <p:attrName>style.visibility</p:attrName>
                                        </p:attrNameLst>
                                      </p:cBhvr>
                                      <p:to>
                                        <p:strVal val="visible"/>
                                      </p:to>
                                    </p:set>
                                    <p:animEffect transition="in" filter="dissolve">
                                      <p:cBhvr>
                                        <p:cTn id="334" dur="500"/>
                                        <p:tgtEl>
                                          <p:spTgt spid="239"/>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40"/>
                                        </p:tgtEl>
                                        <p:attrNameLst>
                                          <p:attrName>style.visibility</p:attrName>
                                        </p:attrNameLst>
                                      </p:cBhvr>
                                      <p:to>
                                        <p:strVal val="visible"/>
                                      </p:to>
                                    </p:set>
                                    <p:animEffect transition="in" filter="dissolve">
                                      <p:cBhvr>
                                        <p:cTn id="337" dur="500"/>
                                        <p:tgtEl>
                                          <p:spTgt spid="240"/>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41"/>
                                        </p:tgtEl>
                                        <p:attrNameLst>
                                          <p:attrName>style.visibility</p:attrName>
                                        </p:attrNameLst>
                                      </p:cBhvr>
                                      <p:to>
                                        <p:strVal val="visible"/>
                                      </p:to>
                                    </p:set>
                                    <p:animEffect transition="in" filter="dissolve">
                                      <p:cBhvr>
                                        <p:cTn id="340" dur="500"/>
                                        <p:tgtEl>
                                          <p:spTgt spid="241"/>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36"/>
                                        </p:tgtEl>
                                        <p:attrNameLst>
                                          <p:attrName>style.visibility</p:attrName>
                                        </p:attrNameLst>
                                      </p:cBhvr>
                                      <p:to>
                                        <p:strVal val="visible"/>
                                      </p:to>
                                    </p:set>
                                    <p:animEffect transition="in" filter="dissolve">
                                      <p:cBhvr>
                                        <p:cTn id="343" dur="500"/>
                                        <p:tgtEl>
                                          <p:spTgt spid="236"/>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243"/>
                                        </p:tgtEl>
                                        <p:attrNameLst>
                                          <p:attrName>style.visibility</p:attrName>
                                        </p:attrNameLst>
                                      </p:cBhvr>
                                      <p:to>
                                        <p:strVal val="visible"/>
                                      </p:to>
                                    </p:set>
                                    <p:animEffect transition="in" filter="dissolve">
                                      <p:cBhvr>
                                        <p:cTn id="348"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86" grpId="0" animBg="1"/>
      <p:bldP spid="87" grpId="0" animBg="1"/>
      <p:bldP spid="88" grpId="0" animBg="1"/>
      <p:bldP spid="92" grpId="0" animBg="1"/>
      <p:bldP spid="93" grpId="0" animBg="1"/>
      <p:bldP spid="94" grpId="0"/>
      <p:bldP spid="95" grpId="0" animBg="1"/>
      <p:bldP spid="111" grpId="0" animBg="1"/>
      <p:bldP spid="112" grpId="0" animBg="1"/>
      <p:bldP spid="113" grpId="0" animBg="1"/>
      <p:bldP spid="114" grpId="0" animBg="1"/>
      <p:bldP spid="115" grpId="0" animBg="1"/>
      <p:bldP spid="116" grpId="0"/>
      <p:bldP spid="117" grpId="0" animBg="1"/>
      <p:bldP spid="118" grpId="0" animBg="1"/>
      <p:bldP spid="119" grpId="0" animBg="1"/>
      <p:bldP spid="120" grpId="0" animBg="1"/>
      <p:bldP spid="121" grpId="0" animBg="1"/>
      <p:bldP spid="122" grpId="0"/>
      <p:bldP spid="123" grpId="0" animBg="1"/>
      <p:bldP spid="124" grpId="0" animBg="1"/>
      <p:bldP spid="153" grpId="0" animBg="1"/>
      <p:bldP spid="154" grpId="0" animBg="1"/>
      <p:bldP spid="155" grpId="0" animBg="1"/>
      <p:bldP spid="156" grpId="0"/>
      <p:bldP spid="157" grpId="0" animBg="1"/>
      <p:bldP spid="158" grpId="0" animBg="1"/>
      <p:bldP spid="159" grpId="0" animBg="1"/>
      <p:bldP spid="160" grpId="0" animBg="1"/>
      <p:bldP spid="161" grpId="0" animBg="1"/>
      <p:bldP spid="162" grpId="0"/>
      <p:bldP spid="170" grpId="0" animBg="1"/>
      <p:bldP spid="171" grpId="0" animBg="1"/>
      <p:bldP spid="172" grpId="0" animBg="1"/>
      <p:bldP spid="173" grpId="0" animBg="1"/>
      <p:bldP spid="174" grpId="0" animBg="1"/>
      <p:bldP spid="175" grpId="0"/>
      <p:bldP spid="176" grpId="0" animBg="1"/>
      <p:bldP spid="178" grpId="0" animBg="1"/>
      <p:bldP spid="179" grpId="0" animBg="1"/>
      <p:bldP spid="180" grpId="0" animBg="1"/>
      <p:bldP spid="183" grpId="0" animBg="1"/>
      <p:bldP spid="184" grpId="0" animBg="1"/>
      <p:bldP spid="185" grpId="0"/>
      <p:bldP spid="186" grpId="0" animBg="1"/>
      <p:bldP spid="187" grpId="0" animBg="1"/>
      <p:bldP spid="188" grpId="0" animBg="1"/>
      <p:bldP spid="189" grpId="0" animBg="1"/>
      <p:bldP spid="190" grpId="0"/>
      <p:bldP spid="191" grpId="0" animBg="1"/>
      <p:bldP spid="195" grpId="0" animBg="1"/>
      <p:bldP spid="199" grpId="0" animBg="1"/>
      <p:bldP spid="200" grpId="0" animBg="1"/>
      <p:bldP spid="201" grpId="0" animBg="1"/>
      <p:bldP spid="202" grpId="0" animBg="1"/>
      <p:bldP spid="203" grpId="0" animBg="1"/>
      <p:bldP spid="204" grpId="0"/>
      <p:bldP spid="205" grpId="0" animBg="1"/>
      <p:bldP spid="206" grpId="0" animBg="1"/>
      <p:bldP spid="207" grpId="0" animBg="1"/>
      <p:bldP spid="208" grpId="0" animBg="1"/>
      <p:bldP spid="209" grpId="0" animBg="1"/>
      <p:bldP spid="210" grpId="0"/>
      <p:bldP spid="212" grpId="0" animBg="1"/>
      <p:bldP spid="213" grpId="0" animBg="1"/>
      <p:bldP spid="214" grpId="0" animBg="1"/>
      <p:bldP spid="215" grpId="0" animBg="1"/>
      <p:bldP spid="216" grpId="0" animBg="1"/>
      <p:bldP spid="217" grpId="0"/>
      <p:bldP spid="218" grpId="0" animBg="1"/>
      <p:bldP spid="219" grpId="0" animBg="1"/>
      <p:bldP spid="220" grpId="0" animBg="1"/>
      <p:bldP spid="221" grpId="0" animBg="1"/>
      <p:bldP spid="222" grpId="0"/>
      <p:bldP spid="223" grpId="0" animBg="1"/>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6" name="object 17">
            <a:extLst>
              <a:ext uri="{FF2B5EF4-FFF2-40B4-BE49-F238E27FC236}">
                <a16:creationId xmlns:a16="http://schemas.microsoft.com/office/drawing/2014/main" id="{929EBE8C-E9D4-B64E-94B2-2F064769903A}"/>
              </a:ext>
            </a:extLst>
          </p:cNvPr>
          <p:cNvSpPr/>
          <p:nvPr/>
        </p:nvSpPr>
        <p:spPr>
          <a:xfrm rot="1970688">
            <a:off x="3740216" y="419702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18">
            <a:extLst>
              <a:ext uri="{FF2B5EF4-FFF2-40B4-BE49-F238E27FC236}">
                <a16:creationId xmlns:a16="http://schemas.microsoft.com/office/drawing/2014/main" id="{D51E28C4-7CC4-C243-B1B3-6914E2A52ECF}"/>
              </a:ext>
            </a:extLst>
          </p:cNvPr>
          <p:cNvSpPr/>
          <p:nvPr/>
        </p:nvSpPr>
        <p:spPr>
          <a:xfrm>
            <a:off x="1648104" y="593482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17">
            <a:extLst>
              <a:ext uri="{FF2B5EF4-FFF2-40B4-BE49-F238E27FC236}">
                <a16:creationId xmlns:a16="http://schemas.microsoft.com/office/drawing/2014/main" id="{FDCFB907-440C-D74C-A75C-C61EB133D512}"/>
              </a:ext>
            </a:extLst>
          </p:cNvPr>
          <p:cNvSpPr/>
          <p:nvPr/>
        </p:nvSpPr>
        <p:spPr>
          <a:xfrm>
            <a:off x="2331962" y="593482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BC19242C-B64B-604D-8091-AA0ACBA76D7D}"/>
              </a:ext>
            </a:extLst>
          </p:cNvPr>
          <p:cNvSpPr/>
          <p:nvPr/>
        </p:nvSpPr>
        <p:spPr>
          <a:xfrm rot="1970688">
            <a:off x="951415" y="592536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9" name="object 17">
            <a:extLst>
              <a:ext uri="{FF2B5EF4-FFF2-40B4-BE49-F238E27FC236}">
                <a16:creationId xmlns:a16="http://schemas.microsoft.com/office/drawing/2014/main" id="{E427B119-F97E-9441-8C0C-0EC8A95BD3CE}"/>
              </a:ext>
            </a:extLst>
          </p:cNvPr>
          <p:cNvSpPr/>
          <p:nvPr/>
        </p:nvSpPr>
        <p:spPr>
          <a:xfrm rot="1970688">
            <a:off x="1952818" y="591937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18">
            <a:extLst>
              <a:ext uri="{FF2B5EF4-FFF2-40B4-BE49-F238E27FC236}">
                <a16:creationId xmlns:a16="http://schemas.microsoft.com/office/drawing/2014/main" id="{F8B70947-AD2C-5346-B458-0F83103CB14B}"/>
              </a:ext>
            </a:extLst>
          </p:cNvPr>
          <p:cNvSpPr/>
          <p:nvPr/>
        </p:nvSpPr>
        <p:spPr>
          <a:xfrm>
            <a:off x="648288" y="3645677"/>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8" name="object 17">
            <a:extLst>
              <a:ext uri="{FF2B5EF4-FFF2-40B4-BE49-F238E27FC236}">
                <a16:creationId xmlns:a16="http://schemas.microsoft.com/office/drawing/2014/main" id="{4315D103-C20D-1340-B60D-63C513AEEEC1}"/>
              </a:ext>
            </a:extLst>
          </p:cNvPr>
          <p:cNvSpPr/>
          <p:nvPr/>
        </p:nvSpPr>
        <p:spPr>
          <a:xfrm>
            <a:off x="1337121" y="36213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3" name="object 17">
            <a:extLst>
              <a:ext uri="{FF2B5EF4-FFF2-40B4-BE49-F238E27FC236}">
                <a16:creationId xmlns:a16="http://schemas.microsoft.com/office/drawing/2014/main" id="{EC663171-CBE0-4D4B-BDBD-6C3FF8EC48C3}"/>
              </a:ext>
            </a:extLst>
          </p:cNvPr>
          <p:cNvSpPr/>
          <p:nvPr/>
        </p:nvSpPr>
        <p:spPr>
          <a:xfrm rot="1970688">
            <a:off x="994825" y="3672059"/>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grpSp>
        <p:nvGrpSpPr>
          <p:cNvPr id="34" name="Group 33">
            <a:extLst>
              <a:ext uri="{FF2B5EF4-FFF2-40B4-BE49-F238E27FC236}">
                <a16:creationId xmlns:a16="http://schemas.microsoft.com/office/drawing/2014/main" id="{A8C1B27E-5B80-0F45-8AB6-D626D05C40EF}"/>
              </a:ext>
            </a:extLst>
          </p:cNvPr>
          <p:cNvGrpSpPr/>
          <p:nvPr/>
        </p:nvGrpSpPr>
        <p:grpSpPr>
          <a:xfrm>
            <a:off x="870480" y="3412679"/>
            <a:ext cx="388119" cy="519014"/>
            <a:chOff x="862193" y="3328125"/>
            <a:chExt cx="388119" cy="519014"/>
          </a:xfrm>
        </p:grpSpPr>
        <p:sp>
          <p:nvSpPr>
            <p:cNvPr id="8" name="object 17">
              <a:extLst>
                <a:ext uri="{FF2B5EF4-FFF2-40B4-BE49-F238E27FC236}">
                  <a16:creationId xmlns:a16="http://schemas.microsoft.com/office/drawing/2014/main" id="{AE465F61-FA6D-5C49-BB34-BDC6AA7B3BE7}"/>
                </a:ext>
              </a:extLst>
            </p:cNvPr>
            <p:cNvSpPr/>
            <p:nvPr/>
          </p:nvSpPr>
          <p:spPr>
            <a:xfrm>
              <a:off x="1076957" y="35675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 name="object 18">
              <a:extLst>
                <a:ext uri="{FF2B5EF4-FFF2-40B4-BE49-F238E27FC236}">
                  <a16:creationId xmlns:a16="http://schemas.microsoft.com/office/drawing/2014/main" id="{0B7888A3-B004-5940-BEA3-802D8879D9D4}"/>
                </a:ext>
              </a:extLst>
            </p:cNvPr>
            <p:cNvSpPr/>
            <p:nvPr/>
          </p:nvSpPr>
          <p:spPr>
            <a:xfrm>
              <a:off x="884797" y="3569644"/>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 name="object 38">
              <a:extLst>
                <a:ext uri="{FF2B5EF4-FFF2-40B4-BE49-F238E27FC236}">
                  <a16:creationId xmlns:a16="http://schemas.microsoft.com/office/drawing/2014/main" id="{AB8EA7E1-F3FB-4A49-A4E8-C59703D925A1}"/>
                </a:ext>
              </a:extLst>
            </p:cNvPr>
            <p:cNvSpPr/>
            <p:nvPr/>
          </p:nvSpPr>
          <p:spPr>
            <a:xfrm>
              <a:off x="862193" y="332812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 name="object 40">
              <a:extLst>
                <a:ext uri="{FF2B5EF4-FFF2-40B4-BE49-F238E27FC236}">
                  <a16:creationId xmlns:a16="http://schemas.microsoft.com/office/drawing/2014/main" id="{4C6A7B5F-DCA0-0E4D-82DE-2E47B5095037}"/>
                </a:ext>
              </a:extLst>
            </p:cNvPr>
            <p:cNvSpPr txBox="1"/>
            <p:nvPr/>
          </p:nvSpPr>
          <p:spPr>
            <a:xfrm>
              <a:off x="995009" y="339512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7" name="object 39">
              <a:extLst>
                <a:ext uri="{FF2B5EF4-FFF2-40B4-BE49-F238E27FC236}">
                  <a16:creationId xmlns:a16="http://schemas.microsoft.com/office/drawing/2014/main" id="{D3B0DD0B-E372-DF49-8795-5D8759AC9171}"/>
                </a:ext>
              </a:extLst>
            </p:cNvPr>
            <p:cNvSpPr/>
            <p:nvPr/>
          </p:nvSpPr>
          <p:spPr>
            <a:xfrm>
              <a:off x="863750" y="33326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DDD4430E-3AE6-2246-A2BF-62DB5B1D7947}"/>
              </a:ext>
            </a:extLst>
          </p:cNvPr>
          <p:cNvGrpSpPr/>
          <p:nvPr/>
        </p:nvGrpSpPr>
        <p:grpSpPr>
          <a:xfrm>
            <a:off x="830893" y="5683480"/>
            <a:ext cx="388119" cy="519014"/>
            <a:chOff x="1662684" y="5095780"/>
            <a:chExt cx="388119" cy="519014"/>
          </a:xfrm>
        </p:grpSpPr>
        <p:sp>
          <p:nvSpPr>
            <p:cNvPr id="24" name="object 17">
              <a:extLst>
                <a:ext uri="{FF2B5EF4-FFF2-40B4-BE49-F238E27FC236}">
                  <a16:creationId xmlns:a16="http://schemas.microsoft.com/office/drawing/2014/main" id="{6006E87E-AC4F-E44E-AC0D-59C15F18C72C}"/>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18">
              <a:extLst>
                <a:ext uri="{FF2B5EF4-FFF2-40B4-BE49-F238E27FC236}">
                  <a16:creationId xmlns:a16="http://schemas.microsoft.com/office/drawing/2014/main" id="{B836ACA4-164B-8C4B-852B-2230A1C01B5B}"/>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 name="object 38">
              <a:extLst>
                <a:ext uri="{FF2B5EF4-FFF2-40B4-BE49-F238E27FC236}">
                  <a16:creationId xmlns:a16="http://schemas.microsoft.com/office/drawing/2014/main" id="{8C961114-82BC-9E43-A32A-D64ECA0CEED8}"/>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40">
              <a:extLst>
                <a:ext uri="{FF2B5EF4-FFF2-40B4-BE49-F238E27FC236}">
                  <a16:creationId xmlns:a16="http://schemas.microsoft.com/office/drawing/2014/main" id="{81D0EE21-9B68-AB4D-AB13-5C8E0D58C3DB}"/>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8" name="object 39">
              <a:extLst>
                <a:ext uri="{FF2B5EF4-FFF2-40B4-BE49-F238E27FC236}">
                  <a16:creationId xmlns:a16="http://schemas.microsoft.com/office/drawing/2014/main" id="{80ACC792-B815-FC43-B178-8982690C59D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878B3570-97EB-8345-BD9C-0D360D074B07}"/>
              </a:ext>
            </a:extLst>
          </p:cNvPr>
          <p:cNvGrpSpPr/>
          <p:nvPr/>
        </p:nvGrpSpPr>
        <p:grpSpPr>
          <a:xfrm>
            <a:off x="1832296" y="5678911"/>
            <a:ext cx="388119" cy="519014"/>
            <a:chOff x="2664087" y="5091211"/>
            <a:chExt cx="388119" cy="519014"/>
          </a:xfrm>
        </p:grpSpPr>
        <p:sp>
          <p:nvSpPr>
            <p:cNvPr id="29" name="object 17">
              <a:extLst>
                <a:ext uri="{FF2B5EF4-FFF2-40B4-BE49-F238E27FC236}">
                  <a16:creationId xmlns:a16="http://schemas.microsoft.com/office/drawing/2014/main" id="{F898ABC5-28E9-7E41-9630-71CA87F81E8F}"/>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18">
              <a:extLst>
                <a:ext uri="{FF2B5EF4-FFF2-40B4-BE49-F238E27FC236}">
                  <a16:creationId xmlns:a16="http://schemas.microsoft.com/office/drawing/2014/main" id="{4BBC0E1F-0DBE-B04A-942D-ABC7A57FE76E}"/>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8">
              <a:extLst>
                <a:ext uri="{FF2B5EF4-FFF2-40B4-BE49-F238E27FC236}">
                  <a16:creationId xmlns:a16="http://schemas.microsoft.com/office/drawing/2014/main" id="{5E16C5FE-0E43-F740-BA98-94DCD06B242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40">
              <a:extLst>
                <a:ext uri="{FF2B5EF4-FFF2-40B4-BE49-F238E27FC236}">
                  <a16:creationId xmlns:a16="http://schemas.microsoft.com/office/drawing/2014/main" id="{677C8A99-43BC-7F46-A5DD-C1BE0CDDF7A6}"/>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3" name="object 39">
              <a:extLst>
                <a:ext uri="{FF2B5EF4-FFF2-40B4-BE49-F238E27FC236}">
                  <a16:creationId xmlns:a16="http://schemas.microsoft.com/office/drawing/2014/main" id="{B724AC1E-39BF-904B-B1F6-E2E52EC339F3}"/>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95" name="object 17">
            <a:extLst>
              <a:ext uri="{FF2B5EF4-FFF2-40B4-BE49-F238E27FC236}">
                <a16:creationId xmlns:a16="http://schemas.microsoft.com/office/drawing/2014/main" id="{77407899-583E-4F4C-90F6-957105ABBCDB}"/>
              </a:ext>
            </a:extLst>
          </p:cNvPr>
          <p:cNvSpPr/>
          <p:nvPr/>
        </p:nvSpPr>
        <p:spPr>
          <a:xfrm rot="1970688">
            <a:off x="2808388" y="4197021"/>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AAA42839-15CB-6044-AFA4-AFDC053F5AFB}"/>
              </a:ext>
            </a:extLst>
          </p:cNvPr>
          <p:cNvGrpSpPr/>
          <p:nvPr/>
        </p:nvGrpSpPr>
        <p:grpSpPr>
          <a:xfrm>
            <a:off x="2687866" y="3955139"/>
            <a:ext cx="388119" cy="519014"/>
            <a:chOff x="1662684" y="5095780"/>
            <a:chExt cx="388119" cy="519014"/>
          </a:xfrm>
        </p:grpSpPr>
        <p:sp>
          <p:nvSpPr>
            <p:cNvPr id="98" name="object 17">
              <a:extLst>
                <a:ext uri="{FF2B5EF4-FFF2-40B4-BE49-F238E27FC236}">
                  <a16:creationId xmlns:a16="http://schemas.microsoft.com/office/drawing/2014/main" id="{FE597EAE-9556-FC40-A93E-FBC0ECBEE033}"/>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18">
              <a:extLst>
                <a:ext uri="{FF2B5EF4-FFF2-40B4-BE49-F238E27FC236}">
                  <a16:creationId xmlns:a16="http://schemas.microsoft.com/office/drawing/2014/main" id="{2B2B93A3-3AD3-F944-A435-3901CEDB7B5E}"/>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38">
              <a:extLst>
                <a:ext uri="{FF2B5EF4-FFF2-40B4-BE49-F238E27FC236}">
                  <a16:creationId xmlns:a16="http://schemas.microsoft.com/office/drawing/2014/main" id="{25137F1B-280D-2F48-92DD-A788EBFF5B9A}"/>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11F6E19E-AD98-1B4E-A941-E6E18AD47BAA}"/>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102" name="object 39">
              <a:extLst>
                <a:ext uri="{FF2B5EF4-FFF2-40B4-BE49-F238E27FC236}">
                  <a16:creationId xmlns:a16="http://schemas.microsoft.com/office/drawing/2014/main" id="{174E0EC2-A39B-CA40-9E2F-2F5BFA4E8E1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5F6C7488-A2B1-A64D-A3BF-C0A43016F912}"/>
              </a:ext>
            </a:extLst>
          </p:cNvPr>
          <p:cNvGrpSpPr/>
          <p:nvPr/>
        </p:nvGrpSpPr>
        <p:grpSpPr>
          <a:xfrm>
            <a:off x="3617539" y="3959235"/>
            <a:ext cx="388119" cy="519014"/>
            <a:chOff x="2664087" y="5091211"/>
            <a:chExt cx="388119" cy="519014"/>
          </a:xfrm>
        </p:grpSpPr>
        <p:sp>
          <p:nvSpPr>
            <p:cNvPr id="110" name="object 17">
              <a:extLst>
                <a:ext uri="{FF2B5EF4-FFF2-40B4-BE49-F238E27FC236}">
                  <a16:creationId xmlns:a16="http://schemas.microsoft.com/office/drawing/2014/main" id="{3D2C1ED5-70B5-E846-BE78-CB1BCA483FD4}"/>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18">
              <a:extLst>
                <a:ext uri="{FF2B5EF4-FFF2-40B4-BE49-F238E27FC236}">
                  <a16:creationId xmlns:a16="http://schemas.microsoft.com/office/drawing/2014/main" id="{E21CC6DC-CED1-AD4E-9ECF-5685B758FBA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38">
              <a:extLst>
                <a:ext uri="{FF2B5EF4-FFF2-40B4-BE49-F238E27FC236}">
                  <a16:creationId xmlns:a16="http://schemas.microsoft.com/office/drawing/2014/main" id="{819A80E7-5C39-024B-8AC3-7ACD5756894C}"/>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40">
              <a:extLst>
                <a:ext uri="{FF2B5EF4-FFF2-40B4-BE49-F238E27FC236}">
                  <a16:creationId xmlns:a16="http://schemas.microsoft.com/office/drawing/2014/main" id="{2ED00984-7EFE-5D44-9C8E-712534AF6DB2}"/>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14" name="object 39">
              <a:extLst>
                <a:ext uri="{FF2B5EF4-FFF2-40B4-BE49-F238E27FC236}">
                  <a16:creationId xmlns:a16="http://schemas.microsoft.com/office/drawing/2014/main" id="{0BC35EAB-6924-AF49-9E20-70DDE6CD2E1C}"/>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B69C4524-977A-AF45-975E-8AF286010376}"/>
              </a:ext>
            </a:extLst>
          </p:cNvPr>
          <p:cNvGrpSpPr/>
          <p:nvPr/>
        </p:nvGrpSpPr>
        <p:grpSpPr>
          <a:xfrm>
            <a:off x="4556081" y="3949414"/>
            <a:ext cx="388119" cy="519014"/>
            <a:chOff x="2664087" y="5091211"/>
            <a:chExt cx="388119" cy="519014"/>
          </a:xfrm>
        </p:grpSpPr>
        <p:sp>
          <p:nvSpPr>
            <p:cNvPr id="131" name="object 17">
              <a:extLst>
                <a:ext uri="{FF2B5EF4-FFF2-40B4-BE49-F238E27FC236}">
                  <a16:creationId xmlns:a16="http://schemas.microsoft.com/office/drawing/2014/main" id="{F296AD08-87D4-0348-B7BA-139B2D1FF03A}"/>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2" name="object 18">
              <a:extLst>
                <a:ext uri="{FF2B5EF4-FFF2-40B4-BE49-F238E27FC236}">
                  <a16:creationId xmlns:a16="http://schemas.microsoft.com/office/drawing/2014/main" id="{8083B6C5-5117-A841-8DE8-195251C09B57}"/>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3" name="object 38">
              <a:extLst>
                <a:ext uri="{FF2B5EF4-FFF2-40B4-BE49-F238E27FC236}">
                  <a16:creationId xmlns:a16="http://schemas.microsoft.com/office/drawing/2014/main" id="{52227F1F-D6EC-F145-B4D5-81041DAFABE2}"/>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4" name="object 40">
              <a:extLst>
                <a:ext uri="{FF2B5EF4-FFF2-40B4-BE49-F238E27FC236}">
                  <a16:creationId xmlns:a16="http://schemas.microsoft.com/office/drawing/2014/main" id="{A2E4A4EA-DE4E-734A-ADE8-7651036C4894}"/>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135" name="object 39">
              <a:extLst>
                <a:ext uri="{FF2B5EF4-FFF2-40B4-BE49-F238E27FC236}">
                  <a16:creationId xmlns:a16="http://schemas.microsoft.com/office/drawing/2014/main" id="{8B7C0349-DC8A-F04F-8FF4-2C2A5251B65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17">
            <a:extLst>
              <a:ext uri="{FF2B5EF4-FFF2-40B4-BE49-F238E27FC236}">
                <a16:creationId xmlns:a16="http://schemas.microsoft.com/office/drawing/2014/main" id="{67C496F1-B7A7-E948-8004-CA10991AED2A}"/>
              </a:ext>
            </a:extLst>
          </p:cNvPr>
          <p:cNvSpPr/>
          <p:nvPr/>
        </p:nvSpPr>
        <p:spPr>
          <a:xfrm rot="1970688">
            <a:off x="4279736" y="622165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7588ABE3-CAF1-9745-B9F3-40586183178E}"/>
              </a:ext>
            </a:extLst>
          </p:cNvPr>
          <p:cNvGrpSpPr/>
          <p:nvPr/>
        </p:nvGrpSpPr>
        <p:grpSpPr>
          <a:xfrm>
            <a:off x="4159214" y="5979774"/>
            <a:ext cx="388119" cy="519014"/>
            <a:chOff x="1662684" y="5095780"/>
            <a:chExt cx="388119" cy="519014"/>
          </a:xfrm>
        </p:grpSpPr>
        <p:sp>
          <p:nvSpPr>
            <p:cNvPr id="222" name="object 17">
              <a:extLst>
                <a:ext uri="{FF2B5EF4-FFF2-40B4-BE49-F238E27FC236}">
                  <a16:creationId xmlns:a16="http://schemas.microsoft.com/office/drawing/2014/main" id="{0D66F1FC-ECE3-9E41-9D21-78362D281644}"/>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3" name="object 18">
              <a:extLst>
                <a:ext uri="{FF2B5EF4-FFF2-40B4-BE49-F238E27FC236}">
                  <a16:creationId xmlns:a16="http://schemas.microsoft.com/office/drawing/2014/main" id="{3EE79BCC-AABA-DB43-9CAD-8FF1627DD041}"/>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4" name="object 38">
              <a:extLst>
                <a:ext uri="{FF2B5EF4-FFF2-40B4-BE49-F238E27FC236}">
                  <a16:creationId xmlns:a16="http://schemas.microsoft.com/office/drawing/2014/main" id="{CF9263AF-9141-7A4B-BE04-129E1A962D8D}"/>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5" name="object 40">
              <a:extLst>
                <a:ext uri="{FF2B5EF4-FFF2-40B4-BE49-F238E27FC236}">
                  <a16:creationId xmlns:a16="http://schemas.microsoft.com/office/drawing/2014/main" id="{7CD46D1B-75A4-A442-AEB1-DCBED61229A7}"/>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26" name="object 39">
              <a:extLst>
                <a:ext uri="{FF2B5EF4-FFF2-40B4-BE49-F238E27FC236}">
                  <a16:creationId xmlns:a16="http://schemas.microsoft.com/office/drawing/2014/main" id="{8427F30B-0CE3-DA4A-9A1B-5C3641FB183C}"/>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1" name="Group 240">
            <a:extLst>
              <a:ext uri="{FF2B5EF4-FFF2-40B4-BE49-F238E27FC236}">
                <a16:creationId xmlns:a16="http://schemas.microsoft.com/office/drawing/2014/main" id="{8476624D-978A-9E46-9A32-DDA21C2A1E8C}"/>
              </a:ext>
            </a:extLst>
          </p:cNvPr>
          <p:cNvGrpSpPr/>
          <p:nvPr/>
        </p:nvGrpSpPr>
        <p:grpSpPr>
          <a:xfrm>
            <a:off x="6027429" y="5974049"/>
            <a:ext cx="388119" cy="519014"/>
            <a:chOff x="2664087" y="5091211"/>
            <a:chExt cx="388119" cy="519014"/>
          </a:xfrm>
        </p:grpSpPr>
        <p:sp>
          <p:nvSpPr>
            <p:cNvPr id="242" name="object 17">
              <a:extLst>
                <a:ext uri="{FF2B5EF4-FFF2-40B4-BE49-F238E27FC236}">
                  <a16:creationId xmlns:a16="http://schemas.microsoft.com/office/drawing/2014/main" id="{690723BC-CF6B-6042-B98F-3852947A752B}"/>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3" name="object 18">
              <a:extLst>
                <a:ext uri="{FF2B5EF4-FFF2-40B4-BE49-F238E27FC236}">
                  <a16:creationId xmlns:a16="http://schemas.microsoft.com/office/drawing/2014/main" id="{C4299F07-4C97-D244-9B16-8E2E29897F0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4" name="object 38">
              <a:extLst>
                <a:ext uri="{FF2B5EF4-FFF2-40B4-BE49-F238E27FC236}">
                  <a16:creationId xmlns:a16="http://schemas.microsoft.com/office/drawing/2014/main" id="{135C4923-ECB4-0D4D-8184-30907904B1C3}"/>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5" name="object 40">
              <a:extLst>
                <a:ext uri="{FF2B5EF4-FFF2-40B4-BE49-F238E27FC236}">
                  <a16:creationId xmlns:a16="http://schemas.microsoft.com/office/drawing/2014/main" id="{3A2CC705-0F23-4342-9B0E-0B8850E89C5B}"/>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246" name="object 39">
              <a:extLst>
                <a:ext uri="{FF2B5EF4-FFF2-40B4-BE49-F238E27FC236}">
                  <a16:creationId xmlns:a16="http://schemas.microsoft.com/office/drawing/2014/main" id="{9BC73D1F-FD8C-F340-9D2E-3FC53613778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3" name="object 17">
            <a:extLst>
              <a:ext uri="{FF2B5EF4-FFF2-40B4-BE49-F238E27FC236}">
                <a16:creationId xmlns:a16="http://schemas.microsoft.com/office/drawing/2014/main" id="{641867F0-E497-5D45-84FF-E1D8F62B0CA7}"/>
              </a:ext>
            </a:extLst>
          </p:cNvPr>
          <p:cNvSpPr/>
          <p:nvPr/>
        </p:nvSpPr>
        <p:spPr>
          <a:xfrm>
            <a:off x="5043985" y="621393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4" name="object 18">
            <a:extLst>
              <a:ext uri="{FF2B5EF4-FFF2-40B4-BE49-F238E27FC236}">
                <a16:creationId xmlns:a16="http://schemas.microsoft.com/office/drawing/2014/main" id="{9517CB93-6EBF-F04B-B665-E87B5B903020}"/>
              </a:ext>
            </a:extLst>
          </p:cNvPr>
          <p:cNvSpPr/>
          <p:nvPr/>
        </p:nvSpPr>
        <p:spPr>
          <a:xfrm>
            <a:off x="4851825" y="621599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69" name="object 37">
            <a:extLst>
              <a:ext uri="{FF2B5EF4-FFF2-40B4-BE49-F238E27FC236}">
                <a16:creationId xmlns:a16="http://schemas.microsoft.com/office/drawing/2014/main" id="{8A7D131E-0E24-2541-B401-1940263DF1EF}"/>
              </a:ext>
            </a:extLst>
          </p:cNvPr>
          <p:cNvSpPr/>
          <p:nvPr/>
        </p:nvSpPr>
        <p:spPr>
          <a:xfrm>
            <a:off x="5389374" y="612930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3" name="object 19">
            <a:extLst>
              <a:ext uri="{FF2B5EF4-FFF2-40B4-BE49-F238E27FC236}">
                <a16:creationId xmlns:a16="http://schemas.microsoft.com/office/drawing/2014/main" id="{3E0EA7BC-39D3-7D4E-8773-3B6500D5BB3E}"/>
              </a:ext>
            </a:extLst>
          </p:cNvPr>
          <p:cNvSpPr/>
          <p:nvPr/>
        </p:nvSpPr>
        <p:spPr>
          <a:xfrm>
            <a:off x="5658314" y="632027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7" name="object 27">
            <a:extLst>
              <a:ext uri="{FF2B5EF4-FFF2-40B4-BE49-F238E27FC236}">
                <a16:creationId xmlns:a16="http://schemas.microsoft.com/office/drawing/2014/main" id="{0A65587B-B3AC-E241-9C7B-B967A176D67C}"/>
              </a:ext>
            </a:extLst>
          </p:cNvPr>
          <p:cNvSpPr/>
          <p:nvPr/>
        </p:nvSpPr>
        <p:spPr>
          <a:xfrm>
            <a:off x="6589632" y="482804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8" name="object 28">
            <a:extLst>
              <a:ext uri="{FF2B5EF4-FFF2-40B4-BE49-F238E27FC236}">
                <a16:creationId xmlns:a16="http://schemas.microsoft.com/office/drawing/2014/main" id="{9D54AE02-65B4-7240-90CA-87F4C4A5FBE6}"/>
              </a:ext>
            </a:extLst>
          </p:cNvPr>
          <p:cNvSpPr/>
          <p:nvPr/>
        </p:nvSpPr>
        <p:spPr>
          <a:xfrm>
            <a:off x="5969472" y="476592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9" name="object 29">
            <a:extLst>
              <a:ext uri="{FF2B5EF4-FFF2-40B4-BE49-F238E27FC236}">
                <a16:creationId xmlns:a16="http://schemas.microsoft.com/office/drawing/2014/main" id="{92A52419-B39B-FA42-890F-8948FCABC8C1}"/>
              </a:ext>
            </a:extLst>
          </p:cNvPr>
          <p:cNvSpPr/>
          <p:nvPr/>
        </p:nvSpPr>
        <p:spPr>
          <a:xfrm>
            <a:off x="6436805" y="473731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3" name="object 27">
            <a:extLst>
              <a:ext uri="{FF2B5EF4-FFF2-40B4-BE49-F238E27FC236}">
                <a16:creationId xmlns:a16="http://schemas.microsoft.com/office/drawing/2014/main" id="{883B215D-5023-2E4B-8825-52484E9CA613}"/>
              </a:ext>
            </a:extLst>
          </p:cNvPr>
          <p:cNvSpPr/>
          <p:nvPr/>
        </p:nvSpPr>
        <p:spPr>
          <a:xfrm>
            <a:off x="8588104" y="4826404"/>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4" name="object 28">
            <a:extLst>
              <a:ext uri="{FF2B5EF4-FFF2-40B4-BE49-F238E27FC236}">
                <a16:creationId xmlns:a16="http://schemas.microsoft.com/office/drawing/2014/main" id="{D6A2B395-BC86-2C4F-91E0-BE3271DCEDBB}"/>
              </a:ext>
            </a:extLst>
          </p:cNvPr>
          <p:cNvSpPr/>
          <p:nvPr/>
        </p:nvSpPr>
        <p:spPr>
          <a:xfrm>
            <a:off x="7967944" y="4764287"/>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5" name="object 29">
            <a:extLst>
              <a:ext uri="{FF2B5EF4-FFF2-40B4-BE49-F238E27FC236}">
                <a16:creationId xmlns:a16="http://schemas.microsoft.com/office/drawing/2014/main" id="{89BE40B4-4BD1-F94C-A7A9-E197059C224B}"/>
              </a:ext>
            </a:extLst>
          </p:cNvPr>
          <p:cNvSpPr/>
          <p:nvPr/>
        </p:nvSpPr>
        <p:spPr>
          <a:xfrm>
            <a:off x="8435277" y="4735675"/>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0" name="object 17">
            <a:extLst>
              <a:ext uri="{FF2B5EF4-FFF2-40B4-BE49-F238E27FC236}">
                <a16:creationId xmlns:a16="http://schemas.microsoft.com/office/drawing/2014/main" id="{3B76305B-FBD5-8640-9ADB-FBC0E707F673}"/>
              </a:ext>
            </a:extLst>
          </p:cNvPr>
          <p:cNvSpPr/>
          <p:nvPr/>
        </p:nvSpPr>
        <p:spPr>
          <a:xfrm>
            <a:off x="7141237" y="479048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1" name="object 18">
            <a:extLst>
              <a:ext uri="{FF2B5EF4-FFF2-40B4-BE49-F238E27FC236}">
                <a16:creationId xmlns:a16="http://schemas.microsoft.com/office/drawing/2014/main" id="{40CCF44B-22B3-394A-BE01-510A3F9F4030}"/>
              </a:ext>
            </a:extLst>
          </p:cNvPr>
          <p:cNvSpPr/>
          <p:nvPr/>
        </p:nvSpPr>
        <p:spPr>
          <a:xfrm>
            <a:off x="6949077" y="479254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6" name="object 37">
            <a:extLst>
              <a:ext uri="{FF2B5EF4-FFF2-40B4-BE49-F238E27FC236}">
                <a16:creationId xmlns:a16="http://schemas.microsoft.com/office/drawing/2014/main" id="{EB43BA5F-CE33-144A-9705-73AE78B521F2}"/>
              </a:ext>
            </a:extLst>
          </p:cNvPr>
          <p:cNvSpPr/>
          <p:nvPr/>
        </p:nvSpPr>
        <p:spPr>
          <a:xfrm>
            <a:off x="7486626" y="470585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0" name="object 19">
            <a:extLst>
              <a:ext uri="{FF2B5EF4-FFF2-40B4-BE49-F238E27FC236}">
                <a16:creationId xmlns:a16="http://schemas.microsoft.com/office/drawing/2014/main" id="{B9678207-1941-674E-B746-0A00D58DE19E}"/>
              </a:ext>
            </a:extLst>
          </p:cNvPr>
          <p:cNvSpPr/>
          <p:nvPr/>
        </p:nvSpPr>
        <p:spPr>
          <a:xfrm>
            <a:off x="7755566" y="489682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54107"/>
          </a:xfrm>
          <a:prstGeom prst="rect">
            <a:avLst/>
          </a:prstGeom>
          <a:ln>
            <a:solidFill>
              <a:schemeClr val="accent1"/>
            </a:solidFill>
          </a:ln>
        </p:spPr>
        <p:txBody>
          <a:bodyPr wrap="square">
            <a:spAutoFit/>
          </a:bodyPr>
          <a:lstStyle/>
          <a:p>
            <a:r>
              <a:rPr lang="en-US" sz="1400" dirty="0">
                <a:solidFill>
                  <a:srgbClr val="C00000"/>
                </a:solidFill>
                <a:latin typeface="Times New Roman" panose="02020603050405020304" pitchFamily="18" charset="0"/>
                <a:cs typeface="Times New Roman" panose="02020603050405020304" pitchFamily="18" charset="0"/>
              </a:rPr>
              <a:t>Create a new root node. And then the height of the tree grows by one. And that's a legal 2-3 tree, so we stop.</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5</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6"/>
                                        </p:tgtEl>
                                        <p:attrNameLst>
                                          <p:attrName>style.visibility</p:attrName>
                                        </p:attrNameLst>
                                      </p:cBhvr>
                                      <p:to>
                                        <p:strVal val="visible"/>
                                      </p:to>
                                    </p:set>
                                    <p:animEffect transition="in" filter="dissolve">
                                      <p:cBhvr>
                                        <p:cTn id="32" dur="500"/>
                                        <p:tgtEl>
                                          <p:spTgt spid="3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xit" presetSubtype="0" fill="hold" grpId="1" nodeType="withEffect">
                                  <p:stCondLst>
                                    <p:cond delay="0"/>
                                  </p:stCondLst>
                                  <p:childTnLst>
                                    <p:animEffect transition="out" filter="dissolv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dissolv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dissolv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dissolv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dissolve">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dissolv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17"/>
                                        </p:tgtEl>
                                        <p:attrNameLst>
                                          <p:attrName>style.visibility</p:attrName>
                                        </p:attrNameLst>
                                      </p:cBhvr>
                                      <p:to>
                                        <p:strVal val="visible"/>
                                      </p:to>
                                    </p:set>
                                    <p:animEffect transition="in" filter="dissolve">
                                      <p:cBhvr>
                                        <p:cTn id="100" dur="500"/>
                                        <p:tgtEl>
                                          <p:spTgt spid="31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par>
                                <p:cTn id="106" presetID="9" presetClass="entr" presetSubtype="0" fill="hold" grpId="2"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dissolve">
                                      <p:cBhvr>
                                        <p:cTn id="108" dur="500"/>
                                        <p:tgtEl>
                                          <p:spTgt spid="69"/>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dissolve">
                                      <p:cBhvr>
                                        <p:cTn id="113" dur="500"/>
                                        <p:tgtEl>
                                          <p:spTgt spid="70"/>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dissolv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318"/>
                                        </p:tgtEl>
                                        <p:attrNameLst>
                                          <p:attrName>style.visibility</p:attrName>
                                        </p:attrNameLst>
                                      </p:cBhvr>
                                      <p:to>
                                        <p:strVal val="visible"/>
                                      </p:to>
                                    </p:set>
                                    <p:animEffect transition="in" filter="dissolve">
                                      <p:cBhvr>
                                        <p:cTn id="123" dur="500"/>
                                        <p:tgtEl>
                                          <p:spTgt spid="31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3" nodeType="click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dissolve">
                                      <p:cBhvr>
                                        <p:cTn id="128" dur="500"/>
                                        <p:tgtEl>
                                          <p:spTgt spid="74"/>
                                        </p:tgtEl>
                                      </p:cBhvr>
                                    </p:animEffect>
                                  </p:childTnLst>
                                </p:cTn>
                              </p:par>
                              <p:par>
                                <p:cTn id="129" presetID="9"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dissolve">
                                      <p:cBhvr>
                                        <p:cTn id="136" dur="500"/>
                                        <p:tgtEl>
                                          <p:spTgt spid="76"/>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dissolve">
                                      <p:cBhvr>
                                        <p:cTn id="141" dur="500"/>
                                        <p:tgtEl>
                                          <p:spTgt spid="75"/>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nodeType="click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dissolve">
                                      <p:cBhvr>
                                        <p:cTn id="146" dur="500"/>
                                        <p:tgtEl>
                                          <p:spTgt spid="7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dissolve">
                                      <p:cBhvr>
                                        <p:cTn id="149" dur="500"/>
                                        <p:tgtEl>
                                          <p:spTgt spid="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dissolve">
                                      <p:cBhvr>
                                        <p:cTn id="152" dur="500"/>
                                        <p:tgtEl>
                                          <p:spTgt spid="81"/>
                                        </p:tgtEl>
                                      </p:cBhvr>
                                    </p:animEffect>
                                  </p:childTnLst>
                                </p:cTn>
                              </p:par>
                              <p:par>
                                <p:cTn id="153" presetID="9" presetClass="exit" presetSubtype="0" fill="hold" grpId="3" nodeType="withEffect">
                                  <p:stCondLst>
                                    <p:cond delay="0"/>
                                  </p:stCondLst>
                                  <p:childTnLst>
                                    <p:animEffect transition="out" filter="dissolve">
                                      <p:cBhvr>
                                        <p:cTn id="154" dur="500"/>
                                        <p:tgtEl>
                                          <p:spTgt spid="69"/>
                                        </p:tgtEl>
                                      </p:cBhvr>
                                    </p:animEffect>
                                    <p:set>
                                      <p:cBhvr>
                                        <p:cTn id="155" dur="1" fill="hold">
                                          <p:stCondLst>
                                            <p:cond delay="499"/>
                                          </p:stCondLst>
                                        </p:cTn>
                                        <p:tgtEl>
                                          <p:spTgt spid="6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7"/>
                                        </p:tgtEl>
                                        <p:attrNameLst>
                                          <p:attrName>style.visibility</p:attrName>
                                        </p:attrNameLst>
                                      </p:cBhvr>
                                      <p:to>
                                        <p:strVal val="visible"/>
                                      </p:to>
                                    </p:set>
                                    <p:animEffect transition="in" filter="dissolve">
                                      <p:cBhvr>
                                        <p:cTn id="160" dur="500"/>
                                        <p:tgtEl>
                                          <p:spTgt spid="7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dissolve">
                                      <p:cBhvr>
                                        <p:cTn id="165" dur="500"/>
                                        <p:tgtEl>
                                          <p:spTgt spid="8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90"/>
                                        </p:tgtEl>
                                        <p:attrNameLst>
                                          <p:attrName>style.visibility</p:attrName>
                                        </p:attrNameLst>
                                      </p:cBhvr>
                                      <p:to>
                                        <p:strVal val="visible"/>
                                      </p:to>
                                    </p:set>
                                    <p:animEffect transition="in" filter="dissolve">
                                      <p:cBhvr>
                                        <p:cTn id="170" dur="500"/>
                                        <p:tgtEl>
                                          <p:spTgt spid="9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36"/>
                                        </p:tgtEl>
                                        <p:attrNameLst>
                                          <p:attrName>style.visibility</p:attrName>
                                        </p:attrNameLst>
                                      </p:cBhvr>
                                      <p:to>
                                        <p:strVal val="visible"/>
                                      </p:to>
                                    </p:set>
                                    <p:animEffect transition="in" filter="dissolve">
                                      <p:cBhvr>
                                        <p:cTn id="175" dur="500"/>
                                        <p:tgtEl>
                                          <p:spTgt spid="13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28"/>
                                        </p:tgtEl>
                                        <p:attrNameLst>
                                          <p:attrName>style.visibility</p:attrName>
                                        </p:attrNameLst>
                                      </p:cBhvr>
                                      <p:to>
                                        <p:strVal val="visible"/>
                                      </p:to>
                                    </p:set>
                                    <p:animEffect transition="in" filter="dissolve">
                                      <p:cBhvr>
                                        <p:cTn id="180" dur="500"/>
                                        <p:tgtEl>
                                          <p:spTgt spid="12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dissolve">
                                      <p:cBhvr>
                                        <p:cTn id="183" dur="500"/>
                                        <p:tgtEl>
                                          <p:spTgt spid="95"/>
                                        </p:tgtEl>
                                      </p:cBhvr>
                                    </p:animEffect>
                                  </p:childTnLst>
                                </p:cTn>
                              </p:par>
                              <p:par>
                                <p:cTn id="184" presetID="9" presetClass="entr" presetSubtype="0" fill="hold"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dissolve">
                                      <p:cBhvr>
                                        <p:cTn id="186" dur="500"/>
                                        <p:tgtEl>
                                          <p:spTgt spid="97"/>
                                        </p:tgtEl>
                                      </p:cBhvr>
                                    </p:animEffect>
                                  </p:childTnLst>
                                </p:cTn>
                              </p:par>
                              <p:par>
                                <p:cTn id="187" presetID="9" presetClass="entr" presetSubtype="0" fill="hold" nodeType="with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dissolve">
                                      <p:cBhvr>
                                        <p:cTn id="189" dur="500"/>
                                        <p:tgtEl>
                                          <p:spTgt spid="109"/>
                                        </p:tgtEl>
                                      </p:cBhvr>
                                    </p:animEffect>
                                  </p:childTnLst>
                                </p:cTn>
                              </p:par>
                              <p:par>
                                <p:cTn id="190" presetID="9" presetClass="entr" presetSubtype="0" fill="hold" nodeType="with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dissolve">
                                      <p:cBhvr>
                                        <p:cTn id="192" dur="500"/>
                                        <p:tgtEl>
                                          <p:spTgt spid="118"/>
                                        </p:tgtEl>
                                      </p:cBhvr>
                                    </p:animEffect>
                                  </p:childTnLst>
                                </p:cTn>
                              </p:par>
                              <p:par>
                                <p:cTn id="193" presetID="9" presetClass="entr" presetSubtype="0" fill="hold" nodeType="withEffect">
                                  <p:stCondLst>
                                    <p:cond delay="0"/>
                                  </p:stCondLst>
                                  <p:childTnLst>
                                    <p:set>
                                      <p:cBhvr>
                                        <p:cTn id="194" dur="1" fill="hold">
                                          <p:stCondLst>
                                            <p:cond delay="0"/>
                                          </p:stCondLst>
                                        </p:cTn>
                                        <p:tgtEl>
                                          <p:spTgt spid="125"/>
                                        </p:tgtEl>
                                        <p:attrNameLst>
                                          <p:attrName>style.visibility</p:attrName>
                                        </p:attrNameLst>
                                      </p:cBhvr>
                                      <p:to>
                                        <p:strVal val="visible"/>
                                      </p:to>
                                    </p:set>
                                    <p:animEffect transition="in" filter="dissolve">
                                      <p:cBhvr>
                                        <p:cTn id="195" dur="500"/>
                                        <p:tgtEl>
                                          <p:spTgt spid="125"/>
                                        </p:tgtEl>
                                      </p:cBhvr>
                                    </p:animEffect>
                                  </p:childTnLst>
                                </p:cTn>
                              </p:par>
                              <p:par>
                                <p:cTn id="196" presetID="9" presetClass="entr" presetSubtype="0" fill="hold" nodeType="withEffect">
                                  <p:stCondLst>
                                    <p:cond delay="0"/>
                                  </p:stCondLst>
                                  <p:childTnLst>
                                    <p:set>
                                      <p:cBhvr>
                                        <p:cTn id="197" dur="1" fill="hold">
                                          <p:stCondLst>
                                            <p:cond delay="0"/>
                                          </p:stCondLst>
                                        </p:cTn>
                                        <p:tgtEl>
                                          <p:spTgt spid="130"/>
                                        </p:tgtEl>
                                        <p:attrNameLst>
                                          <p:attrName>style.visibility</p:attrName>
                                        </p:attrNameLst>
                                      </p:cBhvr>
                                      <p:to>
                                        <p:strVal val="visible"/>
                                      </p:to>
                                    </p:set>
                                    <p:animEffect transition="in" filter="dissolve">
                                      <p:cBhvr>
                                        <p:cTn id="198" dur="500"/>
                                        <p:tgtEl>
                                          <p:spTgt spid="130"/>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5"/>
                                        </p:tgtEl>
                                        <p:attrNameLst>
                                          <p:attrName>style.visibility</p:attrName>
                                        </p:attrNameLst>
                                      </p:cBhvr>
                                      <p:to>
                                        <p:strVal val="visible"/>
                                      </p:to>
                                    </p:set>
                                    <p:animEffect transition="in" filter="dissolve">
                                      <p:cBhvr>
                                        <p:cTn id="201" dur="500"/>
                                        <p:tgtEl>
                                          <p:spTgt spid="10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animEffect transition="in" filter="dissolve">
                                      <p:cBhvr>
                                        <p:cTn id="204" dur="500"/>
                                        <p:tgtEl>
                                          <p:spTgt spid="104"/>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38"/>
                                        </p:tgtEl>
                                        <p:attrNameLst>
                                          <p:attrName>style.visibility</p:attrName>
                                        </p:attrNameLst>
                                      </p:cBhvr>
                                      <p:to>
                                        <p:strVal val="visible"/>
                                      </p:to>
                                    </p:set>
                                    <p:animEffect transition="in" filter="dissolve">
                                      <p:cBhvr>
                                        <p:cTn id="209" dur="500"/>
                                        <p:tgtEl>
                                          <p:spTgt spid="138"/>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dissolve">
                                      <p:cBhvr>
                                        <p:cTn id="214" dur="500"/>
                                        <p:tgtEl>
                                          <p:spTgt spid="137"/>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319"/>
                                        </p:tgtEl>
                                        <p:attrNameLst>
                                          <p:attrName>style.visibility</p:attrName>
                                        </p:attrNameLst>
                                      </p:cBhvr>
                                      <p:to>
                                        <p:strVal val="visible"/>
                                      </p:to>
                                    </p:set>
                                    <p:animEffect transition="in" filter="dissolve">
                                      <p:cBhvr>
                                        <p:cTn id="219" dur="500"/>
                                        <p:tgtEl>
                                          <p:spTgt spid="319"/>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nodeType="clickEffect">
                                  <p:stCondLst>
                                    <p:cond delay="0"/>
                                  </p:stCondLst>
                                  <p:childTnLst>
                                    <p:set>
                                      <p:cBhvr>
                                        <p:cTn id="223" dur="1" fill="hold">
                                          <p:stCondLst>
                                            <p:cond delay="0"/>
                                          </p:stCondLst>
                                        </p:cTn>
                                        <p:tgtEl>
                                          <p:spTgt spid="139"/>
                                        </p:tgtEl>
                                        <p:attrNameLst>
                                          <p:attrName>style.visibility</p:attrName>
                                        </p:attrNameLst>
                                      </p:cBhvr>
                                      <p:to>
                                        <p:strVal val="visible"/>
                                      </p:to>
                                    </p:set>
                                    <p:animEffect transition="in" filter="dissolve">
                                      <p:cBhvr>
                                        <p:cTn id="224" dur="500"/>
                                        <p:tgtEl>
                                          <p:spTgt spid="139"/>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43"/>
                                        </p:tgtEl>
                                        <p:attrNameLst>
                                          <p:attrName>style.visibility</p:attrName>
                                        </p:attrNameLst>
                                      </p:cBhvr>
                                      <p:to>
                                        <p:strVal val="visible"/>
                                      </p:to>
                                    </p:set>
                                    <p:animEffect transition="in" filter="dissolve">
                                      <p:cBhvr>
                                        <p:cTn id="229" dur="500"/>
                                        <p:tgtEl>
                                          <p:spTgt spid="14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42"/>
                                        </p:tgtEl>
                                        <p:attrNameLst>
                                          <p:attrName>style.visibility</p:attrName>
                                        </p:attrNameLst>
                                      </p:cBhvr>
                                      <p:to>
                                        <p:strVal val="visible"/>
                                      </p:to>
                                    </p:set>
                                    <p:animEffect transition="in" filter="dissolve">
                                      <p:cBhvr>
                                        <p:cTn id="234" dur="500"/>
                                        <p:tgtEl>
                                          <p:spTgt spid="14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320"/>
                                        </p:tgtEl>
                                        <p:attrNameLst>
                                          <p:attrName>style.visibility</p:attrName>
                                        </p:attrNameLst>
                                      </p:cBhvr>
                                      <p:to>
                                        <p:strVal val="visible"/>
                                      </p:to>
                                    </p:set>
                                    <p:animEffect transition="in" filter="dissolve">
                                      <p:cBhvr>
                                        <p:cTn id="239" dur="500"/>
                                        <p:tgtEl>
                                          <p:spTgt spid="320"/>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60"/>
                                        </p:tgtEl>
                                        <p:attrNameLst>
                                          <p:attrName>style.visibility</p:attrName>
                                        </p:attrNameLst>
                                      </p:cBhvr>
                                      <p:to>
                                        <p:strVal val="visible"/>
                                      </p:to>
                                    </p:set>
                                    <p:animEffect transition="in" filter="dissolve">
                                      <p:cBhvr>
                                        <p:cTn id="244" dur="500"/>
                                        <p:tgtEl>
                                          <p:spTgt spid="60"/>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45"/>
                                        </p:tgtEl>
                                        <p:attrNameLst>
                                          <p:attrName>style.visibility</p:attrName>
                                        </p:attrNameLst>
                                      </p:cBhvr>
                                      <p:to>
                                        <p:strVal val="visible"/>
                                      </p:to>
                                    </p:set>
                                    <p:animEffect transition="in" filter="dissolve">
                                      <p:cBhvr>
                                        <p:cTn id="249" dur="500"/>
                                        <p:tgtEl>
                                          <p:spTgt spid="145"/>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144"/>
                                        </p:tgtEl>
                                        <p:attrNameLst>
                                          <p:attrName>style.visibility</p:attrName>
                                        </p:attrNameLst>
                                      </p:cBhvr>
                                      <p:to>
                                        <p:strVal val="visible"/>
                                      </p:to>
                                    </p:set>
                                    <p:animEffect transition="in" filter="dissolve">
                                      <p:cBhvr>
                                        <p:cTn id="254" dur="500"/>
                                        <p:tgtEl>
                                          <p:spTgt spid="14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nodeType="clickEffect">
                                  <p:stCondLst>
                                    <p:cond delay="0"/>
                                  </p:stCondLst>
                                  <p:childTnLst>
                                    <p:set>
                                      <p:cBhvr>
                                        <p:cTn id="258" dur="1" fill="hold">
                                          <p:stCondLst>
                                            <p:cond delay="0"/>
                                          </p:stCondLst>
                                        </p:cTn>
                                        <p:tgtEl>
                                          <p:spTgt spid="216"/>
                                        </p:tgtEl>
                                        <p:attrNameLst>
                                          <p:attrName>style.visibility</p:attrName>
                                        </p:attrNameLst>
                                      </p:cBhvr>
                                      <p:to>
                                        <p:strVal val="visible"/>
                                      </p:to>
                                    </p:set>
                                    <p:animEffect transition="in" filter="dissolve">
                                      <p:cBhvr>
                                        <p:cTn id="259" dur="500"/>
                                        <p:tgtEl>
                                          <p:spTgt spid="21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56"/>
                                        </p:tgtEl>
                                        <p:attrNameLst>
                                          <p:attrName>style.visibility</p:attrName>
                                        </p:attrNameLst>
                                      </p:cBhvr>
                                      <p:to>
                                        <p:strVal val="visible"/>
                                      </p:to>
                                    </p:set>
                                    <p:animEffect transition="in" filter="dissolve">
                                      <p:cBhvr>
                                        <p:cTn id="264" dur="500"/>
                                        <p:tgtEl>
                                          <p:spTgt spid="256"/>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146"/>
                                        </p:tgtEl>
                                        <p:attrNameLst>
                                          <p:attrName>style.visibility</p:attrName>
                                        </p:attrNameLst>
                                      </p:cBhvr>
                                      <p:to>
                                        <p:strVal val="visible"/>
                                      </p:to>
                                    </p:set>
                                    <p:animEffect transition="in" filter="dissolve">
                                      <p:cBhvr>
                                        <p:cTn id="269" dur="500"/>
                                        <p:tgtEl>
                                          <p:spTgt spid="146"/>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60"/>
                                        </p:tgtEl>
                                        <p:attrNameLst>
                                          <p:attrName>style.visibility</p:attrName>
                                        </p:attrNameLst>
                                      </p:cBhvr>
                                      <p:to>
                                        <p:strVal val="visible"/>
                                      </p:to>
                                    </p:set>
                                    <p:animEffect transition="in" filter="dissolve">
                                      <p:cBhvr>
                                        <p:cTn id="274" dur="500"/>
                                        <p:tgtEl>
                                          <p:spTgt spid="260"/>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257"/>
                                        </p:tgtEl>
                                        <p:attrNameLst>
                                          <p:attrName>style.visibility</p:attrName>
                                        </p:attrNameLst>
                                      </p:cBhvr>
                                      <p:to>
                                        <p:strVal val="visible"/>
                                      </p:to>
                                    </p:set>
                                    <p:animEffect transition="in" filter="dissolve">
                                      <p:cBhvr>
                                        <p:cTn id="279" dur="500"/>
                                        <p:tgtEl>
                                          <p:spTgt spid="257"/>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61"/>
                                        </p:tgtEl>
                                        <p:attrNameLst>
                                          <p:attrName>style.visibility</p:attrName>
                                        </p:attrNameLst>
                                      </p:cBhvr>
                                      <p:to>
                                        <p:strVal val="visible"/>
                                      </p:to>
                                    </p:set>
                                    <p:animEffect transition="in" filter="dissolve">
                                      <p:cBhvr>
                                        <p:cTn id="284" dur="500"/>
                                        <p:tgtEl>
                                          <p:spTgt spid="261"/>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268"/>
                                        </p:tgtEl>
                                        <p:attrNameLst>
                                          <p:attrName>style.visibility</p:attrName>
                                        </p:attrNameLst>
                                      </p:cBhvr>
                                      <p:to>
                                        <p:strVal val="visible"/>
                                      </p:to>
                                    </p:set>
                                    <p:animEffect transition="in" filter="dissolve">
                                      <p:cBhvr>
                                        <p:cTn id="289" dur="500"/>
                                        <p:tgtEl>
                                          <p:spTgt spid="268"/>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9"/>
                                        </p:tgtEl>
                                        <p:attrNameLst>
                                          <p:attrName>style.visibility</p:attrName>
                                        </p:attrNameLst>
                                      </p:cBhvr>
                                      <p:to>
                                        <p:strVal val="visible"/>
                                      </p:to>
                                    </p:set>
                                    <p:animEffect transition="in" filter="dissolve">
                                      <p:cBhvr>
                                        <p:cTn id="292" dur="500"/>
                                        <p:tgtEl>
                                          <p:spTgt spid="219"/>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20"/>
                                        </p:tgtEl>
                                        <p:attrNameLst>
                                          <p:attrName>style.visibility</p:attrName>
                                        </p:attrNameLst>
                                      </p:cBhvr>
                                      <p:to>
                                        <p:strVal val="visible"/>
                                      </p:to>
                                    </p:set>
                                    <p:animEffect transition="in" filter="dissolve">
                                      <p:cBhvr>
                                        <p:cTn id="295" dur="500"/>
                                        <p:tgtEl>
                                          <p:spTgt spid="220"/>
                                        </p:tgtEl>
                                      </p:cBhvr>
                                    </p:animEffect>
                                  </p:childTnLst>
                                </p:cTn>
                              </p:par>
                              <p:par>
                                <p:cTn id="296" presetID="9" presetClass="entr" presetSubtype="0" fill="hold" nodeType="withEffect">
                                  <p:stCondLst>
                                    <p:cond delay="0"/>
                                  </p:stCondLst>
                                  <p:childTnLst>
                                    <p:set>
                                      <p:cBhvr>
                                        <p:cTn id="297" dur="1" fill="hold">
                                          <p:stCondLst>
                                            <p:cond delay="0"/>
                                          </p:stCondLst>
                                        </p:cTn>
                                        <p:tgtEl>
                                          <p:spTgt spid="221"/>
                                        </p:tgtEl>
                                        <p:attrNameLst>
                                          <p:attrName>style.visibility</p:attrName>
                                        </p:attrNameLst>
                                      </p:cBhvr>
                                      <p:to>
                                        <p:strVal val="visible"/>
                                      </p:to>
                                    </p:set>
                                    <p:animEffect transition="in" filter="dissolve">
                                      <p:cBhvr>
                                        <p:cTn id="298" dur="500"/>
                                        <p:tgtEl>
                                          <p:spTgt spid="221"/>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8"/>
                                        </p:tgtEl>
                                        <p:attrNameLst>
                                          <p:attrName>style.visibility</p:attrName>
                                        </p:attrNameLst>
                                      </p:cBhvr>
                                      <p:to>
                                        <p:strVal val="visible"/>
                                      </p:to>
                                    </p:set>
                                    <p:animEffect transition="in" filter="dissolve">
                                      <p:cBhvr>
                                        <p:cTn id="301" dur="500"/>
                                        <p:tgtEl>
                                          <p:spTgt spid="228"/>
                                        </p:tgtEl>
                                      </p:cBhvr>
                                    </p:animEffect>
                                  </p:childTnLst>
                                </p:cTn>
                              </p:par>
                              <p:par>
                                <p:cTn id="302" presetID="9" presetClass="entr" presetSubtype="0" fill="hold"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dissolve">
                                      <p:cBhvr>
                                        <p:cTn id="304" dur="500"/>
                                        <p:tgtEl>
                                          <p:spTgt spid="235"/>
                                        </p:tgtEl>
                                      </p:cBhvr>
                                    </p:animEffect>
                                  </p:childTnLst>
                                </p:cTn>
                              </p:par>
                              <p:par>
                                <p:cTn id="305" presetID="9" presetClass="entr" presetSubtype="0" fill="hold" nodeType="withEffect">
                                  <p:stCondLst>
                                    <p:cond delay="0"/>
                                  </p:stCondLst>
                                  <p:childTnLst>
                                    <p:set>
                                      <p:cBhvr>
                                        <p:cTn id="306" dur="1" fill="hold">
                                          <p:stCondLst>
                                            <p:cond delay="0"/>
                                          </p:stCondLst>
                                        </p:cTn>
                                        <p:tgtEl>
                                          <p:spTgt spid="238"/>
                                        </p:tgtEl>
                                        <p:attrNameLst>
                                          <p:attrName>style.visibility</p:attrName>
                                        </p:attrNameLst>
                                      </p:cBhvr>
                                      <p:to>
                                        <p:strVal val="visible"/>
                                      </p:to>
                                    </p:set>
                                    <p:animEffect transition="in" filter="dissolve">
                                      <p:cBhvr>
                                        <p:cTn id="307" dur="500"/>
                                        <p:tgtEl>
                                          <p:spTgt spid="238"/>
                                        </p:tgtEl>
                                      </p:cBhvr>
                                    </p:animEffect>
                                  </p:childTnLst>
                                </p:cTn>
                              </p:par>
                              <p:par>
                                <p:cTn id="308" presetID="9" presetClass="entr" presetSubtype="0" fill="hold" nodeType="withEffect">
                                  <p:stCondLst>
                                    <p:cond delay="0"/>
                                  </p:stCondLst>
                                  <p:childTnLst>
                                    <p:set>
                                      <p:cBhvr>
                                        <p:cTn id="309" dur="1" fill="hold">
                                          <p:stCondLst>
                                            <p:cond delay="0"/>
                                          </p:stCondLst>
                                        </p:cTn>
                                        <p:tgtEl>
                                          <p:spTgt spid="241"/>
                                        </p:tgtEl>
                                        <p:attrNameLst>
                                          <p:attrName>style.visibility</p:attrName>
                                        </p:attrNameLst>
                                      </p:cBhvr>
                                      <p:to>
                                        <p:strVal val="visible"/>
                                      </p:to>
                                    </p:set>
                                    <p:animEffect transition="in" filter="dissolve">
                                      <p:cBhvr>
                                        <p:cTn id="310" dur="500"/>
                                        <p:tgtEl>
                                          <p:spTgt spid="241"/>
                                        </p:tgtEl>
                                      </p:cBhvr>
                                    </p:animEffect>
                                  </p:childTnLst>
                                </p:cTn>
                              </p:par>
                              <p:par>
                                <p:cTn id="311" presetID="9" presetClass="entr" presetSubtype="0" fill="hold" nodeType="withEffect">
                                  <p:stCondLst>
                                    <p:cond delay="0"/>
                                  </p:stCondLst>
                                  <p:childTnLst>
                                    <p:set>
                                      <p:cBhvr>
                                        <p:cTn id="312" dur="1" fill="hold">
                                          <p:stCondLst>
                                            <p:cond delay="0"/>
                                          </p:stCondLst>
                                        </p:cTn>
                                        <p:tgtEl>
                                          <p:spTgt spid="247"/>
                                        </p:tgtEl>
                                        <p:attrNameLst>
                                          <p:attrName>style.visibility</p:attrName>
                                        </p:attrNameLst>
                                      </p:cBhvr>
                                      <p:to>
                                        <p:strVal val="visible"/>
                                      </p:to>
                                    </p:set>
                                    <p:animEffect transition="in" filter="dissolve">
                                      <p:cBhvr>
                                        <p:cTn id="313" dur="500"/>
                                        <p:tgtEl>
                                          <p:spTgt spid="247"/>
                                        </p:tgtEl>
                                      </p:cBhvr>
                                    </p:animEffect>
                                  </p:childTnLst>
                                </p:cTn>
                              </p:par>
                              <p:par>
                                <p:cTn id="314" presetID="9" presetClass="entr" presetSubtype="0" fill="hold" nodeType="withEffect">
                                  <p:stCondLst>
                                    <p:cond delay="0"/>
                                  </p:stCondLst>
                                  <p:childTnLst>
                                    <p:set>
                                      <p:cBhvr>
                                        <p:cTn id="315" dur="1" fill="hold">
                                          <p:stCondLst>
                                            <p:cond delay="0"/>
                                          </p:stCondLst>
                                        </p:cTn>
                                        <p:tgtEl>
                                          <p:spTgt spid="253"/>
                                        </p:tgtEl>
                                        <p:attrNameLst>
                                          <p:attrName>style.visibility</p:attrName>
                                        </p:attrNameLst>
                                      </p:cBhvr>
                                      <p:to>
                                        <p:strVal val="visible"/>
                                      </p:to>
                                    </p:set>
                                    <p:animEffect transition="in" filter="dissolve">
                                      <p:cBhvr>
                                        <p:cTn id="316" dur="500"/>
                                        <p:tgtEl>
                                          <p:spTgt spid="253"/>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62"/>
                                        </p:tgtEl>
                                        <p:attrNameLst>
                                          <p:attrName>style.visibility</p:attrName>
                                        </p:attrNameLst>
                                      </p:cBhvr>
                                      <p:to>
                                        <p:strVal val="visible"/>
                                      </p:to>
                                    </p:set>
                                    <p:animEffect transition="in" filter="dissolve">
                                      <p:cBhvr>
                                        <p:cTn id="319" dur="500"/>
                                        <p:tgtEl>
                                          <p:spTgt spid="26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63"/>
                                        </p:tgtEl>
                                        <p:attrNameLst>
                                          <p:attrName>style.visibility</p:attrName>
                                        </p:attrNameLst>
                                      </p:cBhvr>
                                      <p:to>
                                        <p:strVal val="visible"/>
                                      </p:to>
                                    </p:set>
                                    <p:animEffect transition="in" filter="dissolve">
                                      <p:cBhvr>
                                        <p:cTn id="322" dur="500"/>
                                        <p:tgtEl>
                                          <p:spTgt spid="26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64"/>
                                        </p:tgtEl>
                                        <p:attrNameLst>
                                          <p:attrName>style.visibility</p:attrName>
                                        </p:attrNameLst>
                                      </p:cBhvr>
                                      <p:to>
                                        <p:strVal val="visible"/>
                                      </p:to>
                                    </p:set>
                                    <p:animEffect transition="in" filter="dissolve">
                                      <p:cBhvr>
                                        <p:cTn id="325" dur="500"/>
                                        <p:tgtEl>
                                          <p:spTgt spid="26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65"/>
                                        </p:tgtEl>
                                        <p:attrNameLst>
                                          <p:attrName>style.visibility</p:attrName>
                                        </p:attrNameLst>
                                      </p:cBhvr>
                                      <p:to>
                                        <p:strVal val="visible"/>
                                      </p:to>
                                    </p:set>
                                    <p:animEffect transition="in" filter="dissolve">
                                      <p:cBhvr>
                                        <p:cTn id="328" dur="500"/>
                                        <p:tgtEl>
                                          <p:spTgt spid="26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66"/>
                                        </p:tgtEl>
                                        <p:attrNameLst>
                                          <p:attrName>style.visibility</p:attrName>
                                        </p:attrNameLst>
                                      </p:cBhvr>
                                      <p:to>
                                        <p:strVal val="visible"/>
                                      </p:to>
                                    </p:set>
                                    <p:animEffect transition="in" filter="dissolve">
                                      <p:cBhvr>
                                        <p:cTn id="331" dur="500"/>
                                        <p:tgtEl>
                                          <p:spTgt spid="26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67"/>
                                        </p:tgtEl>
                                        <p:attrNameLst>
                                          <p:attrName>style.visibility</p:attrName>
                                        </p:attrNameLst>
                                      </p:cBhvr>
                                      <p:to>
                                        <p:strVal val="visible"/>
                                      </p:to>
                                    </p:set>
                                    <p:animEffect transition="in" filter="dissolve">
                                      <p:cBhvr>
                                        <p:cTn id="334" dur="500"/>
                                        <p:tgtEl>
                                          <p:spTgt spid="26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69"/>
                                        </p:tgtEl>
                                        <p:attrNameLst>
                                          <p:attrName>style.visibility</p:attrName>
                                        </p:attrNameLst>
                                      </p:cBhvr>
                                      <p:to>
                                        <p:strVal val="visible"/>
                                      </p:to>
                                    </p:set>
                                    <p:animEffect transition="in" filter="dissolve">
                                      <p:cBhvr>
                                        <p:cTn id="337" dur="500"/>
                                        <p:tgtEl>
                                          <p:spTgt spid="269"/>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70"/>
                                        </p:tgtEl>
                                        <p:attrNameLst>
                                          <p:attrName>style.visibility</p:attrName>
                                        </p:attrNameLst>
                                      </p:cBhvr>
                                      <p:to>
                                        <p:strVal val="visible"/>
                                      </p:to>
                                    </p:set>
                                    <p:animEffect transition="in" filter="dissolve">
                                      <p:cBhvr>
                                        <p:cTn id="340" dur="500"/>
                                        <p:tgtEl>
                                          <p:spTgt spid="270"/>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71"/>
                                        </p:tgtEl>
                                        <p:attrNameLst>
                                          <p:attrName>style.visibility</p:attrName>
                                        </p:attrNameLst>
                                      </p:cBhvr>
                                      <p:to>
                                        <p:strVal val="visible"/>
                                      </p:to>
                                    </p:set>
                                    <p:animEffect transition="in" filter="dissolve">
                                      <p:cBhvr>
                                        <p:cTn id="343" dur="500"/>
                                        <p:tgtEl>
                                          <p:spTgt spid="271"/>
                                        </p:tgtEl>
                                      </p:cBhvr>
                                    </p:animEffect>
                                  </p:childTnLst>
                                </p:cTn>
                              </p:par>
                              <p:par>
                                <p:cTn id="344" presetID="9" presetClass="entr" presetSubtype="0" fill="hold" grpId="0" nodeType="withEffect">
                                  <p:stCondLst>
                                    <p:cond delay="0"/>
                                  </p:stCondLst>
                                  <p:childTnLst>
                                    <p:set>
                                      <p:cBhvr>
                                        <p:cTn id="345" dur="1" fill="hold">
                                          <p:stCondLst>
                                            <p:cond delay="0"/>
                                          </p:stCondLst>
                                        </p:cTn>
                                        <p:tgtEl>
                                          <p:spTgt spid="272"/>
                                        </p:tgtEl>
                                        <p:attrNameLst>
                                          <p:attrName>style.visibility</p:attrName>
                                        </p:attrNameLst>
                                      </p:cBhvr>
                                      <p:to>
                                        <p:strVal val="visible"/>
                                      </p:to>
                                    </p:set>
                                    <p:animEffect transition="in" filter="dissolve">
                                      <p:cBhvr>
                                        <p:cTn id="346" dur="500"/>
                                        <p:tgtEl>
                                          <p:spTgt spid="272"/>
                                        </p:tgtEl>
                                      </p:cBhvr>
                                    </p:animEffect>
                                  </p:childTnLst>
                                </p:cTn>
                              </p:par>
                              <p:par>
                                <p:cTn id="347" presetID="9" presetClass="entr" presetSubtype="0" fill="hold" grpId="0" nodeType="withEffect">
                                  <p:stCondLst>
                                    <p:cond delay="0"/>
                                  </p:stCondLst>
                                  <p:childTnLst>
                                    <p:set>
                                      <p:cBhvr>
                                        <p:cTn id="348" dur="1" fill="hold">
                                          <p:stCondLst>
                                            <p:cond delay="0"/>
                                          </p:stCondLst>
                                        </p:cTn>
                                        <p:tgtEl>
                                          <p:spTgt spid="273"/>
                                        </p:tgtEl>
                                        <p:attrNameLst>
                                          <p:attrName>style.visibility</p:attrName>
                                        </p:attrNameLst>
                                      </p:cBhvr>
                                      <p:to>
                                        <p:strVal val="visible"/>
                                      </p:to>
                                    </p:set>
                                    <p:animEffect transition="in" filter="dissolve">
                                      <p:cBhvr>
                                        <p:cTn id="349" dur="500"/>
                                        <p:tgtEl>
                                          <p:spTgt spid="273"/>
                                        </p:tgtEl>
                                      </p:cBhvr>
                                    </p:animEffect>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grpId="0" nodeType="clickEffect">
                                  <p:stCondLst>
                                    <p:cond delay="0"/>
                                  </p:stCondLst>
                                  <p:childTnLst>
                                    <p:set>
                                      <p:cBhvr>
                                        <p:cTn id="353" dur="1" fill="hold">
                                          <p:stCondLst>
                                            <p:cond delay="0"/>
                                          </p:stCondLst>
                                        </p:cTn>
                                        <p:tgtEl>
                                          <p:spTgt spid="147"/>
                                        </p:tgtEl>
                                        <p:attrNameLst>
                                          <p:attrName>style.visibility</p:attrName>
                                        </p:attrNameLst>
                                      </p:cBhvr>
                                      <p:to>
                                        <p:strVal val="visible"/>
                                      </p:to>
                                    </p:set>
                                    <p:animEffect transition="in" filter="dissolve">
                                      <p:cBhvr>
                                        <p:cTn id="354" dur="500"/>
                                        <p:tgtEl>
                                          <p:spTgt spid="147"/>
                                        </p:tgtEl>
                                      </p:cBhvr>
                                    </p:animEffect>
                                  </p:childTnLst>
                                </p:cTn>
                              </p:par>
                            </p:childTnLst>
                          </p:cTn>
                        </p:par>
                      </p:childTnLst>
                    </p:cTn>
                  </p:par>
                  <p:par>
                    <p:cTn id="355" fill="hold">
                      <p:stCondLst>
                        <p:cond delay="indefinite"/>
                      </p:stCondLst>
                      <p:childTnLst>
                        <p:par>
                          <p:cTn id="356" fill="hold">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274"/>
                                        </p:tgtEl>
                                        <p:attrNameLst>
                                          <p:attrName>style.visibility</p:attrName>
                                        </p:attrNameLst>
                                      </p:cBhvr>
                                      <p:to>
                                        <p:strVal val="visible"/>
                                      </p:to>
                                    </p:set>
                                    <p:animEffect transition="in" filter="dissolve">
                                      <p:cBhvr>
                                        <p:cTn id="359" dur="500"/>
                                        <p:tgtEl>
                                          <p:spTgt spid="274"/>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grpId="0" nodeType="clickEffect">
                                  <p:stCondLst>
                                    <p:cond delay="0"/>
                                  </p:stCondLst>
                                  <p:childTnLst>
                                    <p:set>
                                      <p:cBhvr>
                                        <p:cTn id="363" dur="1" fill="hold">
                                          <p:stCondLst>
                                            <p:cond delay="0"/>
                                          </p:stCondLst>
                                        </p:cTn>
                                        <p:tgtEl>
                                          <p:spTgt spid="275"/>
                                        </p:tgtEl>
                                        <p:attrNameLst>
                                          <p:attrName>style.visibility</p:attrName>
                                        </p:attrNameLst>
                                      </p:cBhvr>
                                      <p:to>
                                        <p:strVal val="visible"/>
                                      </p:to>
                                    </p:set>
                                    <p:animEffect transition="in" filter="dissolve">
                                      <p:cBhvr>
                                        <p:cTn id="364" dur="500"/>
                                        <p:tgtEl>
                                          <p:spTgt spid="275"/>
                                        </p:tgtEl>
                                      </p:cBhvr>
                                    </p:animEffect>
                                  </p:childTnLst>
                                </p:cTn>
                              </p:par>
                              <p:par>
                                <p:cTn id="365" presetID="9" presetClass="entr" presetSubtype="0" fill="hold" grpId="0" nodeType="withEffect">
                                  <p:stCondLst>
                                    <p:cond delay="0"/>
                                  </p:stCondLst>
                                  <p:childTnLst>
                                    <p:set>
                                      <p:cBhvr>
                                        <p:cTn id="366" dur="1" fill="hold">
                                          <p:stCondLst>
                                            <p:cond delay="0"/>
                                          </p:stCondLst>
                                        </p:cTn>
                                        <p:tgtEl>
                                          <p:spTgt spid="276"/>
                                        </p:tgtEl>
                                        <p:attrNameLst>
                                          <p:attrName>style.visibility</p:attrName>
                                        </p:attrNameLst>
                                      </p:cBhvr>
                                      <p:to>
                                        <p:strVal val="visible"/>
                                      </p:to>
                                    </p:set>
                                    <p:animEffect transition="in" filter="dissolve">
                                      <p:cBhvr>
                                        <p:cTn id="367" dur="500"/>
                                        <p:tgtEl>
                                          <p:spTgt spid="276"/>
                                        </p:tgtEl>
                                      </p:cBhvr>
                                    </p:animEffect>
                                  </p:childTnLst>
                                </p:cTn>
                              </p:par>
                              <p:par>
                                <p:cTn id="368" presetID="9" presetClass="entr" presetSubtype="0" fill="hold" grpId="0" nodeType="withEffect">
                                  <p:stCondLst>
                                    <p:cond delay="0"/>
                                  </p:stCondLst>
                                  <p:childTnLst>
                                    <p:set>
                                      <p:cBhvr>
                                        <p:cTn id="369" dur="1" fill="hold">
                                          <p:stCondLst>
                                            <p:cond delay="0"/>
                                          </p:stCondLst>
                                        </p:cTn>
                                        <p:tgtEl>
                                          <p:spTgt spid="277"/>
                                        </p:tgtEl>
                                        <p:attrNameLst>
                                          <p:attrName>style.visibility</p:attrName>
                                        </p:attrNameLst>
                                      </p:cBhvr>
                                      <p:to>
                                        <p:strVal val="visible"/>
                                      </p:to>
                                    </p:set>
                                    <p:animEffect transition="in" filter="dissolve">
                                      <p:cBhvr>
                                        <p:cTn id="370" dur="500"/>
                                        <p:tgtEl>
                                          <p:spTgt spid="277"/>
                                        </p:tgtEl>
                                      </p:cBhvr>
                                    </p:animEffect>
                                  </p:childTnLst>
                                </p:cTn>
                              </p:par>
                              <p:par>
                                <p:cTn id="371" presetID="9" presetClass="entr" presetSubtype="0" fill="hold" grpId="0" nodeType="withEffect">
                                  <p:stCondLst>
                                    <p:cond delay="0"/>
                                  </p:stCondLst>
                                  <p:childTnLst>
                                    <p:set>
                                      <p:cBhvr>
                                        <p:cTn id="372" dur="1" fill="hold">
                                          <p:stCondLst>
                                            <p:cond delay="0"/>
                                          </p:stCondLst>
                                        </p:cTn>
                                        <p:tgtEl>
                                          <p:spTgt spid="278"/>
                                        </p:tgtEl>
                                        <p:attrNameLst>
                                          <p:attrName>style.visibility</p:attrName>
                                        </p:attrNameLst>
                                      </p:cBhvr>
                                      <p:to>
                                        <p:strVal val="visible"/>
                                      </p:to>
                                    </p:set>
                                    <p:animEffect transition="in" filter="dissolve">
                                      <p:cBhvr>
                                        <p:cTn id="373" dur="500"/>
                                        <p:tgtEl>
                                          <p:spTgt spid="278"/>
                                        </p:tgtEl>
                                      </p:cBhvr>
                                    </p:animEffect>
                                  </p:childTnLst>
                                </p:cTn>
                              </p:par>
                              <p:par>
                                <p:cTn id="374" presetID="9" presetClass="entr" presetSubtype="0" fill="hold" grpId="0" nodeType="withEffect">
                                  <p:stCondLst>
                                    <p:cond delay="0"/>
                                  </p:stCondLst>
                                  <p:childTnLst>
                                    <p:set>
                                      <p:cBhvr>
                                        <p:cTn id="375" dur="1" fill="hold">
                                          <p:stCondLst>
                                            <p:cond delay="0"/>
                                          </p:stCondLst>
                                        </p:cTn>
                                        <p:tgtEl>
                                          <p:spTgt spid="279"/>
                                        </p:tgtEl>
                                        <p:attrNameLst>
                                          <p:attrName>style.visibility</p:attrName>
                                        </p:attrNameLst>
                                      </p:cBhvr>
                                      <p:to>
                                        <p:strVal val="visible"/>
                                      </p:to>
                                    </p:set>
                                    <p:animEffect transition="in" filter="dissolve">
                                      <p:cBhvr>
                                        <p:cTn id="376" dur="500"/>
                                        <p:tgtEl>
                                          <p:spTgt spid="27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280"/>
                                        </p:tgtEl>
                                        <p:attrNameLst>
                                          <p:attrName>style.visibility</p:attrName>
                                        </p:attrNameLst>
                                      </p:cBhvr>
                                      <p:to>
                                        <p:strVal val="visible"/>
                                      </p:to>
                                    </p:set>
                                    <p:animEffect transition="in" filter="dissolve">
                                      <p:cBhvr>
                                        <p:cTn id="379" dur="500"/>
                                        <p:tgtEl>
                                          <p:spTgt spid="280"/>
                                        </p:tgtEl>
                                      </p:cBhvr>
                                    </p:animEffect>
                                  </p:childTnLst>
                                </p:cTn>
                              </p:par>
                              <p:par>
                                <p:cTn id="380" presetID="9" presetClass="entr" presetSubtype="0" fill="hold" grpId="0" nodeType="withEffect">
                                  <p:stCondLst>
                                    <p:cond delay="0"/>
                                  </p:stCondLst>
                                  <p:childTnLst>
                                    <p:set>
                                      <p:cBhvr>
                                        <p:cTn id="381" dur="1" fill="hold">
                                          <p:stCondLst>
                                            <p:cond delay="0"/>
                                          </p:stCondLst>
                                        </p:cTn>
                                        <p:tgtEl>
                                          <p:spTgt spid="281"/>
                                        </p:tgtEl>
                                        <p:attrNameLst>
                                          <p:attrName>style.visibility</p:attrName>
                                        </p:attrNameLst>
                                      </p:cBhvr>
                                      <p:to>
                                        <p:strVal val="visible"/>
                                      </p:to>
                                    </p:set>
                                    <p:animEffect transition="in" filter="dissolve">
                                      <p:cBhvr>
                                        <p:cTn id="382" dur="500"/>
                                        <p:tgtEl>
                                          <p:spTgt spid="281"/>
                                        </p:tgtEl>
                                      </p:cBhvr>
                                    </p:animEffect>
                                  </p:childTnLst>
                                </p:cTn>
                              </p:par>
                              <p:par>
                                <p:cTn id="383" presetID="9" presetClass="entr" presetSubtype="0" fill="hold" grpId="0" nodeType="withEffect">
                                  <p:stCondLst>
                                    <p:cond delay="0"/>
                                  </p:stCondLst>
                                  <p:childTnLst>
                                    <p:set>
                                      <p:cBhvr>
                                        <p:cTn id="384" dur="1" fill="hold">
                                          <p:stCondLst>
                                            <p:cond delay="0"/>
                                          </p:stCondLst>
                                        </p:cTn>
                                        <p:tgtEl>
                                          <p:spTgt spid="282"/>
                                        </p:tgtEl>
                                        <p:attrNameLst>
                                          <p:attrName>style.visibility</p:attrName>
                                        </p:attrNameLst>
                                      </p:cBhvr>
                                      <p:to>
                                        <p:strVal val="visible"/>
                                      </p:to>
                                    </p:set>
                                    <p:animEffect transition="in" filter="dissolve">
                                      <p:cBhvr>
                                        <p:cTn id="385" dur="500"/>
                                        <p:tgtEl>
                                          <p:spTgt spid="282"/>
                                        </p:tgtEl>
                                      </p:cBhvr>
                                    </p:animEffect>
                                  </p:childTnLst>
                                </p:cTn>
                              </p:par>
                              <p:par>
                                <p:cTn id="386" presetID="9" presetClass="entr" presetSubtype="0" fill="hold" grpId="0" nodeType="withEffect">
                                  <p:stCondLst>
                                    <p:cond delay="0"/>
                                  </p:stCondLst>
                                  <p:childTnLst>
                                    <p:set>
                                      <p:cBhvr>
                                        <p:cTn id="387" dur="1" fill="hold">
                                          <p:stCondLst>
                                            <p:cond delay="0"/>
                                          </p:stCondLst>
                                        </p:cTn>
                                        <p:tgtEl>
                                          <p:spTgt spid="283"/>
                                        </p:tgtEl>
                                        <p:attrNameLst>
                                          <p:attrName>style.visibility</p:attrName>
                                        </p:attrNameLst>
                                      </p:cBhvr>
                                      <p:to>
                                        <p:strVal val="visible"/>
                                      </p:to>
                                    </p:set>
                                    <p:animEffect transition="in" filter="dissolve">
                                      <p:cBhvr>
                                        <p:cTn id="388" dur="500"/>
                                        <p:tgtEl>
                                          <p:spTgt spid="283"/>
                                        </p:tgtEl>
                                      </p:cBhvr>
                                    </p:animEffect>
                                  </p:childTnLst>
                                </p:cTn>
                              </p:par>
                              <p:par>
                                <p:cTn id="389" presetID="9" presetClass="entr" presetSubtype="0" fill="hold" grpId="0" nodeType="withEffect">
                                  <p:stCondLst>
                                    <p:cond delay="0"/>
                                  </p:stCondLst>
                                  <p:childTnLst>
                                    <p:set>
                                      <p:cBhvr>
                                        <p:cTn id="390" dur="1" fill="hold">
                                          <p:stCondLst>
                                            <p:cond delay="0"/>
                                          </p:stCondLst>
                                        </p:cTn>
                                        <p:tgtEl>
                                          <p:spTgt spid="284"/>
                                        </p:tgtEl>
                                        <p:attrNameLst>
                                          <p:attrName>style.visibility</p:attrName>
                                        </p:attrNameLst>
                                      </p:cBhvr>
                                      <p:to>
                                        <p:strVal val="visible"/>
                                      </p:to>
                                    </p:set>
                                    <p:animEffect transition="in" filter="dissolve">
                                      <p:cBhvr>
                                        <p:cTn id="391" dur="500"/>
                                        <p:tgtEl>
                                          <p:spTgt spid="284"/>
                                        </p:tgtEl>
                                      </p:cBhvr>
                                    </p:animEffect>
                                  </p:childTnLst>
                                </p:cTn>
                              </p:par>
                              <p:par>
                                <p:cTn id="392" presetID="9" presetClass="entr" presetSubtype="0" fill="hold" grpId="0" nodeType="withEffect">
                                  <p:stCondLst>
                                    <p:cond delay="0"/>
                                  </p:stCondLst>
                                  <p:childTnLst>
                                    <p:set>
                                      <p:cBhvr>
                                        <p:cTn id="393" dur="1" fill="hold">
                                          <p:stCondLst>
                                            <p:cond delay="0"/>
                                          </p:stCondLst>
                                        </p:cTn>
                                        <p:tgtEl>
                                          <p:spTgt spid="285"/>
                                        </p:tgtEl>
                                        <p:attrNameLst>
                                          <p:attrName>style.visibility</p:attrName>
                                        </p:attrNameLst>
                                      </p:cBhvr>
                                      <p:to>
                                        <p:strVal val="visible"/>
                                      </p:to>
                                    </p:set>
                                    <p:animEffect transition="in" filter="dissolve">
                                      <p:cBhvr>
                                        <p:cTn id="394" dur="500"/>
                                        <p:tgtEl>
                                          <p:spTgt spid="285"/>
                                        </p:tgtEl>
                                      </p:cBhvr>
                                    </p:animEffect>
                                  </p:childTnLst>
                                </p:cTn>
                              </p:par>
                              <p:par>
                                <p:cTn id="395" presetID="9" presetClass="entr" presetSubtype="0" fill="hold" grpId="0" nodeType="withEffect">
                                  <p:stCondLst>
                                    <p:cond delay="0"/>
                                  </p:stCondLst>
                                  <p:childTnLst>
                                    <p:set>
                                      <p:cBhvr>
                                        <p:cTn id="396" dur="1" fill="hold">
                                          <p:stCondLst>
                                            <p:cond delay="0"/>
                                          </p:stCondLst>
                                        </p:cTn>
                                        <p:tgtEl>
                                          <p:spTgt spid="286"/>
                                        </p:tgtEl>
                                        <p:attrNameLst>
                                          <p:attrName>style.visibility</p:attrName>
                                        </p:attrNameLst>
                                      </p:cBhvr>
                                      <p:to>
                                        <p:strVal val="visible"/>
                                      </p:to>
                                    </p:set>
                                    <p:animEffect transition="in" filter="dissolve">
                                      <p:cBhvr>
                                        <p:cTn id="397" dur="500"/>
                                        <p:tgtEl>
                                          <p:spTgt spid="286"/>
                                        </p:tgtEl>
                                      </p:cBhvr>
                                    </p:animEffect>
                                  </p:childTnLst>
                                </p:cTn>
                              </p:par>
                              <p:par>
                                <p:cTn id="398" presetID="9" presetClass="entr" presetSubtype="0" fill="hold" grpId="0" nodeType="withEffect">
                                  <p:stCondLst>
                                    <p:cond delay="0"/>
                                  </p:stCondLst>
                                  <p:childTnLst>
                                    <p:set>
                                      <p:cBhvr>
                                        <p:cTn id="399" dur="1" fill="hold">
                                          <p:stCondLst>
                                            <p:cond delay="0"/>
                                          </p:stCondLst>
                                        </p:cTn>
                                        <p:tgtEl>
                                          <p:spTgt spid="287"/>
                                        </p:tgtEl>
                                        <p:attrNameLst>
                                          <p:attrName>style.visibility</p:attrName>
                                        </p:attrNameLst>
                                      </p:cBhvr>
                                      <p:to>
                                        <p:strVal val="visible"/>
                                      </p:to>
                                    </p:set>
                                    <p:animEffect transition="in" filter="dissolve">
                                      <p:cBhvr>
                                        <p:cTn id="400" dur="500"/>
                                        <p:tgtEl>
                                          <p:spTgt spid="287"/>
                                        </p:tgtEl>
                                      </p:cBhvr>
                                    </p:animEffect>
                                  </p:childTnLst>
                                </p:cTn>
                              </p:par>
                              <p:par>
                                <p:cTn id="401" presetID="9" presetClass="entr" presetSubtype="0" fill="hold" grpId="0" nodeType="withEffect">
                                  <p:stCondLst>
                                    <p:cond delay="0"/>
                                  </p:stCondLst>
                                  <p:childTnLst>
                                    <p:set>
                                      <p:cBhvr>
                                        <p:cTn id="402" dur="1" fill="hold">
                                          <p:stCondLst>
                                            <p:cond delay="0"/>
                                          </p:stCondLst>
                                        </p:cTn>
                                        <p:tgtEl>
                                          <p:spTgt spid="288"/>
                                        </p:tgtEl>
                                        <p:attrNameLst>
                                          <p:attrName>style.visibility</p:attrName>
                                        </p:attrNameLst>
                                      </p:cBhvr>
                                      <p:to>
                                        <p:strVal val="visible"/>
                                      </p:to>
                                    </p:set>
                                    <p:animEffect transition="in" filter="dissolve">
                                      <p:cBhvr>
                                        <p:cTn id="403" dur="500"/>
                                        <p:tgtEl>
                                          <p:spTgt spid="288"/>
                                        </p:tgtEl>
                                      </p:cBhvr>
                                    </p:animEffect>
                                  </p:childTnLst>
                                </p:cTn>
                              </p:par>
                              <p:par>
                                <p:cTn id="404" presetID="9" presetClass="entr" presetSubtype="0" fill="hold" grpId="0" nodeType="withEffect">
                                  <p:stCondLst>
                                    <p:cond delay="0"/>
                                  </p:stCondLst>
                                  <p:childTnLst>
                                    <p:set>
                                      <p:cBhvr>
                                        <p:cTn id="405" dur="1" fill="hold">
                                          <p:stCondLst>
                                            <p:cond delay="0"/>
                                          </p:stCondLst>
                                        </p:cTn>
                                        <p:tgtEl>
                                          <p:spTgt spid="289"/>
                                        </p:tgtEl>
                                        <p:attrNameLst>
                                          <p:attrName>style.visibility</p:attrName>
                                        </p:attrNameLst>
                                      </p:cBhvr>
                                      <p:to>
                                        <p:strVal val="visible"/>
                                      </p:to>
                                    </p:set>
                                    <p:animEffect transition="in" filter="dissolve">
                                      <p:cBhvr>
                                        <p:cTn id="406" dur="500"/>
                                        <p:tgtEl>
                                          <p:spTgt spid="289"/>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290"/>
                                        </p:tgtEl>
                                        <p:attrNameLst>
                                          <p:attrName>style.visibility</p:attrName>
                                        </p:attrNameLst>
                                      </p:cBhvr>
                                      <p:to>
                                        <p:strVal val="visible"/>
                                      </p:to>
                                    </p:set>
                                    <p:animEffect transition="in" filter="dissolve">
                                      <p:cBhvr>
                                        <p:cTn id="409" dur="500"/>
                                        <p:tgtEl>
                                          <p:spTgt spid="290"/>
                                        </p:tgtEl>
                                      </p:cBhvr>
                                    </p:animEffect>
                                  </p:childTnLst>
                                </p:cTn>
                              </p:par>
                              <p:par>
                                <p:cTn id="410" presetID="9" presetClass="entr" presetSubtype="0" fill="hold" grpId="0" nodeType="withEffect">
                                  <p:stCondLst>
                                    <p:cond delay="0"/>
                                  </p:stCondLst>
                                  <p:childTnLst>
                                    <p:set>
                                      <p:cBhvr>
                                        <p:cTn id="411" dur="1" fill="hold">
                                          <p:stCondLst>
                                            <p:cond delay="0"/>
                                          </p:stCondLst>
                                        </p:cTn>
                                        <p:tgtEl>
                                          <p:spTgt spid="291"/>
                                        </p:tgtEl>
                                        <p:attrNameLst>
                                          <p:attrName>style.visibility</p:attrName>
                                        </p:attrNameLst>
                                      </p:cBhvr>
                                      <p:to>
                                        <p:strVal val="visible"/>
                                      </p:to>
                                    </p:set>
                                    <p:animEffect transition="in" filter="dissolve">
                                      <p:cBhvr>
                                        <p:cTn id="412" dur="500"/>
                                        <p:tgtEl>
                                          <p:spTgt spid="291"/>
                                        </p:tgtEl>
                                      </p:cBhvr>
                                    </p:animEffect>
                                  </p:childTnLst>
                                </p:cTn>
                              </p:par>
                              <p:par>
                                <p:cTn id="413" presetID="9" presetClass="entr" presetSubtype="0" fill="hold" grpId="0" nodeType="withEffect">
                                  <p:stCondLst>
                                    <p:cond delay="0"/>
                                  </p:stCondLst>
                                  <p:childTnLst>
                                    <p:set>
                                      <p:cBhvr>
                                        <p:cTn id="414" dur="1" fill="hold">
                                          <p:stCondLst>
                                            <p:cond delay="0"/>
                                          </p:stCondLst>
                                        </p:cTn>
                                        <p:tgtEl>
                                          <p:spTgt spid="292"/>
                                        </p:tgtEl>
                                        <p:attrNameLst>
                                          <p:attrName>style.visibility</p:attrName>
                                        </p:attrNameLst>
                                      </p:cBhvr>
                                      <p:to>
                                        <p:strVal val="visible"/>
                                      </p:to>
                                    </p:set>
                                    <p:animEffect transition="in" filter="dissolve">
                                      <p:cBhvr>
                                        <p:cTn id="415" dur="500"/>
                                        <p:tgtEl>
                                          <p:spTgt spid="292"/>
                                        </p:tgtEl>
                                      </p:cBhvr>
                                    </p:animEffect>
                                  </p:childTnLst>
                                </p:cTn>
                              </p:par>
                              <p:par>
                                <p:cTn id="416" presetID="9" presetClass="entr" presetSubtype="0" fill="hold" grpId="0" nodeType="withEffect">
                                  <p:stCondLst>
                                    <p:cond delay="0"/>
                                  </p:stCondLst>
                                  <p:childTnLst>
                                    <p:set>
                                      <p:cBhvr>
                                        <p:cTn id="417" dur="1" fill="hold">
                                          <p:stCondLst>
                                            <p:cond delay="0"/>
                                          </p:stCondLst>
                                        </p:cTn>
                                        <p:tgtEl>
                                          <p:spTgt spid="293"/>
                                        </p:tgtEl>
                                        <p:attrNameLst>
                                          <p:attrName>style.visibility</p:attrName>
                                        </p:attrNameLst>
                                      </p:cBhvr>
                                      <p:to>
                                        <p:strVal val="visible"/>
                                      </p:to>
                                    </p:set>
                                    <p:animEffect transition="in" filter="dissolve">
                                      <p:cBhvr>
                                        <p:cTn id="418" dur="500"/>
                                        <p:tgtEl>
                                          <p:spTgt spid="293"/>
                                        </p:tgtEl>
                                      </p:cBhvr>
                                    </p:animEffect>
                                  </p:childTnLst>
                                </p:cTn>
                              </p:par>
                              <p:par>
                                <p:cTn id="419" presetID="9" presetClass="entr" presetSubtype="0" fill="hold" grpId="0" nodeType="withEffect">
                                  <p:stCondLst>
                                    <p:cond delay="0"/>
                                  </p:stCondLst>
                                  <p:childTnLst>
                                    <p:set>
                                      <p:cBhvr>
                                        <p:cTn id="420" dur="1" fill="hold">
                                          <p:stCondLst>
                                            <p:cond delay="0"/>
                                          </p:stCondLst>
                                        </p:cTn>
                                        <p:tgtEl>
                                          <p:spTgt spid="294"/>
                                        </p:tgtEl>
                                        <p:attrNameLst>
                                          <p:attrName>style.visibility</p:attrName>
                                        </p:attrNameLst>
                                      </p:cBhvr>
                                      <p:to>
                                        <p:strVal val="visible"/>
                                      </p:to>
                                    </p:set>
                                    <p:animEffect transition="in" filter="dissolve">
                                      <p:cBhvr>
                                        <p:cTn id="421" dur="500"/>
                                        <p:tgtEl>
                                          <p:spTgt spid="294"/>
                                        </p:tgtEl>
                                      </p:cBhvr>
                                    </p:animEffect>
                                  </p:childTnLst>
                                </p:cTn>
                              </p:par>
                              <p:par>
                                <p:cTn id="422" presetID="9" presetClass="entr" presetSubtype="0" fill="hold" grpId="0" nodeType="withEffect">
                                  <p:stCondLst>
                                    <p:cond delay="0"/>
                                  </p:stCondLst>
                                  <p:childTnLst>
                                    <p:set>
                                      <p:cBhvr>
                                        <p:cTn id="423" dur="1" fill="hold">
                                          <p:stCondLst>
                                            <p:cond delay="0"/>
                                          </p:stCondLst>
                                        </p:cTn>
                                        <p:tgtEl>
                                          <p:spTgt spid="295"/>
                                        </p:tgtEl>
                                        <p:attrNameLst>
                                          <p:attrName>style.visibility</p:attrName>
                                        </p:attrNameLst>
                                      </p:cBhvr>
                                      <p:to>
                                        <p:strVal val="visible"/>
                                      </p:to>
                                    </p:set>
                                    <p:animEffect transition="in" filter="dissolve">
                                      <p:cBhvr>
                                        <p:cTn id="424" dur="500"/>
                                        <p:tgtEl>
                                          <p:spTgt spid="29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296"/>
                                        </p:tgtEl>
                                        <p:attrNameLst>
                                          <p:attrName>style.visibility</p:attrName>
                                        </p:attrNameLst>
                                      </p:cBhvr>
                                      <p:to>
                                        <p:strVal val="visible"/>
                                      </p:to>
                                    </p:set>
                                    <p:animEffect transition="in" filter="dissolve">
                                      <p:cBhvr>
                                        <p:cTn id="427" dur="500"/>
                                        <p:tgtEl>
                                          <p:spTgt spid="296"/>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297"/>
                                        </p:tgtEl>
                                        <p:attrNameLst>
                                          <p:attrName>style.visibility</p:attrName>
                                        </p:attrNameLst>
                                      </p:cBhvr>
                                      <p:to>
                                        <p:strVal val="visible"/>
                                      </p:to>
                                    </p:set>
                                    <p:animEffect transition="in" filter="dissolve">
                                      <p:cBhvr>
                                        <p:cTn id="430" dur="500"/>
                                        <p:tgtEl>
                                          <p:spTgt spid="297"/>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298"/>
                                        </p:tgtEl>
                                        <p:attrNameLst>
                                          <p:attrName>style.visibility</p:attrName>
                                        </p:attrNameLst>
                                      </p:cBhvr>
                                      <p:to>
                                        <p:strVal val="visible"/>
                                      </p:to>
                                    </p:set>
                                    <p:animEffect transition="in" filter="dissolve">
                                      <p:cBhvr>
                                        <p:cTn id="433" dur="500"/>
                                        <p:tgtEl>
                                          <p:spTgt spid="298"/>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299"/>
                                        </p:tgtEl>
                                        <p:attrNameLst>
                                          <p:attrName>style.visibility</p:attrName>
                                        </p:attrNameLst>
                                      </p:cBhvr>
                                      <p:to>
                                        <p:strVal val="visible"/>
                                      </p:to>
                                    </p:set>
                                    <p:animEffect transition="in" filter="dissolve">
                                      <p:cBhvr>
                                        <p:cTn id="436" dur="500"/>
                                        <p:tgtEl>
                                          <p:spTgt spid="299"/>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300"/>
                                        </p:tgtEl>
                                        <p:attrNameLst>
                                          <p:attrName>style.visibility</p:attrName>
                                        </p:attrNameLst>
                                      </p:cBhvr>
                                      <p:to>
                                        <p:strVal val="visible"/>
                                      </p:to>
                                    </p:set>
                                    <p:animEffect transition="in" filter="dissolve">
                                      <p:cBhvr>
                                        <p:cTn id="439" dur="500"/>
                                        <p:tgtEl>
                                          <p:spTgt spid="300"/>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301"/>
                                        </p:tgtEl>
                                        <p:attrNameLst>
                                          <p:attrName>style.visibility</p:attrName>
                                        </p:attrNameLst>
                                      </p:cBhvr>
                                      <p:to>
                                        <p:strVal val="visible"/>
                                      </p:to>
                                    </p:set>
                                    <p:animEffect transition="in" filter="dissolve">
                                      <p:cBhvr>
                                        <p:cTn id="442" dur="500"/>
                                        <p:tgtEl>
                                          <p:spTgt spid="301"/>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302"/>
                                        </p:tgtEl>
                                        <p:attrNameLst>
                                          <p:attrName>style.visibility</p:attrName>
                                        </p:attrNameLst>
                                      </p:cBhvr>
                                      <p:to>
                                        <p:strVal val="visible"/>
                                      </p:to>
                                    </p:set>
                                    <p:animEffect transition="in" filter="dissolve">
                                      <p:cBhvr>
                                        <p:cTn id="445" dur="500"/>
                                        <p:tgtEl>
                                          <p:spTgt spid="302"/>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303"/>
                                        </p:tgtEl>
                                        <p:attrNameLst>
                                          <p:attrName>style.visibility</p:attrName>
                                        </p:attrNameLst>
                                      </p:cBhvr>
                                      <p:to>
                                        <p:strVal val="visible"/>
                                      </p:to>
                                    </p:set>
                                    <p:animEffect transition="in" filter="dissolve">
                                      <p:cBhvr>
                                        <p:cTn id="448" dur="500"/>
                                        <p:tgtEl>
                                          <p:spTgt spid="303"/>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304"/>
                                        </p:tgtEl>
                                        <p:attrNameLst>
                                          <p:attrName>style.visibility</p:attrName>
                                        </p:attrNameLst>
                                      </p:cBhvr>
                                      <p:to>
                                        <p:strVal val="visible"/>
                                      </p:to>
                                    </p:set>
                                    <p:animEffect transition="in" filter="dissolve">
                                      <p:cBhvr>
                                        <p:cTn id="451" dur="500"/>
                                        <p:tgtEl>
                                          <p:spTgt spid="304"/>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305"/>
                                        </p:tgtEl>
                                        <p:attrNameLst>
                                          <p:attrName>style.visibility</p:attrName>
                                        </p:attrNameLst>
                                      </p:cBhvr>
                                      <p:to>
                                        <p:strVal val="visible"/>
                                      </p:to>
                                    </p:set>
                                    <p:animEffect transition="in" filter="dissolve">
                                      <p:cBhvr>
                                        <p:cTn id="454" dur="500"/>
                                        <p:tgtEl>
                                          <p:spTgt spid="305"/>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306"/>
                                        </p:tgtEl>
                                        <p:attrNameLst>
                                          <p:attrName>style.visibility</p:attrName>
                                        </p:attrNameLst>
                                      </p:cBhvr>
                                      <p:to>
                                        <p:strVal val="visible"/>
                                      </p:to>
                                    </p:set>
                                    <p:animEffect transition="in" filter="dissolve">
                                      <p:cBhvr>
                                        <p:cTn id="457" dur="500"/>
                                        <p:tgtEl>
                                          <p:spTgt spid="306"/>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307"/>
                                        </p:tgtEl>
                                        <p:attrNameLst>
                                          <p:attrName>style.visibility</p:attrName>
                                        </p:attrNameLst>
                                      </p:cBhvr>
                                      <p:to>
                                        <p:strVal val="visible"/>
                                      </p:to>
                                    </p:set>
                                    <p:animEffect transition="in" filter="dissolve">
                                      <p:cBhvr>
                                        <p:cTn id="460" dur="500"/>
                                        <p:tgtEl>
                                          <p:spTgt spid="307"/>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308"/>
                                        </p:tgtEl>
                                        <p:attrNameLst>
                                          <p:attrName>style.visibility</p:attrName>
                                        </p:attrNameLst>
                                      </p:cBhvr>
                                      <p:to>
                                        <p:strVal val="visible"/>
                                      </p:to>
                                    </p:set>
                                    <p:animEffect transition="in" filter="dissolve">
                                      <p:cBhvr>
                                        <p:cTn id="463" dur="500"/>
                                        <p:tgtEl>
                                          <p:spTgt spid="308"/>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309"/>
                                        </p:tgtEl>
                                        <p:attrNameLst>
                                          <p:attrName>style.visibility</p:attrName>
                                        </p:attrNameLst>
                                      </p:cBhvr>
                                      <p:to>
                                        <p:strVal val="visible"/>
                                      </p:to>
                                    </p:set>
                                    <p:animEffect transition="in" filter="dissolve">
                                      <p:cBhvr>
                                        <p:cTn id="466" dur="500"/>
                                        <p:tgtEl>
                                          <p:spTgt spid="309"/>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310"/>
                                        </p:tgtEl>
                                        <p:attrNameLst>
                                          <p:attrName>style.visibility</p:attrName>
                                        </p:attrNameLst>
                                      </p:cBhvr>
                                      <p:to>
                                        <p:strVal val="visible"/>
                                      </p:to>
                                    </p:set>
                                    <p:animEffect transition="in" filter="dissolve">
                                      <p:cBhvr>
                                        <p:cTn id="469" dur="500"/>
                                        <p:tgtEl>
                                          <p:spTgt spid="310"/>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311"/>
                                        </p:tgtEl>
                                        <p:attrNameLst>
                                          <p:attrName>style.visibility</p:attrName>
                                        </p:attrNameLst>
                                      </p:cBhvr>
                                      <p:to>
                                        <p:strVal val="visible"/>
                                      </p:to>
                                    </p:set>
                                    <p:animEffect transition="in" filter="dissolve">
                                      <p:cBhvr>
                                        <p:cTn id="472" dur="500"/>
                                        <p:tgtEl>
                                          <p:spTgt spid="311"/>
                                        </p:tgtEl>
                                      </p:cBhvr>
                                    </p:animEffect>
                                  </p:childTnLst>
                                </p:cTn>
                              </p:par>
                            </p:childTnLst>
                          </p:cTn>
                        </p:par>
                      </p:childTnLst>
                    </p:cTn>
                  </p:par>
                  <p:par>
                    <p:cTn id="473" fill="hold">
                      <p:stCondLst>
                        <p:cond delay="indefinite"/>
                      </p:stCondLst>
                      <p:childTnLst>
                        <p:par>
                          <p:cTn id="474" fill="hold">
                            <p:stCondLst>
                              <p:cond delay="0"/>
                            </p:stCondLst>
                            <p:childTnLst>
                              <p:par>
                                <p:cTn id="475" presetID="9" presetClass="entr" presetSubtype="0" fill="hold" grpId="0" nodeType="clickEffect">
                                  <p:stCondLst>
                                    <p:cond delay="0"/>
                                  </p:stCondLst>
                                  <p:childTnLst>
                                    <p:set>
                                      <p:cBhvr>
                                        <p:cTn id="476" dur="1" fill="hold">
                                          <p:stCondLst>
                                            <p:cond delay="0"/>
                                          </p:stCondLst>
                                        </p:cTn>
                                        <p:tgtEl>
                                          <p:spTgt spid="325"/>
                                        </p:tgtEl>
                                        <p:attrNameLst>
                                          <p:attrName>style.visibility</p:attrName>
                                        </p:attrNameLst>
                                      </p:cBhvr>
                                      <p:to>
                                        <p:strVal val="visible"/>
                                      </p:to>
                                    </p:set>
                                    <p:animEffect transition="in" filter="dissolve">
                                      <p:cBhvr>
                                        <p:cTn id="47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56" grpId="0" animBg="1"/>
      <p:bldP spid="128" grpId="0" animBg="1"/>
      <p:bldP spid="81" grpId="0" animBg="1"/>
      <p:bldP spid="82" grpId="0" animBg="1"/>
      <p:bldP spid="74" grpId="3" animBg="1"/>
      <p:bldP spid="69" grpId="2" animBg="1"/>
      <p:bldP spid="69" grpId="3" animBg="1"/>
      <p:bldP spid="49" grpId="0" animBg="1"/>
      <p:bldP spid="48" grpId="0" animBg="1"/>
      <p:bldP spid="43" grpId="0" animBg="1"/>
      <p:bldP spid="43" grpId="1"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95"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0" grpId="0" animBg="1"/>
      <p:bldP spid="228" grpId="0" animBg="1"/>
      <p:bldP spid="260" grpId="0" animBg="1"/>
      <p:bldP spid="261" grpId="0" animBg="1"/>
      <p:bldP spid="262" grpId="0" animBg="1"/>
      <p:bldP spid="263" grpId="0" animBg="1"/>
      <p:bldP spid="264" grpId="0" animBg="1"/>
      <p:bldP spid="265" grpId="0" animBg="1"/>
      <p:bldP spid="266" grpId="0" animBg="1"/>
      <p:bldP spid="267" grpId="0"/>
      <p:bldP spid="269" grpId="0" animBg="1"/>
      <p:bldP spid="270" grpId="0" animBg="1"/>
      <p:bldP spid="271" grpId="0" animBg="1"/>
      <p:bldP spid="272" grpId="0"/>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p:bldP spid="283" grpId="0" animBg="1"/>
      <p:bldP spid="284" grpId="0" animBg="1"/>
      <p:bldP spid="285" grpId="0" animBg="1"/>
      <p:bldP spid="286" grpId="0" animBg="1"/>
      <p:bldP spid="287" grpId="0" animBg="1"/>
      <p:bldP spid="288" grpId="0"/>
      <p:bldP spid="289" grpId="0" animBg="1"/>
      <p:bldP spid="290" grpId="0" animBg="1"/>
      <p:bldP spid="291" grpId="0" animBg="1"/>
      <p:bldP spid="292" grpId="0" animBg="1"/>
      <p:bldP spid="293" grpId="0" animBg="1"/>
      <p:bldP spid="294" grpId="0"/>
      <p:bldP spid="295" grpId="0" animBg="1"/>
      <p:bldP spid="296" grpId="0" animBg="1"/>
      <p:bldP spid="297" grpId="0" animBg="1"/>
      <p:bldP spid="298" grpId="0" animBg="1"/>
      <p:bldP spid="299" grpId="0"/>
      <p:bldP spid="300" grpId="0" animBg="1"/>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These operations maintain </a:t>
            </a:r>
            <a:r>
              <a:rPr lang="en-US" sz="1600" dirty="0">
                <a:solidFill>
                  <a:srgbClr val="FFFF00"/>
                </a:solidFill>
                <a:latin typeface="Arial"/>
                <a:cs typeface="Arial"/>
              </a:rPr>
              <a:t>tree</a:t>
            </a:r>
            <a:r>
              <a:rPr lang="en-US" sz="1600" dirty="0">
                <a:solidFill>
                  <a:schemeClr val="bg1"/>
                </a:solidFill>
                <a:latin typeface="Arial"/>
                <a:cs typeface="Arial"/>
              </a:rPr>
              <a: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6</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F906D6C0-B70E-2C4B-BD01-E37CE56A5D96}"/>
              </a:ext>
            </a:extLst>
          </p:cNvPr>
          <p:cNvSpPr/>
          <p:nvPr/>
        </p:nvSpPr>
        <p:spPr>
          <a:xfrm>
            <a:off x="5804422" y="5848083"/>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 name="object 5">
            <a:extLst>
              <a:ext uri="{FF2B5EF4-FFF2-40B4-BE49-F238E27FC236}">
                <a16:creationId xmlns:a16="http://schemas.microsoft.com/office/drawing/2014/main" id="{6BC3A8F7-AC31-844A-B5B6-3F1A69BE78CB}"/>
              </a:ext>
            </a:extLst>
          </p:cNvPr>
          <p:cNvSpPr/>
          <p:nvPr/>
        </p:nvSpPr>
        <p:spPr>
          <a:xfrm>
            <a:off x="7855460" y="5832602"/>
            <a:ext cx="118745" cy="219075"/>
          </a:xfrm>
          <a:custGeom>
            <a:avLst/>
            <a:gdLst/>
            <a:ahLst/>
            <a:cxnLst/>
            <a:rect l="l" t="t" r="r" b="b"/>
            <a:pathLst>
              <a:path w="118745" h="219075">
                <a:moveTo>
                  <a:pt x="118738"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EE0E3-7210-2B4E-A3C3-D7E8F891708D}"/>
              </a:ext>
            </a:extLst>
          </p:cNvPr>
          <p:cNvSpPr/>
          <p:nvPr/>
        </p:nvSpPr>
        <p:spPr>
          <a:xfrm>
            <a:off x="8495915" y="582898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BC69D1BC-3099-E440-B317-EFE4103DFD85}"/>
              </a:ext>
            </a:extLst>
          </p:cNvPr>
          <p:cNvSpPr/>
          <p:nvPr/>
        </p:nvSpPr>
        <p:spPr>
          <a:xfrm>
            <a:off x="7999370" y="5854141"/>
            <a:ext cx="107950" cy="194310"/>
          </a:xfrm>
          <a:custGeom>
            <a:avLst/>
            <a:gdLst/>
            <a:ahLst/>
            <a:cxnLst/>
            <a:rect l="l" t="t" r="r" b="b"/>
            <a:pathLst>
              <a:path w="107950" h="194310">
                <a:moveTo>
                  <a:pt x="0" y="0"/>
                </a:moveTo>
                <a:lnTo>
                  <a:pt x="107945"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2083E048-E156-514D-A115-9E17201E8241}"/>
              </a:ext>
            </a:extLst>
          </p:cNvPr>
          <p:cNvSpPr/>
          <p:nvPr/>
        </p:nvSpPr>
        <p:spPr>
          <a:xfrm>
            <a:off x="8369965" y="5843371"/>
            <a:ext cx="126364" cy="205104"/>
          </a:xfrm>
          <a:custGeom>
            <a:avLst/>
            <a:gdLst/>
            <a:ahLst/>
            <a:cxnLst/>
            <a:rect l="l" t="t" r="r" b="b"/>
            <a:pathLst>
              <a:path w="126365"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 name="object 11">
            <a:extLst>
              <a:ext uri="{FF2B5EF4-FFF2-40B4-BE49-F238E27FC236}">
                <a16:creationId xmlns:a16="http://schemas.microsoft.com/office/drawing/2014/main" id="{6421375E-76D0-134A-BA22-2A094CC0FE9F}"/>
              </a:ext>
            </a:extLst>
          </p:cNvPr>
          <p:cNvSpPr/>
          <p:nvPr/>
        </p:nvSpPr>
        <p:spPr>
          <a:xfrm>
            <a:off x="7497421" y="4799368"/>
            <a:ext cx="118745" cy="262255"/>
          </a:xfrm>
          <a:custGeom>
            <a:avLst/>
            <a:gdLst/>
            <a:ahLst/>
            <a:cxnLst/>
            <a:rect l="l" t="t" r="r" b="b"/>
            <a:pathLst>
              <a:path w="118745" h="262254">
                <a:moveTo>
                  <a:pt x="118739" y="0"/>
                </a:moveTo>
                <a:lnTo>
                  <a:pt x="0" y="262051"/>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042AAF96-B3C2-974C-BB61-9BBB2764C0EE}"/>
              </a:ext>
            </a:extLst>
          </p:cNvPr>
          <p:cNvSpPr/>
          <p:nvPr/>
        </p:nvSpPr>
        <p:spPr>
          <a:xfrm>
            <a:off x="8137889" y="4795748"/>
            <a:ext cx="129539" cy="259079"/>
          </a:xfrm>
          <a:custGeom>
            <a:avLst/>
            <a:gdLst/>
            <a:ahLst/>
            <a:cxnLst/>
            <a:rect l="l" t="t" r="r" b="b"/>
            <a:pathLst>
              <a:path w="129540" h="259079">
                <a:moveTo>
                  <a:pt x="0" y="0"/>
                </a:moveTo>
                <a:lnTo>
                  <a:pt x="129533" y="258476"/>
                </a:lnTo>
              </a:path>
            </a:pathLst>
          </a:custGeom>
          <a:ln w="2157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 name="object 13">
            <a:extLst>
              <a:ext uri="{FF2B5EF4-FFF2-40B4-BE49-F238E27FC236}">
                <a16:creationId xmlns:a16="http://schemas.microsoft.com/office/drawing/2014/main" id="{B6B63ECE-F901-5045-9186-6256FD90AA59}"/>
              </a:ext>
            </a:extLst>
          </p:cNvPr>
          <p:cNvSpPr/>
          <p:nvPr/>
        </p:nvSpPr>
        <p:spPr>
          <a:xfrm>
            <a:off x="7641332" y="4820907"/>
            <a:ext cx="107950" cy="237490"/>
          </a:xfrm>
          <a:custGeom>
            <a:avLst/>
            <a:gdLst/>
            <a:ahLst/>
            <a:cxnLst/>
            <a:rect l="l" t="t" r="r" b="b"/>
            <a:pathLst>
              <a:path w="107950" h="237489">
                <a:moveTo>
                  <a:pt x="0" y="0"/>
                </a:moveTo>
                <a:lnTo>
                  <a:pt x="107945" y="236936"/>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 name="object 14">
            <a:extLst>
              <a:ext uri="{FF2B5EF4-FFF2-40B4-BE49-F238E27FC236}">
                <a16:creationId xmlns:a16="http://schemas.microsoft.com/office/drawing/2014/main" id="{A7BAF081-F6C8-854D-B5A5-D1BC987DFECE}"/>
              </a:ext>
            </a:extLst>
          </p:cNvPr>
          <p:cNvSpPr/>
          <p:nvPr/>
        </p:nvSpPr>
        <p:spPr>
          <a:xfrm>
            <a:off x="8011982" y="4810138"/>
            <a:ext cx="126364" cy="248285"/>
          </a:xfrm>
          <a:custGeom>
            <a:avLst/>
            <a:gdLst/>
            <a:ahLst/>
            <a:cxnLst/>
            <a:rect l="l" t="t" r="r" b="b"/>
            <a:pathLst>
              <a:path w="126365" h="248285">
                <a:moveTo>
                  <a:pt x="125906" y="0"/>
                </a:moveTo>
                <a:lnTo>
                  <a:pt x="0" y="247706"/>
                </a:lnTo>
              </a:path>
            </a:pathLst>
          </a:custGeom>
          <a:ln w="2157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9" name="object 18">
            <a:extLst>
              <a:ext uri="{FF2B5EF4-FFF2-40B4-BE49-F238E27FC236}">
                <a16:creationId xmlns:a16="http://schemas.microsoft.com/office/drawing/2014/main" id="{791A795F-94F1-1548-B877-848F64A2D576}"/>
              </a:ext>
            </a:extLst>
          </p:cNvPr>
          <p:cNvSpPr/>
          <p:nvPr/>
        </p:nvSpPr>
        <p:spPr>
          <a:xfrm>
            <a:off x="5328045" y="4811268"/>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8" name="object 27">
            <a:extLst>
              <a:ext uri="{FF2B5EF4-FFF2-40B4-BE49-F238E27FC236}">
                <a16:creationId xmlns:a16="http://schemas.microsoft.com/office/drawing/2014/main" id="{540F2630-6FBE-144B-9267-446CE60332A6}"/>
              </a:ext>
            </a:extLst>
          </p:cNvPr>
          <p:cNvSpPr/>
          <p:nvPr/>
        </p:nvSpPr>
        <p:spPr>
          <a:xfrm>
            <a:off x="5785468" y="3813238"/>
            <a:ext cx="118745" cy="219075"/>
          </a:xfrm>
          <a:custGeom>
            <a:avLst/>
            <a:gdLst/>
            <a:ahLst/>
            <a:cxnLst/>
            <a:rect l="l" t="t" r="r" b="b"/>
            <a:pathLst>
              <a:path w="118745"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2" name="object 31">
            <a:extLst>
              <a:ext uri="{FF2B5EF4-FFF2-40B4-BE49-F238E27FC236}">
                <a16:creationId xmlns:a16="http://schemas.microsoft.com/office/drawing/2014/main" id="{F4EF289E-5395-8D40-B69B-80E4408B595D}"/>
              </a:ext>
            </a:extLst>
          </p:cNvPr>
          <p:cNvSpPr/>
          <p:nvPr/>
        </p:nvSpPr>
        <p:spPr>
          <a:xfrm>
            <a:off x="7836481" y="3797719"/>
            <a:ext cx="118745" cy="219075"/>
          </a:xfrm>
          <a:custGeom>
            <a:avLst/>
            <a:gdLst/>
            <a:ahLst/>
            <a:cxnLst/>
            <a:rect l="l" t="t" r="r" b="b"/>
            <a:pathLst>
              <a:path w="118745" h="219075">
                <a:moveTo>
                  <a:pt x="0" y="0"/>
                </a:moveTo>
                <a:lnTo>
                  <a:pt x="118738"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3" name="object 32">
            <a:extLst>
              <a:ext uri="{FF2B5EF4-FFF2-40B4-BE49-F238E27FC236}">
                <a16:creationId xmlns:a16="http://schemas.microsoft.com/office/drawing/2014/main" id="{B73C5E2B-FF16-1740-98F5-0AE7BA962D42}"/>
              </a:ext>
            </a:extLst>
          </p:cNvPr>
          <p:cNvSpPr/>
          <p:nvPr/>
        </p:nvSpPr>
        <p:spPr>
          <a:xfrm>
            <a:off x="7185230" y="3794138"/>
            <a:ext cx="129539" cy="215900"/>
          </a:xfrm>
          <a:custGeom>
            <a:avLst/>
            <a:gdLst/>
            <a:ahLst/>
            <a:cxnLst/>
            <a:rect l="l" t="t" r="r" b="b"/>
            <a:pathLst>
              <a:path w="129540" h="215900">
                <a:moveTo>
                  <a:pt x="129533"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4" name="object 33">
            <a:extLst>
              <a:ext uri="{FF2B5EF4-FFF2-40B4-BE49-F238E27FC236}">
                <a16:creationId xmlns:a16="http://schemas.microsoft.com/office/drawing/2014/main" id="{E9F0FB95-D0FA-6547-A9AE-D9736E346186}"/>
              </a:ext>
            </a:extLst>
          </p:cNvPr>
          <p:cNvSpPr/>
          <p:nvPr/>
        </p:nvSpPr>
        <p:spPr>
          <a:xfrm>
            <a:off x="7703364" y="3819258"/>
            <a:ext cx="107950" cy="194310"/>
          </a:xfrm>
          <a:custGeom>
            <a:avLst/>
            <a:gdLst/>
            <a:ahLst/>
            <a:cxnLst/>
            <a:rect l="l" t="t" r="r" b="b"/>
            <a:pathLst>
              <a:path w="107950" h="194310">
                <a:moveTo>
                  <a:pt x="107945"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5" name="object 34">
            <a:extLst>
              <a:ext uri="{FF2B5EF4-FFF2-40B4-BE49-F238E27FC236}">
                <a16:creationId xmlns:a16="http://schemas.microsoft.com/office/drawing/2014/main" id="{8B659A93-FB15-524B-801A-DC42662FFE5F}"/>
              </a:ext>
            </a:extLst>
          </p:cNvPr>
          <p:cNvSpPr/>
          <p:nvPr/>
        </p:nvSpPr>
        <p:spPr>
          <a:xfrm>
            <a:off x="7314764" y="3808488"/>
            <a:ext cx="126364" cy="205104"/>
          </a:xfrm>
          <a:custGeom>
            <a:avLst/>
            <a:gdLst/>
            <a:ahLst/>
            <a:cxnLst/>
            <a:rect l="l" t="t" r="r" b="b"/>
            <a:pathLst>
              <a:path w="126365"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67" name="object 66">
            <a:extLst>
              <a:ext uri="{FF2B5EF4-FFF2-40B4-BE49-F238E27FC236}">
                <a16:creationId xmlns:a16="http://schemas.microsoft.com/office/drawing/2014/main" id="{8C7C7743-D5A5-274C-9E0A-14417E2E6CB1}"/>
              </a:ext>
            </a:extLst>
          </p:cNvPr>
          <p:cNvSpPr/>
          <p:nvPr/>
        </p:nvSpPr>
        <p:spPr>
          <a:xfrm>
            <a:off x="6444903" y="584450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8" name="object 67">
            <a:extLst>
              <a:ext uri="{FF2B5EF4-FFF2-40B4-BE49-F238E27FC236}">
                <a16:creationId xmlns:a16="http://schemas.microsoft.com/office/drawing/2014/main" id="{3DDD6FF0-68CA-DA40-87E9-1A7D81D71050}"/>
              </a:ext>
            </a:extLst>
          </p:cNvPr>
          <p:cNvSpPr/>
          <p:nvPr/>
        </p:nvSpPr>
        <p:spPr>
          <a:xfrm>
            <a:off x="6056294" y="5858853"/>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9" name="object 68">
            <a:extLst>
              <a:ext uri="{FF2B5EF4-FFF2-40B4-BE49-F238E27FC236}">
                <a16:creationId xmlns:a16="http://schemas.microsoft.com/office/drawing/2014/main" id="{2924C3E8-D33F-034B-A314-FF972E61CC6A}"/>
              </a:ext>
            </a:extLst>
          </p:cNvPr>
          <p:cNvSpPr/>
          <p:nvPr/>
        </p:nvSpPr>
        <p:spPr>
          <a:xfrm>
            <a:off x="6282977" y="5866041"/>
            <a:ext cx="36195" cy="197485"/>
          </a:xfrm>
          <a:custGeom>
            <a:avLst/>
            <a:gdLst/>
            <a:ahLst/>
            <a:cxnLst/>
            <a:rect l="l" t="t" r="r" b="b"/>
            <a:pathLst>
              <a:path w="36195"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4" name="object 73">
            <a:extLst>
              <a:ext uri="{FF2B5EF4-FFF2-40B4-BE49-F238E27FC236}">
                <a16:creationId xmlns:a16="http://schemas.microsoft.com/office/drawing/2014/main" id="{54F46A5B-10EB-4E41-AF51-86134BD33C33}"/>
              </a:ext>
            </a:extLst>
          </p:cNvPr>
          <p:cNvSpPr/>
          <p:nvPr/>
        </p:nvSpPr>
        <p:spPr>
          <a:xfrm>
            <a:off x="5968551" y="4807648"/>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5" name="object 74">
            <a:extLst>
              <a:ext uri="{FF2B5EF4-FFF2-40B4-BE49-F238E27FC236}">
                <a16:creationId xmlns:a16="http://schemas.microsoft.com/office/drawing/2014/main" id="{4A151D73-DB34-8847-889F-B0EDE4794AF0}"/>
              </a:ext>
            </a:extLst>
          </p:cNvPr>
          <p:cNvSpPr/>
          <p:nvPr/>
        </p:nvSpPr>
        <p:spPr>
          <a:xfrm>
            <a:off x="5579942" y="4822038"/>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6" name="object 75">
            <a:extLst>
              <a:ext uri="{FF2B5EF4-FFF2-40B4-BE49-F238E27FC236}">
                <a16:creationId xmlns:a16="http://schemas.microsoft.com/office/drawing/2014/main" id="{7DCECBFC-2402-4040-8A1A-0A38DD7F4650}"/>
              </a:ext>
            </a:extLst>
          </p:cNvPr>
          <p:cNvSpPr/>
          <p:nvPr/>
        </p:nvSpPr>
        <p:spPr>
          <a:xfrm>
            <a:off x="5806626" y="4829188"/>
            <a:ext cx="36195" cy="197485"/>
          </a:xfrm>
          <a:custGeom>
            <a:avLst/>
            <a:gdLst/>
            <a:ahLst/>
            <a:cxnLst/>
            <a:rect l="l" t="t" r="r" b="b"/>
            <a:pathLst>
              <a:path w="36195" h="197485">
                <a:moveTo>
                  <a:pt x="0" y="0"/>
                </a:moveTo>
                <a:lnTo>
                  <a:pt x="35966" y="197476"/>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7" name="object 86">
            <a:extLst>
              <a:ext uri="{FF2B5EF4-FFF2-40B4-BE49-F238E27FC236}">
                <a16:creationId xmlns:a16="http://schemas.microsoft.com/office/drawing/2014/main" id="{3FD0CAF1-C0A6-0141-921D-5AB06CCF44B3}"/>
              </a:ext>
            </a:extLst>
          </p:cNvPr>
          <p:cNvSpPr/>
          <p:nvPr/>
        </p:nvSpPr>
        <p:spPr>
          <a:xfrm>
            <a:off x="5134205" y="3809619"/>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8" name="object 87">
            <a:extLst>
              <a:ext uri="{FF2B5EF4-FFF2-40B4-BE49-F238E27FC236}">
                <a16:creationId xmlns:a16="http://schemas.microsoft.com/office/drawing/2014/main" id="{03A10466-ABC6-FA45-B627-36678BFCE212}"/>
              </a:ext>
            </a:extLst>
          </p:cNvPr>
          <p:cNvSpPr/>
          <p:nvPr/>
        </p:nvSpPr>
        <p:spPr>
          <a:xfrm>
            <a:off x="5627124" y="3824008"/>
            <a:ext cx="25400" cy="205104"/>
          </a:xfrm>
          <a:custGeom>
            <a:avLst/>
            <a:gdLst/>
            <a:ahLst/>
            <a:cxnLst/>
            <a:rect l="l" t="t" r="r" b="b"/>
            <a:pathLst>
              <a:path w="25400" h="205104">
                <a:moveTo>
                  <a:pt x="0" y="0"/>
                </a:moveTo>
                <a:lnTo>
                  <a:pt x="25215"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9" name="object 88">
            <a:extLst>
              <a:ext uri="{FF2B5EF4-FFF2-40B4-BE49-F238E27FC236}">
                <a16:creationId xmlns:a16="http://schemas.microsoft.com/office/drawing/2014/main" id="{1758855C-A1F0-AA46-B867-427D1E53ECD8}"/>
              </a:ext>
            </a:extLst>
          </p:cNvPr>
          <p:cNvSpPr/>
          <p:nvPr/>
        </p:nvSpPr>
        <p:spPr>
          <a:xfrm>
            <a:off x="5389654" y="3831158"/>
            <a:ext cx="36195" cy="197485"/>
          </a:xfrm>
          <a:custGeom>
            <a:avLst/>
            <a:gdLst/>
            <a:ahLst/>
            <a:cxnLst/>
            <a:rect l="l" t="t" r="r" b="b"/>
            <a:pathLst>
              <a:path w="36195" h="197485">
                <a:moveTo>
                  <a:pt x="36010" y="0"/>
                </a:moveTo>
                <a:lnTo>
                  <a:pt x="0" y="197475"/>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4" name="object 103">
            <a:extLst>
              <a:ext uri="{FF2B5EF4-FFF2-40B4-BE49-F238E27FC236}">
                <a16:creationId xmlns:a16="http://schemas.microsoft.com/office/drawing/2014/main" id="{79F8532B-89ED-0643-A56A-2A0C6043CBE0}"/>
              </a:ext>
            </a:extLst>
          </p:cNvPr>
          <p:cNvSpPr/>
          <p:nvPr/>
        </p:nvSpPr>
        <p:spPr>
          <a:xfrm>
            <a:off x="1606695" y="6031691"/>
            <a:ext cx="118745" cy="219075"/>
          </a:xfrm>
          <a:custGeom>
            <a:avLst/>
            <a:gdLst/>
            <a:ahLst/>
            <a:cxnLst/>
            <a:rect l="l" t="t" r="r" b="b"/>
            <a:pathLst>
              <a:path w="118744"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5" name="object 104">
            <a:extLst>
              <a:ext uri="{FF2B5EF4-FFF2-40B4-BE49-F238E27FC236}">
                <a16:creationId xmlns:a16="http://schemas.microsoft.com/office/drawing/2014/main" id="{EDF6EB34-7144-364E-93B6-36C6E90A3602}"/>
              </a:ext>
            </a:extLst>
          </p:cNvPr>
          <p:cNvSpPr/>
          <p:nvPr/>
        </p:nvSpPr>
        <p:spPr>
          <a:xfrm>
            <a:off x="3416597" y="6046042"/>
            <a:ext cx="118745" cy="219075"/>
          </a:xfrm>
          <a:custGeom>
            <a:avLst/>
            <a:gdLst/>
            <a:ahLst/>
            <a:cxnLst/>
            <a:rect l="l" t="t" r="r" b="b"/>
            <a:pathLst>
              <a:path w="118745"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6" name="object 105">
            <a:extLst>
              <a:ext uri="{FF2B5EF4-FFF2-40B4-BE49-F238E27FC236}">
                <a16:creationId xmlns:a16="http://schemas.microsoft.com/office/drawing/2014/main" id="{8F370F8F-BC26-8648-9464-D7FB58FBF529}"/>
              </a:ext>
            </a:extLst>
          </p:cNvPr>
          <p:cNvSpPr/>
          <p:nvPr/>
        </p:nvSpPr>
        <p:spPr>
          <a:xfrm>
            <a:off x="4057065" y="6042461"/>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7" name="object 106">
            <a:extLst>
              <a:ext uri="{FF2B5EF4-FFF2-40B4-BE49-F238E27FC236}">
                <a16:creationId xmlns:a16="http://schemas.microsoft.com/office/drawing/2014/main" id="{285428FF-1AA8-E54D-97EE-1898A71F1C2E}"/>
              </a:ext>
            </a:extLst>
          </p:cNvPr>
          <p:cNvSpPr/>
          <p:nvPr/>
        </p:nvSpPr>
        <p:spPr>
          <a:xfrm>
            <a:off x="3560508" y="6067581"/>
            <a:ext cx="107950" cy="194310"/>
          </a:xfrm>
          <a:custGeom>
            <a:avLst/>
            <a:gdLst/>
            <a:ahLst/>
            <a:cxnLst/>
            <a:rect l="l" t="t" r="r" b="b"/>
            <a:pathLst>
              <a:path w="107950" h="194310">
                <a:moveTo>
                  <a:pt x="0" y="0"/>
                </a:moveTo>
                <a:lnTo>
                  <a:pt x="107944"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8" name="object 107">
            <a:extLst>
              <a:ext uri="{FF2B5EF4-FFF2-40B4-BE49-F238E27FC236}">
                <a16:creationId xmlns:a16="http://schemas.microsoft.com/office/drawing/2014/main" id="{1CD41747-71FA-5C46-BD49-A5D608FAB874}"/>
              </a:ext>
            </a:extLst>
          </p:cNvPr>
          <p:cNvSpPr/>
          <p:nvPr/>
        </p:nvSpPr>
        <p:spPr>
          <a:xfrm>
            <a:off x="3931115" y="6056812"/>
            <a:ext cx="126364" cy="205104"/>
          </a:xfrm>
          <a:custGeom>
            <a:avLst/>
            <a:gdLst/>
            <a:ahLst/>
            <a:cxnLst/>
            <a:rect l="l" t="t" r="r" b="b"/>
            <a:pathLst>
              <a:path w="126364"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2" name="object 111">
            <a:extLst>
              <a:ext uri="{FF2B5EF4-FFF2-40B4-BE49-F238E27FC236}">
                <a16:creationId xmlns:a16="http://schemas.microsoft.com/office/drawing/2014/main" id="{2F3A3FCA-F787-6249-B860-011E704A8261}"/>
              </a:ext>
            </a:extLst>
          </p:cNvPr>
          <p:cNvSpPr/>
          <p:nvPr/>
        </p:nvSpPr>
        <p:spPr>
          <a:xfrm>
            <a:off x="1917953" y="5083445"/>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3" name="object 112">
            <a:extLst>
              <a:ext uri="{FF2B5EF4-FFF2-40B4-BE49-F238E27FC236}">
                <a16:creationId xmlns:a16="http://schemas.microsoft.com/office/drawing/2014/main" id="{CBC32C45-037A-CA45-8B56-59E5DD41B32E}"/>
              </a:ext>
            </a:extLst>
          </p:cNvPr>
          <p:cNvSpPr/>
          <p:nvPr/>
        </p:nvSpPr>
        <p:spPr>
          <a:xfrm>
            <a:off x="3712565" y="508575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4" name="object 113">
            <a:extLst>
              <a:ext uri="{FF2B5EF4-FFF2-40B4-BE49-F238E27FC236}">
                <a16:creationId xmlns:a16="http://schemas.microsoft.com/office/drawing/2014/main" id="{23E3E946-5A5D-EE4A-A086-4A507FDF5F60}"/>
              </a:ext>
            </a:extLst>
          </p:cNvPr>
          <p:cNvSpPr/>
          <p:nvPr/>
        </p:nvSpPr>
        <p:spPr>
          <a:xfrm>
            <a:off x="3061315" y="5082176"/>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5" name="object 114">
            <a:extLst>
              <a:ext uri="{FF2B5EF4-FFF2-40B4-BE49-F238E27FC236}">
                <a16:creationId xmlns:a16="http://schemas.microsoft.com/office/drawing/2014/main" id="{B6ACB99D-4872-084C-9953-BA8B80F3EB9F}"/>
              </a:ext>
            </a:extLst>
          </p:cNvPr>
          <p:cNvSpPr/>
          <p:nvPr/>
        </p:nvSpPr>
        <p:spPr>
          <a:xfrm>
            <a:off x="3579449" y="510729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6" name="object 115">
            <a:extLst>
              <a:ext uri="{FF2B5EF4-FFF2-40B4-BE49-F238E27FC236}">
                <a16:creationId xmlns:a16="http://schemas.microsoft.com/office/drawing/2014/main" id="{2011E129-0D35-5244-AB99-BC98E9EF1CB4}"/>
              </a:ext>
            </a:extLst>
          </p:cNvPr>
          <p:cNvSpPr/>
          <p:nvPr/>
        </p:nvSpPr>
        <p:spPr>
          <a:xfrm>
            <a:off x="3190849" y="5096527"/>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3" name="object 132">
            <a:extLst>
              <a:ext uri="{FF2B5EF4-FFF2-40B4-BE49-F238E27FC236}">
                <a16:creationId xmlns:a16="http://schemas.microsoft.com/office/drawing/2014/main" id="{79A4E7E7-4B4B-4044-80FD-24596C5C00EF}"/>
              </a:ext>
            </a:extLst>
          </p:cNvPr>
          <p:cNvSpPr/>
          <p:nvPr/>
        </p:nvSpPr>
        <p:spPr>
          <a:xfrm>
            <a:off x="2247176" y="6028122"/>
            <a:ext cx="129539" cy="215900"/>
          </a:xfrm>
          <a:custGeom>
            <a:avLst/>
            <a:gdLst/>
            <a:ahLst/>
            <a:cxnLst/>
            <a:rect l="l" t="t" r="r" b="b"/>
            <a:pathLst>
              <a:path w="129539"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4" name="object 133">
            <a:extLst>
              <a:ext uri="{FF2B5EF4-FFF2-40B4-BE49-F238E27FC236}">
                <a16:creationId xmlns:a16="http://schemas.microsoft.com/office/drawing/2014/main" id="{E163C3C5-9990-B24C-A122-BE193514FEA9}"/>
              </a:ext>
            </a:extLst>
          </p:cNvPr>
          <p:cNvSpPr/>
          <p:nvPr/>
        </p:nvSpPr>
        <p:spPr>
          <a:xfrm>
            <a:off x="1858580" y="6042461"/>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5" name="object 134">
            <a:extLst>
              <a:ext uri="{FF2B5EF4-FFF2-40B4-BE49-F238E27FC236}">
                <a16:creationId xmlns:a16="http://schemas.microsoft.com/office/drawing/2014/main" id="{227418EB-87AA-6E43-B870-7F5F55950953}"/>
              </a:ext>
            </a:extLst>
          </p:cNvPr>
          <p:cNvSpPr/>
          <p:nvPr/>
        </p:nvSpPr>
        <p:spPr>
          <a:xfrm>
            <a:off x="2085263" y="6049662"/>
            <a:ext cx="36195" cy="197485"/>
          </a:xfrm>
          <a:custGeom>
            <a:avLst/>
            <a:gdLst/>
            <a:ahLst/>
            <a:cxnLst/>
            <a:rect l="l" t="t" r="r" b="b"/>
            <a:pathLst>
              <a:path w="36194"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4" name="object 143">
            <a:extLst>
              <a:ext uri="{FF2B5EF4-FFF2-40B4-BE49-F238E27FC236}">
                <a16:creationId xmlns:a16="http://schemas.microsoft.com/office/drawing/2014/main" id="{92B0B18B-1928-9644-976E-27476453476B}"/>
              </a:ext>
            </a:extLst>
          </p:cNvPr>
          <p:cNvSpPr/>
          <p:nvPr/>
        </p:nvSpPr>
        <p:spPr>
          <a:xfrm>
            <a:off x="1266678" y="5079864"/>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5" name="object 144">
            <a:extLst>
              <a:ext uri="{FF2B5EF4-FFF2-40B4-BE49-F238E27FC236}">
                <a16:creationId xmlns:a16="http://schemas.microsoft.com/office/drawing/2014/main" id="{8E1A33D5-D1BA-1D4D-A659-F03A6D3D9FCE}"/>
              </a:ext>
            </a:extLst>
          </p:cNvPr>
          <p:cNvSpPr/>
          <p:nvPr/>
        </p:nvSpPr>
        <p:spPr>
          <a:xfrm>
            <a:off x="1759623" y="5094215"/>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6" name="object 145">
            <a:extLst>
              <a:ext uri="{FF2B5EF4-FFF2-40B4-BE49-F238E27FC236}">
                <a16:creationId xmlns:a16="http://schemas.microsoft.com/office/drawing/2014/main" id="{57700F4A-33E8-6E44-9CB3-9D042F4F4C78}"/>
              </a:ext>
            </a:extLst>
          </p:cNvPr>
          <p:cNvSpPr/>
          <p:nvPr/>
        </p:nvSpPr>
        <p:spPr>
          <a:xfrm>
            <a:off x="1522148" y="5101403"/>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0" name="object 159">
            <a:extLst>
              <a:ext uri="{FF2B5EF4-FFF2-40B4-BE49-F238E27FC236}">
                <a16:creationId xmlns:a16="http://schemas.microsoft.com/office/drawing/2014/main" id="{383A2B55-0564-8140-BD6B-6F4E0DCB0810}"/>
              </a:ext>
            </a:extLst>
          </p:cNvPr>
          <p:cNvSpPr/>
          <p:nvPr/>
        </p:nvSpPr>
        <p:spPr>
          <a:xfrm>
            <a:off x="1547342" y="3320656"/>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1" name="object 160">
            <a:extLst>
              <a:ext uri="{FF2B5EF4-FFF2-40B4-BE49-F238E27FC236}">
                <a16:creationId xmlns:a16="http://schemas.microsoft.com/office/drawing/2014/main" id="{D8234056-2E31-E84F-AC14-87C207DD2D8D}"/>
              </a:ext>
            </a:extLst>
          </p:cNvPr>
          <p:cNvSpPr/>
          <p:nvPr/>
        </p:nvSpPr>
        <p:spPr>
          <a:xfrm>
            <a:off x="3176701" y="350720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2" name="object 161">
            <a:extLst>
              <a:ext uri="{FF2B5EF4-FFF2-40B4-BE49-F238E27FC236}">
                <a16:creationId xmlns:a16="http://schemas.microsoft.com/office/drawing/2014/main" id="{E182070B-BABE-6E41-B06B-24A528F061A6}"/>
              </a:ext>
            </a:extLst>
          </p:cNvPr>
          <p:cNvSpPr/>
          <p:nvPr/>
        </p:nvSpPr>
        <p:spPr>
          <a:xfrm>
            <a:off x="2525439" y="3503637"/>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3" name="object 162">
            <a:extLst>
              <a:ext uri="{FF2B5EF4-FFF2-40B4-BE49-F238E27FC236}">
                <a16:creationId xmlns:a16="http://schemas.microsoft.com/office/drawing/2014/main" id="{44492902-F9FE-BA49-9106-428D4B17F228}"/>
              </a:ext>
            </a:extLst>
          </p:cNvPr>
          <p:cNvSpPr/>
          <p:nvPr/>
        </p:nvSpPr>
        <p:spPr>
          <a:xfrm>
            <a:off x="3043585" y="352874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4" name="object 163">
            <a:extLst>
              <a:ext uri="{FF2B5EF4-FFF2-40B4-BE49-F238E27FC236}">
                <a16:creationId xmlns:a16="http://schemas.microsoft.com/office/drawing/2014/main" id="{C6E9AF9C-0611-B54C-A58A-271023977E54}"/>
              </a:ext>
            </a:extLst>
          </p:cNvPr>
          <p:cNvSpPr/>
          <p:nvPr/>
        </p:nvSpPr>
        <p:spPr>
          <a:xfrm>
            <a:off x="2654973" y="3517976"/>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9" name="object 168">
            <a:extLst>
              <a:ext uri="{FF2B5EF4-FFF2-40B4-BE49-F238E27FC236}">
                <a16:creationId xmlns:a16="http://schemas.microsoft.com/office/drawing/2014/main" id="{73B7F020-913A-BF42-8787-D2E444F443D3}"/>
              </a:ext>
            </a:extLst>
          </p:cNvPr>
          <p:cNvSpPr/>
          <p:nvPr/>
        </p:nvSpPr>
        <p:spPr>
          <a:xfrm>
            <a:off x="896054" y="3317075"/>
            <a:ext cx="129539" cy="215900"/>
          </a:xfrm>
          <a:custGeom>
            <a:avLst/>
            <a:gdLst/>
            <a:ahLst/>
            <a:cxnLst/>
            <a:rect l="l" t="t" r="r" b="b"/>
            <a:pathLst>
              <a:path w="129540"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0" name="object 169">
            <a:extLst>
              <a:ext uri="{FF2B5EF4-FFF2-40B4-BE49-F238E27FC236}">
                <a16:creationId xmlns:a16="http://schemas.microsoft.com/office/drawing/2014/main" id="{9A47C21A-8EA0-024C-A66C-A5331C5D9FF7}"/>
              </a:ext>
            </a:extLst>
          </p:cNvPr>
          <p:cNvSpPr/>
          <p:nvPr/>
        </p:nvSpPr>
        <p:spPr>
          <a:xfrm>
            <a:off x="1388999" y="3331426"/>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1" name="object 170">
            <a:extLst>
              <a:ext uri="{FF2B5EF4-FFF2-40B4-BE49-F238E27FC236}">
                <a16:creationId xmlns:a16="http://schemas.microsoft.com/office/drawing/2014/main" id="{980D2B7E-921A-7547-9F79-E515A97BF70C}"/>
              </a:ext>
            </a:extLst>
          </p:cNvPr>
          <p:cNvSpPr/>
          <p:nvPr/>
        </p:nvSpPr>
        <p:spPr>
          <a:xfrm>
            <a:off x="1151524" y="3338614"/>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dissolve">
                                      <p:cBhvr>
                                        <p:cTn id="27" dur="500"/>
                                        <p:tgtEl>
                                          <p:spTgt spid="16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dissolve">
                                      <p:cBhvr>
                                        <p:cTn id="30" dur="500"/>
                                        <p:tgtEl>
                                          <p:spTgt spid="16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dissolve">
                                      <p:cBhvr>
                                        <p:cTn id="33" dur="500"/>
                                        <p:tgtEl>
                                          <p:spTgt spid="17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dissolve">
                                      <p:cBhvr>
                                        <p:cTn id="36" dur="500"/>
                                        <p:tgtEl>
                                          <p:spTgt spid="17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dissolve">
                                      <p:cBhvr>
                                        <p:cTn id="39" dur="500"/>
                                        <p:tgtEl>
                                          <p:spTgt spid="17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3"/>
                                        </p:tgtEl>
                                        <p:attrNameLst>
                                          <p:attrName>style.visibility</p:attrName>
                                        </p:attrNameLst>
                                      </p:cBhvr>
                                      <p:to>
                                        <p:strVal val="visible"/>
                                      </p:to>
                                    </p:set>
                                    <p:animEffect transition="in" filter="dissolve">
                                      <p:cBhvr>
                                        <p:cTn id="42" dur="500"/>
                                        <p:tgtEl>
                                          <p:spTgt spid="17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4"/>
                                        </p:tgtEl>
                                        <p:attrNameLst>
                                          <p:attrName>style.visibility</p:attrName>
                                        </p:attrNameLst>
                                      </p:cBhvr>
                                      <p:to>
                                        <p:strVal val="visible"/>
                                      </p:to>
                                    </p:set>
                                    <p:animEffect transition="in" filter="dissolve">
                                      <p:cBhvr>
                                        <p:cTn id="45" dur="500"/>
                                        <p:tgtEl>
                                          <p:spTgt spid="17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dissolve">
                                      <p:cBhvr>
                                        <p:cTn id="50" dur="500"/>
                                        <p:tgtEl>
                                          <p:spTgt spid="15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55"/>
                                        </p:tgtEl>
                                        <p:attrNameLst>
                                          <p:attrName>style.visibility</p:attrName>
                                        </p:attrNameLst>
                                      </p:cBhvr>
                                      <p:to>
                                        <p:strVal val="visible"/>
                                      </p:to>
                                    </p:set>
                                    <p:animEffect transition="in" filter="dissolve">
                                      <p:cBhvr>
                                        <p:cTn id="53" dur="500"/>
                                        <p:tgtEl>
                                          <p:spTgt spid="15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dissolve">
                                      <p:cBhvr>
                                        <p:cTn id="56" dur="500"/>
                                        <p:tgtEl>
                                          <p:spTgt spid="1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dissolve">
                                      <p:cBhvr>
                                        <p:cTn id="59" dur="500"/>
                                        <p:tgtEl>
                                          <p:spTgt spid="15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dissolve">
                                      <p:cBhvr>
                                        <p:cTn id="62" dur="500"/>
                                        <p:tgtEl>
                                          <p:spTgt spid="15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Effect transition="in" filter="dissolve">
                                      <p:cBhvr>
                                        <p:cTn id="65" dur="500"/>
                                        <p:tgtEl>
                                          <p:spTgt spid="15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61"/>
                                        </p:tgtEl>
                                        <p:attrNameLst>
                                          <p:attrName>style.visibility</p:attrName>
                                        </p:attrNameLst>
                                      </p:cBhvr>
                                      <p:to>
                                        <p:strVal val="visible"/>
                                      </p:to>
                                    </p:set>
                                    <p:animEffect transition="in" filter="dissolve">
                                      <p:cBhvr>
                                        <p:cTn id="68" dur="500"/>
                                        <p:tgtEl>
                                          <p:spTgt spid="16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dissolve">
                                      <p:cBhvr>
                                        <p:cTn id="71" dur="500"/>
                                        <p:tgtEl>
                                          <p:spTgt spid="16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dissolve">
                                      <p:cBhvr>
                                        <p:cTn id="74" dur="500"/>
                                        <p:tgtEl>
                                          <p:spTgt spid="16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dissolve">
                                      <p:cBhvr>
                                        <p:cTn id="77" dur="500"/>
                                        <p:tgtEl>
                                          <p:spTgt spid="16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dissolve">
                                      <p:cBhvr>
                                        <p:cTn id="80" dur="500"/>
                                        <p:tgtEl>
                                          <p:spTgt spid="16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dissolve">
                                      <p:cBhvr>
                                        <p:cTn id="83" dur="500"/>
                                        <p:tgtEl>
                                          <p:spTgt spid="16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dissolve">
                                      <p:cBhvr>
                                        <p:cTn id="86" dur="500"/>
                                        <p:tgtEl>
                                          <p:spTgt spid="16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68"/>
                                        </p:tgtEl>
                                        <p:attrNameLst>
                                          <p:attrName>style.visibility</p:attrName>
                                        </p:attrNameLst>
                                      </p:cBhvr>
                                      <p:to>
                                        <p:strVal val="visible"/>
                                      </p:to>
                                    </p:set>
                                    <p:animEffect transition="in" filter="dissolve">
                                      <p:cBhvr>
                                        <p:cTn id="89" dur="500"/>
                                        <p:tgtEl>
                                          <p:spTgt spid="16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Effect transition="in" filter="dissolve">
                                      <p:cBhvr>
                                        <p:cTn id="92" dur="500"/>
                                        <p:tgtEl>
                                          <p:spTgt spid="175"/>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6"/>
                                        </p:tgtEl>
                                        <p:attrNameLst>
                                          <p:attrName>style.visibility</p:attrName>
                                        </p:attrNameLst>
                                      </p:cBhvr>
                                      <p:to>
                                        <p:strVal val="visible"/>
                                      </p:to>
                                    </p:set>
                                    <p:animEffect transition="in" filter="dissolve">
                                      <p:cBhvr>
                                        <p:cTn id="95" dur="500"/>
                                        <p:tgtEl>
                                          <p:spTgt spid="17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dissolve">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dissolve">
                                      <p:cBhvr>
                                        <p:cTn id="105" dur="500"/>
                                        <p:tgtEl>
                                          <p:spTgt spid="11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41"/>
                                        </p:tgtEl>
                                        <p:attrNameLst>
                                          <p:attrName>style.visibility</p:attrName>
                                        </p:attrNameLst>
                                      </p:cBhvr>
                                      <p:to>
                                        <p:strVal val="visible"/>
                                      </p:to>
                                    </p:set>
                                    <p:animEffect transition="in" filter="dissolve">
                                      <p:cBhvr>
                                        <p:cTn id="108" dur="500"/>
                                        <p:tgtEl>
                                          <p:spTgt spid="14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dissolve">
                                      <p:cBhvr>
                                        <p:cTn id="111" dur="500"/>
                                        <p:tgtEl>
                                          <p:spTgt spid="14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43"/>
                                        </p:tgtEl>
                                        <p:attrNameLst>
                                          <p:attrName>style.visibility</p:attrName>
                                        </p:attrNameLst>
                                      </p:cBhvr>
                                      <p:to>
                                        <p:strVal val="visible"/>
                                      </p:to>
                                    </p:set>
                                    <p:animEffect transition="in" filter="dissolve">
                                      <p:cBhvr>
                                        <p:cTn id="114" dur="500"/>
                                        <p:tgtEl>
                                          <p:spTgt spid="1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44"/>
                                        </p:tgtEl>
                                        <p:attrNameLst>
                                          <p:attrName>style.visibility</p:attrName>
                                        </p:attrNameLst>
                                      </p:cBhvr>
                                      <p:to>
                                        <p:strVal val="visible"/>
                                      </p:to>
                                    </p:set>
                                    <p:animEffect transition="in" filter="dissolve">
                                      <p:cBhvr>
                                        <p:cTn id="117" dur="500"/>
                                        <p:tgtEl>
                                          <p:spTgt spid="14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dissolve">
                                      <p:cBhvr>
                                        <p:cTn id="120" dur="500"/>
                                        <p:tgtEl>
                                          <p:spTgt spid="14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dissolve">
                                      <p:cBhvr>
                                        <p:cTn id="123" dur="500"/>
                                        <p:tgtEl>
                                          <p:spTgt spid="14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dissolve">
                                      <p:cBhvr>
                                        <p:cTn id="126" dur="500"/>
                                        <p:tgtEl>
                                          <p:spTgt spid="14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dissolve">
                                      <p:cBhvr>
                                        <p:cTn id="129" dur="500"/>
                                        <p:tgtEl>
                                          <p:spTgt spid="14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49"/>
                                        </p:tgtEl>
                                        <p:attrNameLst>
                                          <p:attrName>style.visibility</p:attrName>
                                        </p:attrNameLst>
                                      </p:cBhvr>
                                      <p:to>
                                        <p:strVal val="visible"/>
                                      </p:to>
                                    </p:set>
                                    <p:animEffect transition="in" filter="dissolve">
                                      <p:cBhvr>
                                        <p:cTn id="132" dur="500"/>
                                        <p:tgtEl>
                                          <p:spTgt spid="14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8"/>
                                        </p:tgtEl>
                                        <p:attrNameLst>
                                          <p:attrName>style.visibility</p:attrName>
                                        </p:attrNameLst>
                                      </p:cBhvr>
                                      <p:to>
                                        <p:strVal val="visible"/>
                                      </p:to>
                                    </p:set>
                                    <p:animEffect transition="in" filter="dissolve">
                                      <p:cBhvr>
                                        <p:cTn id="135" dur="500"/>
                                        <p:tgtEl>
                                          <p:spTgt spid="178"/>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dissolve">
                                      <p:cBhvr>
                                        <p:cTn id="138" dur="500"/>
                                        <p:tgtEl>
                                          <p:spTgt spid="180"/>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dissolve">
                                      <p:cBhvr>
                                        <p:cTn id="143" dur="500"/>
                                        <p:tgtEl>
                                          <p:spTgt spid="101"/>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2"/>
                                        </p:tgtEl>
                                        <p:attrNameLst>
                                          <p:attrName>style.visibility</p:attrName>
                                        </p:attrNameLst>
                                      </p:cBhvr>
                                      <p:to>
                                        <p:strVal val="visible"/>
                                      </p:to>
                                    </p:set>
                                    <p:animEffect transition="in" filter="dissolve">
                                      <p:cBhvr>
                                        <p:cTn id="146" dur="500"/>
                                        <p:tgtEl>
                                          <p:spTgt spid="102"/>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13"/>
                                        </p:tgtEl>
                                        <p:attrNameLst>
                                          <p:attrName>style.visibility</p:attrName>
                                        </p:attrNameLst>
                                      </p:cBhvr>
                                      <p:to>
                                        <p:strVal val="visible"/>
                                      </p:to>
                                    </p:set>
                                    <p:animEffect transition="in" filter="dissolve">
                                      <p:cBhvr>
                                        <p:cTn id="149" dur="500"/>
                                        <p:tgtEl>
                                          <p:spTgt spid="113"/>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4"/>
                                        </p:tgtEl>
                                        <p:attrNameLst>
                                          <p:attrName>style.visibility</p:attrName>
                                        </p:attrNameLst>
                                      </p:cBhvr>
                                      <p:to>
                                        <p:strVal val="visible"/>
                                      </p:to>
                                    </p:set>
                                    <p:animEffect transition="in" filter="dissolve">
                                      <p:cBhvr>
                                        <p:cTn id="152" dur="500"/>
                                        <p:tgtEl>
                                          <p:spTgt spid="11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dissolve">
                                      <p:cBhvr>
                                        <p:cTn id="155" dur="500"/>
                                        <p:tgtEl>
                                          <p:spTgt spid="11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dissolve">
                                      <p:cBhvr>
                                        <p:cTn id="158" dur="500"/>
                                        <p:tgtEl>
                                          <p:spTgt spid="116"/>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animEffect transition="in" filter="dissolve">
                                      <p:cBhvr>
                                        <p:cTn id="161" dur="500"/>
                                        <p:tgtEl>
                                          <p:spTgt spid="117"/>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8"/>
                                        </p:tgtEl>
                                        <p:attrNameLst>
                                          <p:attrName>style.visibility</p:attrName>
                                        </p:attrNameLst>
                                      </p:cBhvr>
                                      <p:to>
                                        <p:strVal val="visible"/>
                                      </p:to>
                                    </p:set>
                                    <p:animEffect transition="in" filter="dissolve">
                                      <p:cBhvr>
                                        <p:cTn id="164" dur="500"/>
                                        <p:tgtEl>
                                          <p:spTgt spid="118"/>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Effect transition="in" filter="dissolve">
                                      <p:cBhvr>
                                        <p:cTn id="167" dur="500"/>
                                        <p:tgtEl>
                                          <p:spTgt spid="119"/>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24"/>
                                        </p:tgtEl>
                                        <p:attrNameLst>
                                          <p:attrName>style.visibility</p:attrName>
                                        </p:attrNameLst>
                                      </p:cBhvr>
                                      <p:to>
                                        <p:strVal val="visible"/>
                                      </p:to>
                                    </p:set>
                                    <p:animEffect transition="in" filter="dissolve">
                                      <p:cBhvr>
                                        <p:cTn id="170" dur="500"/>
                                        <p:tgtEl>
                                          <p:spTgt spid="12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25"/>
                                        </p:tgtEl>
                                        <p:attrNameLst>
                                          <p:attrName>style.visibility</p:attrName>
                                        </p:attrNameLst>
                                      </p:cBhvr>
                                      <p:to>
                                        <p:strVal val="visible"/>
                                      </p:to>
                                    </p:set>
                                    <p:animEffect transition="in" filter="dissolve">
                                      <p:cBhvr>
                                        <p:cTn id="173" dur="500"/>
                                        <p:tgtEl>
                                          <p:spTgt spid="12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dissolve">
                                      <p:cBhvr>
                                        <p:cTn id="176" dur="500"/>
                                        <p:tgtEl>
                                          <p:spTgt spid="12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7"/>
                                        </p:tgtEl>
                                        <p:attrNameLst>
                                          <p:attrName>style.visibility</p:attrName>
                                        </p:attrNameLst>
                                      </p:cBhvr>
                                      <p:to>
                                        <p:strVal val="visible"/>
                                      </p:to>
                                    </p:set>
                                    <p:animEffect transition="in" filter="dissolve">
                                      <p:cBhvr>
                                        <p:cTn id="179" dur="500"/>
                                        <p:tgtEl>
                                          <p:spTgt spid="12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50"/>
                                        </p:tgtEl>
                                        <p:attrNameLst>
                                          <p:attrName>style.visibility</p:attrName>
                                        </p:attrNameLst>
                                      </p:cBhvr>
                                      <p:to>
                                        <p:strVal val="visible"/>
                                      </p:to>
                                    </p:set>
                                    <p:animEffect transition="in" filter="dissolve">
                                      <p:cBhvr>
                                        <p:cTn id="182" dur="500"/>
                                        <p:tgtEl>
                                          <p:spTgt spid="15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51"/>
                                        </p:tgtEl>
                                        <p:attrNameLst>
                                          <p:attrName>style.visibility</p:attrName>
                                        </p:attrNameLst>
                                      </p:cBhvr>
                                      <p:to>
                                        <p:strVal val="visible"/>
                                      </p:to>
                                    </p:set>
                                    <p:animEffect transition="in" filter="dissolve">
                                      <p:cBhvr>
                                        <p:cTn id="185" dur="500"/>
                                        <p:tgtEl>
                                          <p:spTgt spid="15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52"/>
                                        </p:tgtEl>
                                        <p:attrNameLst>
                                          <p:attrName>style.visibility</p:attrName>
                                        </p:attrNameLst>
                                      </p:cBhvr>
                                      <p:to>
                                        <p:strVal val="visible"/>
                                      </p:to>
                                    </p:set>
                                    <p:animEffect transition="in" filter="dissolve">
                                      <p:cBhvr>
                                        <p:cTn id="188" dur="500"/>
                                        <p:tgtEl>
                                          <p:spTgt spid="152"/>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83"/>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103"/>
                                        </p:tgtEl>
                                        <p:attrNameLst>
                                          <p:attrName>style.visibility</p:attrName>
                                        </p:attrNameLst>
                                      </p:cBhvr>
                                      <p:to>
                                        <p:strVal val="visible"/>
                                      </p:to>
                                    </p:set>
                                    <p:animEffect transition="in" filter="dissolve">
                                      <p:cBhvr>
                                        <p:cTn id="197" dur="500"/>
                                        <p:tgtEl>
                                          <p:spTgt spid="103"/>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104"/>
                                        </p:tgtEl>
                                        <p:attrNameLst>
                                          <p:attrName>style.visibility</p:attrName>
                                        </p:attrNameLst>
                                      </p:cBhvr>
                                      <p:to>
                                        <p:strVal val="visible"/>
                                      </p:to>
                                    </p:set>
                                    <p:animEffect transition="in" filter="dissolve">
                                      <p:cBhvr>
                                        <p:cTn id="200" dur="500"/>
                                        <p:tgtEl>
                                          <p:spTgt spid="104"/>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128"/>
                                        </p:tgtEl>
                                        <p:attrNameLst>
                                          <p:attrName>style.visibility</p:attrName>
                                        </p:attrNameLst>
                                      </p:cBhvr>
                                      <p:to>
                                        <p:strVal val="visible"/>
                                      </p:to>
                                    </p:set>
                                    <p:animEffect transition="in" filter="dissolve">
                                      <p:cBhvr>
                                        <p:cTn id="203" dur="500"/>
                                        <p:tgtEl>
                                          <p:spTgt spid="128"/>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129"/>
                                        </p:tgtEl>
                                        <p:attrNameLst>
                                          <p:attrName>style.visibility</p:attrName>
                                        </p:attrNameLst>
                                      </p:cBhvr>
                                      <p:to>
                                        <p:strVal val="visible"/>
                                      </p:to>
                                    </p:set>
                                    <p:animEffect transition="in" filter="dissolve">
                                      <p:cBhvr>
                                        <p:cTn id="206" dur="500"/>
                                        <p:tgtEl>
                                          <p:spTgt spid="129"/>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30"/>
                                        </p:tgtEl>
                                        <p:attrNameLst>
                                          <p:attrName>style.visibility</p:attrName>
                                        </p:attrNameLst>
                                      </p:cBhvr>
                                      <p:to>
                                        <p:strVal val="visible"/>
                                      </p:to>
                                    </p:set>
                                    <p:animEffect transition="in" filter="dissolve">
                                      <p:cBhvr>
                                        <p:cTn id="209" dur="500"/>
                                        <p:tgtEl>
                                          <p:spTgt spid="130"/>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33"/>
                                        </p:tgtEl>
                                        <p:attrNameLst>
                                          <p:attrName>style.visibility</p:attrName>
                                        </p:attrNameLst>
                                      </p:cBhvr>
                                      <p:to>
                                        <p:strVal val="visible"/>
                                      </p:to>
                                    </p:set>
                                    <p:animEffect transition="in" filter="dissolve">
                                      <p:cBhvr>
                                        <p:cTn id="212" dur="500"/>
                                        <p:tgtEl>
                                          <p:spTgt spid="133"/>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34"/>
                                        </p:tgtEl>
                                        <p:attrNameLst>
                                          <p:attrName>style.visibility</p:attrName>
                                        </p:attrNameLst>
                                      </p:cBhvr>
                                      <p:to>
                                        <p:strVal val="visible"/>
                                      </p:to>
                                    </p:set>
                                    <p:animEffect transition="in" filter="dissolve">
                                      <p:cBhvr>
                                        <p:cTn id="215" dur="500"/>
                                        <p:tgtEl>
                                          <p:spTgt spid="134"/>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35"/>
                                        </p:tgtEl>
                                        <p:attrNameLst>
                                          <p:attrName>style.visibility</p:attrName>
                                        </p:attrNameLst>
                                      </p:cBhvr>
                                      <p:to>
                                        <p:strVal val="visible"/>
                                      </p:to>
                                    </p:set>
                                    <p:animEffect transition="in" filter="dissolve">
                                      <p:cBhvr>
                                        <p:cTn id="218" dur="500"/>
                                        <p:tgtEl>
                                          <p:spTgt spid="135"/>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36"/>
                                        </p:tgtEl>
                                        <p:attrNameLst>
                                          <p:attrName>style.visibility</p:attrName>
                                        </p:attrNameLst>
                                      </p:cBhvr>
                                      <p:to>
                                        <p:strVal val="visible"/>
                                      </p:to>
                                    </p:set>
                                    <p:animEffect transition="in" filter="dissolve">
                                      <p:cBhvr>
                                        <p:cTn id="221" dur="500"/>
                                        <p:tgtEl>
                                          <p:spTgt spid="136"/>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37"/>
                                        </p:tgtEl>
                                        <p:attrNameLst>
                                          <p:attrName>style.visibility</p:attrName>
                                        </p:attrNameLst>
                                      </p:cBhvr>
                                      <p:to>
                                        <p:strVal val="visible"/>
                                      </p:to>
                                    </p:set>
                                    <p:animEffect transition="in" filter="dissolve">
                                      <p:cBhvr>
                                        <p:cTn id="224" dur="500"/>
                                        <p:tgtEl>
                                          <p:spTgt spid="137"/>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138"/>
                                        </p:tgtEl>
                                        <p:attrNameLst>
                                          <p:attrName>style.visibility</p:attrName>
                                        </p:attrNameLst>
                                      </p:cBhvr>
                                      <p:to>
                                        <p:strVal val="visible"/>
                                      </p:to>
                                    </p:set>
                                    <p:animEffect transition="in" filter="dissolve">
                                      <p:cBhvr>
                                        <p:cTn id="227" dur="500"/>
                                        <p:tgtEl>
                                          <p:spTgt spid="138"/>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140"/>
                                        </p:tgtEl>
                                        <p:attrNameLst>
                                          <p:attrName>style.visibility</p:attrName>
                                        </p:attrNameLst>
                                      </p:cBhvr>
                                      <p:to>
                                        <p:strVal val="visible"/>
                                      </p:to>
                                    </p:set>
                                    <p:animEffect transition="in" filter="dissolve">
                                      <p:cBhvr>
                                        <p:cTn id="230" dur="500"/>
                                        <p:tgtEl>
                                          <p:spTgt spid="14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9"/>
                                        </p:tgtEl>
                                        <p:attrNameLst>
                                          <p:attrName>style.visibility</p:attrName>
                                        </p:attrNameLst>
                                      </p:cBhvr>
                                      <p:to>
                                        <p:strVal val="visible"/>
                                      </p:to>
                                    </p:set>
                                    <p:animEffect transition="in" filter="dissolve">
                                      <p:cBhvr>
                                        <p:cTn id="235" dur="500"/>
                                        <p:tgtEl>
                                          <p:spTgt spid="99"/>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00"/>
                                        </p:tgtEl>
                                        <p:attrNameLst>
                                          <p:attrName>style.visibility</p:attrName>
                                        </p:attrNameLst>
                                      </p:cBhvr>
                                      <p:to>
                                        <p:strVal val="visible"/>
                                      </p:to>
                                    </p:set>
                                    <p:animEffect transition="in" filter="dissolve">
                                      <p:cBhvr>
                                        <p:cTn id="238" dur="500"/>
                                        <p:tgtEl>
                                          <p:spTgt spid="10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05"/>
                                        </p:tgtEl>
                                        <p:attrNameLst>
                                          <p:attrName>style.visibility</p:attrName>
                                        </p:attrNameLst>
                                      </p:cBhvr>
                                      <p:to>
                                        <p:strVal val="visible"/>
                                      </p:to>
                                    </p:set>
                                    <p:animEffect transition="in" filter="dissolve">
                                      <p:cBhvr>
                                        <p:cTn id="241" dur="500"/>
                                        <p:tgtEl>
                                          <p:spTgt spid="10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06"/>
                                        </p:tgtEl>
                                        <p:attrNameLst>
                                          <p:attrName>style.visibility</p:attrName>
                                        </p:attrNameLst>
                                      </p:cBhvr>
                                      <p:to>
                                        <p:strVal val="visible"/>
                                      </p:to>
                                    </p:set>
                                    <p:animEffect transition="in" filter="dissolve">
                                      <p:cBhvr>
                                        <p:cTn id="244" dur="500"/>
                                        <p:tgtEl>
                                          <p:spTgt spid="106"/>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07"/>
                                        </p:tgtEl>
                                        <p:attrNameLst>
                                          <p:attrName>style.visibility</p:attrName>
                                        </p:attrNameLst>
                                      </p:cBhvr>
                                      <p:to>
                                        <p:strVal val="visible"/>
                                      </p:to>
                                    </p:set>
                                    <p:animEffect transition="in" filter="dissolve">
                                      <p:cBhvr>
                                        <p:cTn id="247" dur="500"/>
                                        <p:tgtEl>
                                          <p:spTgt spid="107"/>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08"/>
                                        </p:tgtEl>
                                        <p:attrNameLst>
                                          <p:attrName>style.visibility</p:attrName>
                                        </p:attrNameLst>
                                      </p:cBhvr>
                                      <p:to>
                                        <p:strVal val="visible"/>
                                      </p:to>
                                    </p:set>
                                    <p:animEffect transition="in" filter="dissolve">
                                      <p:cBhvr>
                                        <p:cTn id="250" dur="500"/>
                                        <p:tgtEl>
                                          <p:spTgt spid="108"/>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09"/>
                                        </p:tgtEl>
                                        <p:attrNameLst>
                                          <p:attrName>style.visibility</p:attrName>
                                        </p:attrNameLst>
                                      </p:cBhvr>
                                      <p:to>
                                        <p:strVal val="visible"/>
                                      </p:to>
                                    </p:set>
                                    <p:animEffect transition="in" filter="dissolve">
                                      <p:cBhvr>
                                        <p:cTn id="253" dur="500"/>
                                        <p:tgtEl>
                                          <p:spTgt spid="109"/>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10"/>
                                        </p:tgtEl>
                                        <p:attrNameLst>
                                          <p:attrName>style.visibility</p:attrName>
                                        </p:attrNameLst>
                                      </p:cBhvr>
                                      <p:to>
                                        <p:strVal val="visible"/>
                                      </p:to>
                                    </p:set>
                                    <p:animEffect transition="in" filter="dissolve">
                                      <p:cBhvr>
                                        <p:cTn id="256" dur="500"/>
                                        <p:tgtEl>
                                          <p:spTgt spid="110"/>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11"/>
                                        </p:tgtEl>
                                        <p:attrNameLst>
                                          <p:attrName>style.visibility</p:attrName>
                                        </p:attrNameLst>
                                      </p:cBhvr>
                                      <p:to>
                                        <p:strVal val="visible"/>
                                      </p:to>
                                    </p:set>
                                    <p:animEffect transition="in" filter="dissolve">
                                      <p:cBhvr>
                                        <p:cTn id="259" dur="500"/>
                                        <p:tgtEl>
                                          <p:spTgt spid="111"/>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20"/>
                                        </p:tgtEl>
                                        <p:attrNameLst>
                                          <p:attrName>style.visibility</p:attrName>
                                        </p:attrNameLst>
                                      </p:cBhvr>
                                      <p:to>
                                        <p:strVal val="visible"/>
                                      </p:to>
                                    </p:set>
                                    <p:animEffect transition="in" filter="dissolve">
                                      <p:cBhvr>
                                        <p:cTn id="262" dur="500"/>
                                        <p:tgtEl>
                                          <p:spTgt spid="120"/>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21"/>
                                        </p:tgtEl>
                                        <p:attrNameLst>
                                          <p:attrName>style.visibility</p:attrName>
                                        </p:attrNameLst>
                                      </p:cBhvr>
                                      <p:to>
                                        <p:strVal val="visible"/>
                                      </p:to>
                                    </p:set>
                                    <p:animEffect transition="in" filter="dissolve">
                                      <p:cBhvr>
                                        <p:cTn id="265" dur="500"/>
                                        <p:tgtEl>
                                          <p:spTgt spid="121"/>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122"/>
                                        </p:tgtEl>
                                        <p:attrNameLst>
                                          <p:attrName>style.visibility</p:attrName>
                                        </p:attrNameLst>
                                      </p:cBhvr>
                                      <p:to>
                                        <p:strVal val="visible"/>
                                      </p:to>
                                    </p:set>
                                    <p:animEffect transition="in" filter="dissolve">
                                      <p:cBhvr>
                                        <p:cTn id="268" dur="500"/>
                                        <p:tgtEl>
                                          <p:spTgt spid="122"/>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123"/>
                                        </p:tgtEl>
                                        <p:attrNameLst>
                                          <p:attrName>style.visibility</p:attrName>
                                        </p:attrNameLst>
                                      </p:cBhvr>
                                      <p:to>
                                        <p:strVal val="visible"/>
                                      </p:to>
                                    </p:set>
                                    <p:animEffect transition="in" filter="dissolve">
                                      <p:cBhvr>
                                        <p:cTn id="271" dur="500"/>
                                        <p:tgtEl>
                                          <p:spTgt spid="123"/>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131"/>
                                        </p:tgtEl>
                                        <p:attrNameLst>
                                          <p:attrName>style.visibility</p:attrName>
                                        </p:attrNameLst>
                                      </p:cBhvr>
                                      <p:to>
                                        <p:strVal val="visible"/>
                                      </p:to>
                                    </p:set>
                                    <p:animEffect transition="in" filter="dissolve">
                                      <p:cBhvr>
                                        <p:cTn id="274" dur="500"/>
                                        <p:tgtEl>
                                          <p:spTgt spid="131"/>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132"/>
                                        </p:tgtEl>
                                        <p:attrNameLst>
                                          <p:attrName>style.visibility</p:attrName>
                                        </p:attrNameLst>
                                      </p:cBhvr>
                                      <p:to>
                                        <p:strVal val="visible"/>
                                      </p:to>
                                    </p:set>
                                    <p:animEffect transition="in" filter="dissolve">
                                      <p:cBhvr>
                                        <p:cTn id="277" dur="500"/>
                                        <p:tgtEl>
                                          <p:spTgt spid="13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139"/>
                                        </p:tgtEl>
                                        <p:attrNameLst>
                                          <p:attrName>style.visibility</p:attrName>
                                        </p:attrNameLst>
                                      </p:cBhvr>
                                      <p:to>
                                        <p:strVal val="visible"/>
                                      </p:to>
                                    </p:set>
                                    <p:animEffect transition="in" filter="dissolve">
                                      <p:cBhvr>
                                        <p:cTn id="280" dur="500"/>
                                        <p:tgtEl>
                                          <p:spTgt spid="139"/>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28"/>
                                        </p:tgtEl>
                                        <p:attrNameLst>
                                          <p:attrName>style.visibility</p:attrName>
                                        </p:attrNameLst>
                                      </p:cBhvr>
                                      <p:to>
                                        <p:strVal val="visible"/>
                                      </p:to>
                                    </p:set>
                                    <p:animEffect transition="in" filter="dissolve">
                                      <p:cBhvr>
                                        <p:cTn id="285" dur="500"/>
                                        <p:tgtEl>
                                          <p:spTgt spid="28"/>
                                        </p:tgtEl>
                                      </p:cBhvr>
                                    </p:animEffect>
                                  </p:childTnLst>
                                </p:cTn>
                              </p:par>
                              <p:par>
                                <p:cTn id="286" presetID="9" presetClass="entr" presetSubtype="0" fill="hold" grpId="0" nodeType="withEffect">
                                  <p:stCondLst>
                                    <p:cond delay="0"/>
                                  </p:stCondLst>
                                  <p:childTnLst>
                                    <p:set>
                                      <p:cBhvr>
                                        <p:cTn id="287" dur="1" fill="hold">
                                          <p:stCondLst>
                                            <p:cond delay="0"/>
                                          </p:stCondLst>
                                        </p:cTn>
                                        <p:tgtEl>
                                          <p:spTgt spid="29"/>
                                        </p:tgtEl>
                                        <p:attrNameLst>
                                          <p:attrName>style.visibility</p:attrName>
                                        </p:attrNameLst>
                                      </p:cBhvr>
                                      <p:to>
                                        <p:strVal val="visible"/>
                                      </p:to>
                                    </p:set>
                                    <p:animEffect transition="in" filter="dissolve">
                                      <p:cBhvr>
                                        <p:cTn id="288" dur="500"/>
                                        <p:tgtEl>
                                          <p:spTgt spid="29"/>
                                        </p:tgtEl>
                                      </p:cBhvr>
                                    </p:animEffect>
                                  </p:childTnLst>
                                </p:cTn>
                              </p:par>
                              <p:par>
                                <p:cTn id="289" presetID="9" presetClass="entr" presetSubtype="0" fill="hold" grpId="0" nodeType="withEffect">
                                  <p:stCondLst>
                                    <p:cond delay="0"/>
                                  </p:stCondLst>
                                  <p:childTnLst>
                                    <p:set>
                                      <p:cBhvr>
                                        <p:cTn id="290" dur="1" fill="hold">
                                          <p:stCondLst>
                                            <p:cond delay="0"/>
                                          </p:stCondLst>
                                        </p:cTn>
                                        <p:tgtEl>
                                          <p:spTgt spid="30"/>
                                        </p:tgtEl>
                                        <p:attrNameLst>
                                          <p:attrName>style.visibility</p:attrName>
                                        </p:attrNameLst>
                                      </p:cBhvr>
                                      <p:to>
                                        <p:strVal val="visible"/>
                                      </p:to>
                                    </p:set>
                                    <p:animEffect transition="in" filter="dissolve">
                                      <p:cBhvr>
                                        <p:cTn id="291" dur="500"/>
                                        <p:tgtEl>
                                          <p:spTgt spid="30"/>
                                        </p:tgtEl>
                                      </p:cBhvr>
                                    </p:animEffect>
                                  </p:childTnLst>
                                </p:cTn>
                              </p:par>
                              <p:par>
                                <p:cTn id="292" presetID="9" presetClass="entr" presetSubtype="0" fill="hold" grpId="0" nodeType="withEffect">
                                  <p:stCondLst>
                                    <p:cond delay="0"/>
                                  </p:stCondLst>
                                  <p:childTnLst>
                                    <p:set>
                                      <p:cBhvr>
                                        <p:cTn id="293" dur="1" fill="hold">
                                          <p:stCondLst>
                                            <p:cond delay="0"/>
                                          </p:stCondLst>
                                        </p:cTn>
                                        <p:tgtEl>
                                          <p:spTgt spid="31"/>
                                        </p:tgtEl>
                                        <p:attrNameLst>
                                          <p:attrName>style.visibility</p:attrName>
                                        </p:attrNameLst>
                                      </p:cBhvr>
                                      <p:to>
                                        <p:strVal val="visible"/>
                                      </p:to>
                                    </p:set>
                                    <p:animEffect transition="in" filter="dissolve">
                                      <p:cBhvr>
                                        <p:cTn id="294" dur="500"/>
                                        <p:tgtEl>
                                          <p:spTgt spid="31"/>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49"/>
                                        </p:tgtEl>
                                        <p:attrNameLst>
                                          <p:attrName>style.visibility</p:attrName>
                                        </p:attrNameLst>
                                      </p:cBhvr>
                                      <p:to>
                                        <p:strVal val="visible"/>
                                      </p:to>
                                    </p:set>
                                    <p:animEffect transition="in" filter="dissolve">
                                      <p:cBhvr>
                                        <p:cTn id="297" dur="500"/>
                                        <p:tgtEl>
                                          <p:spTgt spid="49"/>
                                        </p:tgtEl>
                                      </p:cBhvr>
                                    </p:animEffect>
                                  </p:childTnLst>
                                </p:cTn>
                              </p:par>
                              <p:par>
                                <p:cTn id="298" presetID="9" presetClass="entr" presetSubtype="0" fill="hold" grpId="0" nodeType="withEffect">
                                  <p:stCondLst>
                                    <p:cond delay="0"/>
                                  </p:stCondLst>
                                  <p:childTnLst>
                                    <p:set>
                                      <p:cBhvr>
                                        <p:cTn id="299" dur="1" fill="hold">
                                          <p:stCondLst>
                                            <p:cond delay="0"/>
                                          </p:stCondLst>
                                        </p:cTn>
                                        <p:tgtEl>
                                          <p:spTgt spid="59"/>
                                        </p:tgtEl>
                                        <p:attrNameLst>
                                          <p:attrName>style.visibility</p:attrName>
                                        </p:attrNameLst>
                                      </p:cBhvr>
                                      <p:to>
                                        <p:strVal val="visible"/>
                                      </p:to>
                                    </p:set>
                                    <p:animEffect transition="in" filter="dissolve">
                                      <p:cBhvr>
                                        <p:cTn id="300" dur="500"/>
                                        <p:tgtEl>
                                          <p:spTgt spid="59"/>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60"/>
                                        </p:tgtEl>
                                        <p:attrNameLst>
                                          <p:attrName>style.visibility</p:attrName>
                                        </p:attrNameLst>
                                      </p:cBhvr>
                                      <p:to>
                                        <p:strVal val="visible"/>
                                      </p:to>
                                    </p:set>
                                    <p:animEffect transition="in" filter="dissolve">
                                      <p:cBhvr>
                                        <p:cTn id="303" dur="500"/>
                                        <p:tgtEl>
                                          <p:spTgt spid="60"/>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87"/>
                                        </p:tgtEl>
                                        <p:attrNameLst>
                                          <p:attrName>style.visibility</p:attrName>
                                        </p:attrNameLst>
                                      </p:cBhvr>
                                      <p:to>
                                        <p:strVal val="visible"/>
                                      </p:to>
                                    </p:set>
                                    <p:animEffect transition="in" filter="dissolve">
                                      <p:cBhvr>
                                        <p:cTn id="306" dur="500"/>
                                        <p:tgtEl>
                                          <p:spTgt spid="8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88"/>
                                        </p:tgtEl>
                                        <p:attrNameLst>
                                          <p:attrName>style.visibility</p:attrName>
                                        </p:attrNameLst>
                                      </p:cBhvr>
                                      <p:to>
                                        <p:strVal val="visible"/>
                                      </p:to>
                                    </p:set>
                                    <p:animEffect transition="in" filter="dissolve">
                                      <p:cBhvr>
                                        <p:cTn id="309" dur="500"/>
                                        <p:tgtEl>
                                          <p:spTgt spid="88"/>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animEffect transition="in" filter="dissolve">
                                      <p:cBhvr>
                                        <p:cTn id="312" dur="500"/>
                                        <p:tgtEl>
                                          <p:spTgt spid="89"/>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90"/>
                                        </p:tgtEl>
                                        <p:attrNameLst>
                                          <p:attrName>style.visibility</p:attrName>
                                        </p:attrNameLst>
                                      </p:cBhvr>
                                      <p:to>
                                        <p:strVal val="visible"/>
                                      </p:to>
                                    </p:set>
                                    <p:animEffect transition="in" filter="dissolve">
                                      <p:cBhvr>
                                        <p:cTn id="315" dur="500"/>
                                        <p:tgtEl>
                                          <p:spTgt spid="90"/>
                                        </p:tgtEl>
                                      </p:cBhvr>
                                    </p:animEffect>
                                  </p:childTnLst>
                                </p:cTn>
                              </p:par>
                              <p:par>
                                <p:cTn id="316" presetID="9" presetClass="entr" presetSubtype="0" fill="hold" grpId="0" nodeType="withEffect">
                                  <p:stCondLst>
                                    <p:cond delay="0"/>
                                  </p:stCondLst>
                                  <p:childTnLst>
                                    <p:set>
                                      <p:cBhvr>
                                        <p:cTn id="317" dur="1" fill="hold">
                                          <p:stCondLst>
                                            <p:cond delay="0"/>
                                          </p:stCondLst>
                                        </p:cTn>
                                        <p:tgtEl>
                                          <p:spTgt spid="91"/>
                                        </p:tgtEl>
                                        <p:attrNameLst>
                                          <p:attrName>style.visibility</p:attrName>
                                        </p:attrNameLst>
                                      </p:cBhvr>
                                      <p:to>
                                        <p:strVal val="visible"/>
                                      </p:to>
                                    </p:set>
                                    <p:animEffect transition="in" filter="dissolve">
                                      <p:cBhvr>
                                        <p:cTn id="318" dur="500"/>
                                        <p:tgtEl>
                                          <p:spTgt spid="91"/>
                                        </p:tgtEl>
                                      </p:cBhvr>
                                    </p:animEffect>
                                  </p:childTnLst>
                                </p:cTn>
                              </p:par>
                              <p:par>
                                <p:cTn id="319" presetID="9" presetClass="entr" presetSubtype="0" fill="hold" grpId="0" nodeType="withEffect">
                                  <p:stCondLst>
                                    <p:cond delay="0"/>
                                  </p:stCondLst>
                                  <p:childTnLst>
                                    <p:set>
                                      <p:cBhvr>
                                        <p:cTn id="320" dur="1" fill="hold">
                                          <p:stCondLst>
                                            <p:cond delay="0"/>
                                          </p:stCondLst>
                                        </p:cTn>
                                        <p:tgtEl>
                                          <p:spTgt spid="92"/>
                                        </p:tgtEl>
                                        <p:attrNameLst>
                                          <p:attrName>style.visibility</p:attrName>
                                        </p:attrNameLst>
                                      </p:cBhvr>
                                      <p:to>
                                        <p:strVal val="visible"/>
                                      </p:to>
                                    </p:set>
                                    <p:animEffect transition="in" filter="dissolve">
                                      <p:cBhvr>
                                        <p:cTn id="321" dur="500"/>
                                        <p:tgtEl>
                                          <p:spTgt spid="92"/>
                                        </p:tgtEl>
                                      </p:cBhvr>
                                    </p:animEffect>
                                  </p:childTnLst>
                                </p:cTn>
                              </p:par>
                              <p:par>
                                <p:cTn id="322" presetID="9" presetClass="entr" presetSubtype="0" fill="hold" grpId="0" nodeType="withEffect">
                                  <p:stCondLst>
                                    <p:cond delay="0"/>
                                  </p:stCondLst>
                                  <p:childTnLst>
                                    <p:set>
                                      <p:cBhvr>
                                        <p:cTn id="323" dur="1" fill="hold">
                                          <p:stCondLst>
                                            <p:cond delay="0"/>
                                          </p:stCondLst>
                                        </p:cTn>
                                        <p:tgtEl>
                                          <p:spTgt spid="93"/>
                                        </p:tgtEl>
                                        <p:attrNameLst>
                                          <p:attrName>style.visibility</p:attrName>
                                        </p:attrNameLst>
                                      </p:cBhvr>
                                      <p:to>
                                        <p:strVal val="visible"/>
                                      </p:to>
                                    </p:set>
                                    <p:animEffect transition="in" filter="dissolve">
                                      <p:cBhvr>
                                        <p:cTn id="324" dur="500"/>
                                        <p:tgtEl>
                                          <p:spTgt spid="93"/>
                                        </p:tgtEl>
                                      </p:cBhvr>
                                    </p:animEffect>
                                  </p:childTnLst>
                                </p:cTn>
                              </p:par>
                            </p:childTnLst>
                          </p:cTn>
                        </p:par>
                      </p:childTnLst>
                    </p:cTn>
                  </p:par>
                  <p:par>
                    <p:cTn id="325" fill="hold">
                      <p:stCondLst>
                        <p:cond delay="indefinite"/>
                      </p:stCondLst>
                      <p:childTnLst>
                        <p:par>
                          <p:cTn id="326" fill="hold">
                            <p:stCondLst>
                              <p:cond delay="0"/>
                            </p:stCondLst>
                            <p:childTnLst>
                              <p:par>
                                <p:cTn id="327" presetID="9" presetClass="entr" presetSubtype="0" fill="hold" grpId="0" nodeType="clickEffect">
                                  <p:stCondLst>
                                    <p:cond delay="0"/>
                                  </p:stCondLst>
                                  <p:childTnLst>
                                    <p:set>
                                      <p:cBhvr>
                                        <p:cTn id="328" dur="1" fill="hold">
                                          <p:stCondLst>
                                            <p:cond delay="0"/>
                                          </p:stCondLst>
                                        </p:cTn>
                                        <p:tgtEl>
                                          <p:spTgt spid="32"/>
                                        </p:tgtEl>
                                        <p:attrNameLst>
                                          <p:attrName>style.visibility</p:attrName>
                                        </p:attrNameLst>
                                      </p:cBhvr>
                                      <p:to>
                                        <p:strVal val="visible"/>
                                      </p:to>
                                    </p:set>
                                    <p:animEffect transition="in" filter="dissolve">
                                      <p:cBhvr>
                                        <p:cTn id="329" dur="500"/>
                                        <p:tgtEl>
                                          <p:spTgt spid="32"/>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33"/>
                                        </p:tgtEl>
                                        <p:attrNameLst>
                                          <p:attrName>style.visibility</p:attrName>
                                        </p:attrNameLst>
                                      </p:cBhvr>
                                      <p:to>
                                        <p:strVal val="visible"/>
                                      </p:to>
                                    </p:set>
                                    <p:animEffect transition="in" filter="dissolve">
                                      <p:cBhvr>
                                        <p:cTn id="332" dur="500"/>
                                        <p:tgtEl>
                                          <p:spTgt spid="33"/>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34"/>
                                        </p:tgtEl>
                                        <p:attrNameLst>
                                          <p:attrName>style.visibility</p:attrName>
                                        </p:attrNameLst>
                                      </p:cBhvr>
                                      <p:to>
                                        <p:strVal val="visible"/>
                                      </p:to>
                                    </p:set>
                                    <p:animEffect transition="in" filter="dissolve">
                                      <p:cBhvr>
                                        <p:cTn id="335" dur="500"/>
                                        <p:tgtEl>
                                          <p:spTgt spid="34"/>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35"/>
                                        </p:tgtEl>
                                        <p:attrNameLst>
                                          <p:attrName>style.visibility</p:attrName>
                                        </p:attrNameLst>
                                      </p:cBhvr>
                                      <p:to>
                                        <p:strVal val="visible"/>
                                      </p:to>
                                    </p:set>
                                    <p:animEffect transition="in" filter="dissolve">
                                      <p:cBhvr>
                                        <p:cTn id="338" dur="500"/>
                                        <p:tgtEl>
                                          <p:spTgt spid="35"/>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36"/>
                                        </p:tgtEl>
                                        <p:attrNameLst>
                                          <p:attrName>style.visibility</p:attrName>
                                        </p:attrNameLst>
                                      </p:cBhvr>
                                      <p:to>
                                        <p:strVal val="visible"/>
                                      </p:to>
                                    </p:set>
                                    <p:animEffect transition="in" filter="dissolve">
                                      <p:cBhvr>
                                        <p:cTn id="341" dur="500"/>
                                        <p:tgtEl>
                                          <p:spTgt spid="36"/>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37"/>
                                        </p:tgtEl>
                                        <p:attrNameLst>
                                          <p:attrName>style.visibility</p:attrName>
                                        </p:attrNameLst>
                                      </p:cBhvr>
                                      <p:to>
                                        <p:strVal val="visible"/>
                                      </p:to>
                                    </p:set>
                                    <p:animEffect transition="in" filter="dissolve">
                                      <p:cBhvr>
                                        <p:cTn id="344" dur="500"/>
                                        <p:tgtEl>
                                          <p:spTgt spid="37"/>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38"/>
                                        </p:tgtEl>
                                        <p:attrNameLst>
                                          <p:attrName>style.visibility</p:attrName>
                                        </p:attrNameLst>
                                      </p:cBhvr>
                                      <p:to>
                                        <p:strVal val="visible"/>
                                      </p:to>
                                    </p:set>
                                    <p:animEffect transition="in" filter="dissolve">
                                      <p:cBhvr>
                                        <p:cTn id="347" dur="500"/>
                                        <p:tgtEl>
                                          <p:spTgt spid="38"/>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39"/>
                                        </p:tgtEl>
                                        <p:attrNameLst>
                                          <p:attrName>style.visibility</p:attrName>
                                        </p:attrNameLst>
                                      </p:cBhvr>
                                      <p:to>
                                        <p:strVal val="visible"/>
                                      </p:to>
                                    </p:set>
                                    <p:animEffect transition="in" filter="dissolve">
                                      <p:cBhvr>
                                        <p:cTn id="350" dur="500"/>
                                        <p:tgtEl>
                                          <p:spTgt spid="39"/>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45"/>
                                        </p:tgtEl>
                                        <p:attrNameLst>
                                          <p:attrName>style.visibility</p:attrName>
                                        </p:attrNameLst>
                                      </p:cBhvr>
                                      <p:to>
                                        <p:strVal val="visible"/>
                                      </p:to>
                                    </p:set>
                                    <p:animEffect transition="in" filter="dissolve">
                                      <p:cBhvr>
                                        <p:cTn id="353" dur="500"/>
                                        <p:tgtEl>
                                          <p:spTgt spid="45"/>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46"/>
                                        </p:tgtEl>
                                        <p:attrNameLst>
                                          <p:attrName>style.visibility</p:attrName>
                                        </p:attrNameLst>
                                      </p:cBhvr>
                                      <p:to>
                                        <p:strVal val="visible"/>
                                      </p:to>
                                    </p:set>
                                    <p:animEffect transition="in" filter="dissolve">
                                      <p:cBhvr>
                                        <p:cTn id="356" dur="500"/>
                                        <p:tgtEl>
                                          <p:spTgt spid="46"/>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61"/>
                                        </p:tgtEl>
                                        <p:attrNameLst>
                                          <p:attrName>style.visibility</p:attrName>
                                        </p:attrNameLst>
                                      </p:cBhvr>
                                      <p:to>
                                        <p:strVal val="visible"/>
                                      </p:to>
                                    </p:set>
                                    <p:animEffect transition="in" filter="dissolve">
                                      <p:cBhvr>
                                        <p:cTn id="359" dur="500"/>
                                        <p:tgtEl>
                                          <p:spTgt spid="6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62"/>
                                        </p:tgtEl>
                                        <p:attrNameLst>
                                          <p:attrName>style.visibility</p:attrName>
                                        </p:attrNameLst>
                                      </p:cBhvr>
                                      <p:to>
                                        <p:strVal val="visible"/>
                                      </p:to>
                                    </p:set>
                                    <p:animEffect transition="in" filter="dissolve">
                                      <p:cBhvr>
                                        <p:cTn id="362" dur="500"/>
                                        <p:tgtEl>
                                          <p:spTgt spid="62"/>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94"/>
                                        </p:tgtEl>
                                        <p:attrNameLst>
                                          <p:attrName>style.visibility</p:attrName>
                                        </p:attrNameLst>
                                      </p:cBhvr>
                                      <p:to>
                                        <p:strVal val="visible"/>
                                      </p:to>
                                    </p:set>
                                    <p:animEffect transition="in" filter="dissolve">
                                      <p:cBhvr>
                                        <p:cTn id="365" dur="500"/>
                                        <p:tgtEl>
                                          <p:spTgt spid="94"/>
                                        </p:tgtEl>
                                      </p:cBhvr>
                                    </p:animEffect>
                                  </p:childTnLst>
                                </p:cTn>
                              </p:par>
                              <p:par>
                                <p:cTn id="366" presetID="9" presetClass="entr" presetSubtype="0" fill="hold" grpId="0" nodeType="withEffect">
                                  <p:stCondLst>
                                    <p:cond delay="0"/>
                                  </p:stCondLst>
                                  <p:childTnLst>
                                    <p:set>
                                      <p:cBhvr>
                                        <p:cTn id="367" dur="1" fill="hold">
                                          <p:stCondLst>
                                            <p:cond delay="0"/>
                                          </p:stCondLst>
                                        </p:cTn>
                                        <p:tgtEl>
                                          <p:spTgt spid="95"/>
                                        </p:tgtEl>
                                        <p:attrNameLst>
                                          <p:attrName>style.visibility</p:attrName>
                                        </p:attrNameLst>
                                      </p:cBhvr>
                                      <p:to>
                                        <p:strVal val="visible"/>
                                      </p:to>
                                    </p:set>
                                    <p:animEffect transition="in" filter="dissolve">
                                      <p:cBhvr>
                                        <p:cTn id="368" dur="500"/>
                                        <p:tgtEl>
                                          <p:spTgt spid="95"/>
                                        </p:tgtEl>
                                      </p:cBhvr>
                                    </p:animEffect>
                                  </p:childTnLst>
                                </p:cTn>
                              </p:par>
                              <p:par>
                                <p:cTn id="369" presetID="9" presetClass="entr" presetSubtype="0" fill="hold" grpId="0" nodeType="withEffect">
                                  <p:stCondLst>
                                    <p:cond delay="0"/>
                                  </p:stCondLst>
                                  <p:childTnLst>
                                    <p:set>
                                      <p:cBhvr>
                                        <p:cTn id="370" dur="1" fill="hold">
                                          <p:stCondLst>
                                            <p:cond delay="0"/>
                                          </p:stCondLst>
                                        </p:cTn>
                                        <p:tgtEl>
                                          <p:spTgt spid="96"/>
                                        </p:tgtEl>
                                        <p:attrNameLst>
                                          <p:attrName>style.visibility</p:attrName>
                                        </p:attrNameLst>
                                      </p:cBhvr>
                                      <p:to>
                                        <p:strVal val="visible"/>
                                      </p:to>
                                    </p:set>
                                    <p:animEffect transition="in" filter="dissolve">
                                      <p:cBhvr>
                                        <p:cTn id="371" dur="500"/>
                                        <p:tgtEl>
                                          <p:spTgt spid="96"/>
                                        </p:tgtEl>
                                      </p:cBhvr>
                                    </p:animEffect>
                                  </p:childTnLst>
                                </p:cTn>
                              </p:par>
                              <p:par>
                                <p:cTn id="372" presetID="9" presetClass="entr" presetSubtype="0" fill="hold" grpId="0" nodeType="withEffect">
                                  <p:stCondLst>
                                    <p:cond delay="0"/>
                                  </p:stCondLst>
                                  <p:childTnLst>
                                    <p:set>
                                      <p:cBhvr>
                                        <p:cTn id="373" dur="1" fill="hold">
                                          <p:stCondLst>
                                            <p:cond delay="0"/>
                                          </p:stCondLst>
                                        </p:cTn>
                                        <p:tgtEl>
                                          <p:spTgt spid="97"/>
                                        </p:tgtEl>
                                        <p:attrNameLst>
                                          <p:attrName>style.visibility</p:attrName>
                                        </p:attrNameLst>
                                      </p:cBhvr>
                                      <p:to>
                                        <p:strVal val="visible"/>
                                      </p:to>
                                    </p:set>
                                    <p:animEffect transition="in" filter="dissolve">
                                      <p:cBhvr>
                                        <p:cTn id="374" dur="500"/>
                                        <p:tgtEl>
                                          <p:spTgt spid="97"/>
                                        </p:tgtEl>
                                      </p:cBhvr>
                                    </p:animEffect>
                                  </p:childTnLst>
                                </p:cTn>
                              </p:par>
                              <p:par>
                                <p:cTn id="375" presetID="9" presetClass="entr" presetSubtype="0" fill="hold" grpId="0" nodeType="withEffect">
                                  <p:stCondLst>
                                    <p:cond delay="0"/>
                                  </p:stCondLst>
                                  <p:childTnLst>
                                    <p:set>
                                      <p:cBhvr>
                                        <p:cTn id="376" dur="1" fill="hold">
                                          <p:stCondLst>
                                            <p:cond delay="0"/>
                                          </p:stCondLst>
                                        </p:cTn>
                                        <p:tgtEl>
                                          <p:spTgt spid="98"/>
                                        </p:tgtEl>
                                        <p:attrNameLst>
                                          <p:attrName>style.visibility</p:attrName>
                                        </p:attrNameLst>
                                      </p:cBhvr>
                                      <p:to>
                                        <p:strVal val="visible"/>
                                      </p:to>
                                    </p:set>
                                    <p:animEffect transition="in" filter="dissolve">
                                      <p:cBhvr>
                                        <p:cTn id="377" dur="500"/>
                                        <p:tgtEl>
                                          <p:spTgt spid="98"/>
                                        </p:tgtEl>
                                      </p:cBhvr>
                                    </p:animEffect>
                                  </p:childTnLst>
                                </p:cTn>
                              </p:par>
                            </p:childTnLst>
                          </p:cTn>
                        </p:par>
                      </p:childTnLst>
                    </p:cTn>
                  </p:par>
                  <p:par>
                    <p:cTn id="378" fill="hold">
                      <p:stCondLst>
                        <p:cond delay="indefinite"/>
                      </p:stCondLst>
                      <p:childTnLst>
                        <p:par>
                          <p:cTn id="379" fill="hold">
                            <p:stCondLst>
                              <p:cond delay="0"/>
                            </p:stCondLst>
                            <p:childTnLst>
                              <p:par>
                                <p:cTn id="380" presetID="9" presetClass="entr" presetSubtype="0" fill="hold" grpId="0" nodeType="clickEffect">
                                  <p:stCondLst>
                                    <p:cond delay="0"/>
                                  </p:stCondLst>
                                  <p:childTnLst>
                                    <p:set>
                                      <p:cBhvr>
                                        <p:cTn id="381" dur="1" fill="hold">
                                          <p:stCondLst>
                                            <p:cond delay="0"/>
                                          </p:stCondLst>
                                        </p:cTn>
                                        <p:tgtEl>
                                          <p:spTgt spid="19"/>
                                        </p:tgtEl>
                                        <p:attrNameLst>
                                          <p:attrName>style.visibility</p:attrName>
                                        </p:attrNameLst>
                                      </p:cBhvr>
                                      <p:to>
                                        <p:strVal val="visible"/>
                                      </p:to>
                                    </p:set>
                                    <p:animEffect transition="in" filter="dissolve">
                                      <p:cBhvr>
                                        <p:cTn id="382" dur="500"/>
                                        <p:tgtEl>
                                          <p:spTgt spid="19"/>
                                        </p:tgtEl>
                                      </p:cBhvr>
                                    </p:animEffect>
                                  </p:childTnLst>
                                </p:cTn>
                              </p:par>
                              <p:par>
                                <p:cTn id="383" presetID="9" presetClass="entr" presetSubtype="0" fill="hold" grpId="0" nodeType="withEffect">
                                  <p:stCondLst>
                                    <p:cond delay="0"/>
                                  </p:stCondLst>
                                  <p:childTnLst>
                                    <p:set>
                                      <p:cBhvr>
                                        <p:cTn id="384" dur="1" fill="hold">
                                          <p:stCondLst>
                                            <p:cond delay="0"/>
                                          </p:stCondLst>
                                        </p:cTn>
                                        <p:tgtEl>
                                          <p:spTgt spid="20"/>
                                        </p:tgtEl>
                                        <p:attrNameLst>
                                          <p:attrName>style.visibility</p:attrName>
                                        </p:attrNameLst>
                                      </p:cBhvr>
                                      <p:to>
                                        <p:strVal val="visible"/>
                                      </p:to>
                                    </p:set>
                                    <p:animEffect transition="in" filter="dissolve">
                                      <p:cBhvr>
                                        <p:cTn id="385" dur="500"/>
                                        <p:tgtEl>
                                          <p:spTgt spid="20"/>
                                        </p:tgtEl>
                                      </p:cBhvr>
                                    </p:animEffect>
                                  </p:childTnLst>
                                </p:cTn>
                              </p:par>
                              <p:par>
                                <p:cTn id="386" presetID="9" presetClass="entr" presetSubtype="0" fill="hold" grpId="0" nodeType="withEffect">
                                  <p:stCondLst>
                                    <p:cond delay="0"/>
                                  </p:stCondLst>
                                  <p:childTnLst>
                                    <p:set>
                                      <p:cBhvr>
                                        <p:cTn id="387" dur="1" fill="hold">
                                          <p:stCondLst>
                                            <p:cond delay="0"/>
                                          </p:stCondLst>
                                        </p:cTn>
                                        <p:tgtEl>
                                          <p:spTgt spid="21"/>
                                        </p:tgtEl>
                                        <p:attrNameLst>
                                          <p:attrName>style.visibility</p:attrName>
                                        </p:attrNameLst>
                                      </p:cBhvr>
                                      <p:to>
                                        <p:strVal val="visible"/>
                                      </p:to>
                                    </p:set>
                                    <p:animEffect transition="in" filter="dissolve">
                                      <p:cBhvr>
                                        <p:cTn id="388" dur="500"/>
                                        <p:tgtEl>
                                          <p:spTgt spid="21"/>
                                        </p:tgtEl>
                                      </p:cBhvr>
                                    </p:animEffect>
                                  </p:childTnLst>
                                </p:cTn>
                              </p:par>
                              <p:par>
                                <p:cTn id="389" presetID="9" presetClass="entr" presetSubtype="0" fill="hold" grpId="0" nodeType="withEffect">
                                  <p:stCondLst>
                                    <p:cond delay="0"/>
                                  </p:stCondLst>
                                  <p:childTnLst>
                                    <p:set>
                                      <p:cBhvr>
                                        <p:cTn id="390" dur="1" fill="hold">
                                          <p:stCondLst>
                                            <p:cond delay="0"/>
                                          </p:stCondLst>
                                        </p:cTn>
                                        <p:tgtEl>
                                          <p:spTgt spid="40"/>
                                        </p:tgtEl>
                                        <p:attrNameLst>
                                          <p:attrName>style.visibility</p:attrName>
                                        </p:attrNameLst>
                                      </p:cBhvr>
                                      <p:to>
                                        <p:strVal val="visible"/>
                                      </p:to>
                                    </p:set>
                                    <p:animEffect transition="in" filter="dissolve">
                                      <p:cBhvr>
                                        <p:cTn id="391" dur="500"/>
                                        <p:tgtEl>
                                          <p:spTgt spid="40"/>
                                        </p:tgtEl>
                                      </p:cBhvr>
                                    </p:animEffect>
                                  </p:childTnLst>
                                </p:cTn>
                              </p:par>
                              <p:par>
                                <p:cTn id="392" presetID="9" presetClass="entr" presetSubtype="0" fill="hold" grpId="0" nodeType="withEffect">
                                  <p:stCondLst>
                                    <p:cond delay="0"/>
                                  </p:stCondLst>
                                  <p:childTnLst>
                                    <p:set>
                                      <p:cBhvr>
                                        <p:cTn id="393" dur="1" fill="hold">
                                          <p:stCondLst>
                                            <p:cond delay="0"/>
                                          </p:stCondLst>
                                        </p:cTn>
                                        <p:tgtEl>
                                          <p:spTgt spid="48"/>
                                        </p:tgtEl>
                                        <p:attrNameLst>
                                          <p:attrName>style.visibility</p:attrName>
                                        </p:attrNameLst>
                                      </p:cBhvr>
                                      <p:to>
                                        <p:strVal val="visible"/>
                                      </p:to>
                                    </p:set>
                                    <p:animEffect transition="in" filter="dissolve">
                                      <p:cBhvr>
                                        <p:cTn id="394" dur="500"/>
                                        <p:tgtEl>
                                          <p:spTgt spid="48"/>
                                        </p:tgtEl>
                                      </p:cBhvr>
                                    </p:animEffect>
                                  </p:childTnLst>
                                </p:cTn>
                              </p:par>
                              <p:par>
                                <p:cTn id="395" presetID="9" presetClass="entr" presetSubtype="0" fill="hold" grpId="0" nodeType="withEffect">
                                  <p:stCondLst>
                                    <p:cond delay="0"/>
                                  </p:stCondLst>
                                  <p:childTnLst>
                                    <p:set>
                                      <p:cBhvr>
                                        <p:cTn id="396" dur="1" fill="hold">
                                          <p:stCondLst>
                                            <p:cond delay="0"/>
                                          </p:stCondLst>
                                        </p:cTn>
                                        <p:tgtEl>
                                          <p:spTgt spid="53"/>
                                        </p:tgtEl>
                                        <p:attrNameLst>
                                          <p:attrName>style.visibility</p:attrName>
                                        </p:attrNameLst>
                                      </p:cBhvr>
                                      <p:to>
                                        <p:strVal val="visible"/>
                                      </p:to>
                                    </p:set>
                                    <p:animEffect transition="in" filter="dissolve">
                                      <p:cBhvr>
                                        <p:cTn id="397" dur="500"/>
                                        <p:tgtEl>
                                          <p:spTgt spid="53"/>
                                        </p:tgtEl>
                                      </p:cBhvr>
                                    </p:animEffect>
                                  </p:childTnLst>
                                </p:cTn>
                              </p:par>
                              <p:par>
                                <p:cTn id="398" presetID="9" presetClass="entr" presetSubtype="0" fill="hold" grpId="0" nodeType="withEffect">
                                  <p:stCondLst>
                                    <p:cond delay="0"/>
                                  </p:stCondLst>
                                  <p:childTnLst>
                                    <p:set>
                                      <p:cBhvr>
                                        <p:cTn id="399" dur="1" fill="hold">
                                          <p:stCondLst>
                                            <p:cond delay="0"/>
                                          </p:stCondLst>
                                        </p:cTn>
                                        <p:tgtEl>
                                          <p:spTgt spid="54"/>
                                        </p:tgtEl>
                                        <p:attrNameLst>
                                          <p:attrName>style.visibility</p:attrName>
                                        </p:attrNameLst>
                                      </p:cBhvr>
                                      <p:to>
                                        <p:strVal val="visible"/>
                                      </p:to>
                                    </p:set>
                                    <p:animEffect transition="in" filter="dissolve">
                                      <p:cBhvr>
                                        <p:cTn id="400" dur="500"/>
                                        <p:tgtEl>
                                          <p:spTgt spid="54"/>
                                        </p:tgtEl>
                                      </p:cBhvr>
                                    </p:animEffect>
                                  </p:childTnLst>
                                </p:cTn>
                              </p:par>
                              <p:par>
                                <p:cTn id="401" presetID="9" presetClass="entr" presetSubtype="0" fill="hold" grpId="0" nodeType="withEffect">
                                  <p:stCondLst>
                                    <p:cond delay="0"/>
                                  </p:stCondLst>
                                  <p:childTnLst>
                                    <p:set>
                                      <p:cBhvr>
                                        <p:cTn id="402" dur="1" fill="hold">
                                          <p:stCondLst>
                                            <p:cond delay="0"/>
                                          </p:stCondLst>
                                        </p:cTn>
                                        <p:tgtEl>
                                          <p:spTgt spid="74"/>
                                        </p:tgtEl>
                                        <p:attrNameLst>
                                          <p:attrName>style.visibility</p:attrName>
                                        </p:attrNameLst>
                                      </p:cBhvr>
                                      <p:to>
                                        <p:strVal val="visible"/>
                                      </p:to>
                                    </p:set>
                                    <p:animEffect transition="in" filter="dissolve">
                                      <p:cBhvr>
                                        <p:cTn id="403" dur="500"/>
                                        <p:tgtEl>
                                          <p:spTgt spid="74"/>
                                        </p:tgtEl>
                                      </p:cBhvr>
                                    </p:animEffect>
                                  </p:childTnLst>
                                </p:cTn>
                              </p:par>
                              <p:par>
                                <p:cTn id="404" presetID="9" presetClass="entr" presetSubtype="0" fill="hold" grpId="0" nodeType="withEffect">
                                  <p:stCondLst>
                                    <p:cond delay="0"/>
                                  </p:stCondLst>
                                  <p:childTnLst>
                                    <p:set>
                                      <p:cBhvr>
                                        <p:cTn id="405" dur="1" fill="hold">
                                          <p:stCondLst>
                                            <p:cond delay="0"/>
                                          </p:stCondLst>
                                        </p:cTn>
                                        <p:tgtEl>
                                          <p:spTgt spid="75"/>
                                        </p:tgtEl>
                                        <p:attrNameLst>
                                          <p:attrName>style.visibility</p:attrName>
                                        </p:attrNameLst>
                                      </p:cBhvr>
                                      <p:to>
                                        <p:strVal val="visible"/>
                                      </p:to>
                                    </p:set>
                                    <p:animEffect transition="in" filter="dissolve">
                                      <p:cBhvr>
                                        <p:cTn id="406" dur="500"/>
                                        <p:tgtEl>
                                          <p:spTgt spid="75"/>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76"/>
                                        </p:tgtEl>
                                        <p:attrNameLst>
                                          <p:attrName>style.visibility</p:attrName>
                                        </p:attrNameLst>
                                      </p:cBhvr>
                                      <p:to>
                                        <p:strVal val="visible"/>
                                      </p:to>
                                    </p:set>
                                    <p:animEffect transition="in" filter="dissolve">
                                      <p:cBhvr>
                                        <p:cTn id="409" dur="500"/>
                                        <p:tgtEl>
                                          <p:spTgt spid="76"/>
                                        </p:tgtEl>
                                      </p:cBhvr>
                                    </p:animEffect>
                                  </p:childTnLst>
                                </p:cTn>
                              </p:par>
                              <p:par>
                                <p:cTn id="410" presetID="9" presetClass="entr" presetSubtype="0" fill="hold" grpId="0" nodeType="withEffect">
                                  <p:stCondLst>
                                    <p:cond delay="0"/>
                                  </p:stCondLst>
                                  <p:childTnLst>
                                    <p:set>
                                      <p:cBhvr>
                                        <p:cTn id="411" dur="1" fill="hold">
                                          <p:stCondLst>
                                            <p:cond delay="0"/>
                                          </p:stCondLst>
                                        </p:cTn>
                                        <p:tgtEl>
                                          <p:spTgt spid="77"/>
                                        </p:tgtEl>
                                        <p:attrNameLst>
                                          <p:attrName>style.visibility</p:attrName>
                                        </p:attrNameLst>
                                      </p:cBhvr>
                                      <p:to>
                                        <p:strVal val="visible"/>
                                      </p:to>
                                    </p:set>
                                    <p:animEffect transition="in" filter="dissolve">
                                      <p:cBhvr>
                                        <p:cTn id="412" dur="500"/>
                                        <p:tgtEl>
                                          <p:spTgt spid="77"/>
                                        </p:tgtEl>
                                      </p:cBhvr>
                                    </p:animEffect>
                                  </p:childTnLst>
                                </p:cTn>
                              </p:par>
                              <p:par>
                                <p:cTn id="413" presetID="9" presetClass="entr" presetSubtype="0" fill="hold" grpId="0" nodeType="withEffect">
                                  <p:stCondLst>
                                    <p:cond delay="0"/>
                                  </p:stCondLst>
                                  <p:childTnLst>
                                    <p:set>
                                      <p:cBhvr>
                                        <p:cTn id="414" dur="1" fill="hold">
                                          <p:stCondLst>
                                            <p:cond delay="0"/>
                                          </p:stCondLst>
                                        </p:cTn>
                                        <p:tgtEl>
                                          <p:spTgt spid="78"/>
                                        </p:tgtEl>
                                        <p:attrNameLst>
                                          <p:attrName>style.visibility</p:attrName>
                                        </p:attrNameLst>
                                      </p:cBhvr>
                                      <p:to>
                                        <p:strVal val="visible"/>
                                      </p:to>
                                    </p:set>
                                    <p:animEffect transition="in" filter="dissolve">
                                      <p:cBhvr>
                                        <p:cTn id="415" dur="500"/>
                                        <p:tgtEl>
                                          <p:spTgt spid="78"/>
                                        </p:tgtEl>
                                      </p:cBhvr>
                                    </p:animEffect>
                                  </p:childTnLst>
                                </p:cTn>
                              </p:par>
                              <p:par>
                                <p:cTn id="416" presetID="9" presetClass="entr" presetSubtype="0" fill="hold" grpId="0" nodeType="withEffect">
                                  <p:stCondLst>
                                    <p:cond delay="0"/>
                                  </p:stCondLst>
                                  <p:childTnLst>
                                    <p:set>
                                      <p:cBhvr>
                                        <p:cTn id="417" dur="1" fill="hold">
                                          <p:stCondLst>
                                            <p:cond delay="0"/>
                                          </p:stCondLst>
                                        </p:cTn>
                                        <p:tgtEl>
                                          <p:spTgt spid="79"/>
                                        </p:tgtEl>
                                        <p:attrNameLst>
                                          <p:attrName>style.visibility</p:attrName>
                                        </p:attrNameLst>
                                      </p:cBhvr>
                                      <p:to>
                                        <p:strVal val="visible"/>
                                      </p:to>
                                    </p:set>
                                    <p:animEffect transition="in" filter="dissolve">
                                      <p:cBhvr>
                                        <p:cTn id="418" dur="500"/>
                                        <p:tgtEl>
                                          <p:spTgt spid="79"/>
                                        </p:tgtEl>
                                      </p:cBhvr>
                                    </p:animEffect>
                                  </p:childTnLst>
                                </p:cTn>
                              </p:par>
                              <p:par>
                                <p:cTn id="419" presetID="9" presetClass="entr" presetSubtype="0" fill="hold" grpId="0" nodeType="withEffect">
                                  <p:stCondLst>
                                    <p:cond delay="0"/>
                                  </p:stCondLst>
                                  <p:childTnLst>
                                    <p:set>
                                      <p:cBhvr>
                                        <p:cTn id="420" dur="1" fill="hold">
                                          <p:stCondLst>
                                            <p:cond delay="0"/>
                                          </p:stCondLst>
                                        </p:cTn>
                                        <p:tgtEl>
                                          <p:spTgt spid="80"/>
                                        </p:tgtEl>
                                        <p:attrNameLst>
                                          <p:attrName>style.visibility</p:attrName>
                                        </p:attrNameLst>
                                      </p:cBhvr>
                                      <p:to>
                                        <p:strVal val="visible"/>
                                      </p:to>
                                    </p:set>
                                    <p:animEffect transition="in" filter="dissolve">
                                      <p:cBhvr>
                                        <p:cTn id="421" dur="500"/>
                                        <p:tgtEl>
                                          <p:spTgt spid="80"/>
                                        </p:tgtEl>
                                      </p:cBhvr>
                                    </p:animEffect>
                                  </p:childTnLst>
                                </p:cTn>
                              </p:par>
                            </p:childTnLst>
                          </p:cTn>
                        </p:par>
                      </p:childTnLst>
                    </p:cTn>
                  </p:par>
                  <p:par>
                    <p:cTn id="422" fill="hold">
                      <p:stCondLst>
                        <p:cond delay="indefinite"/>
                      </p:stCondLst>
                      <p:childTnLst>
                        <p:par>
                          <p:cTn id="423" fill="hold">
                            <p:stCondLst>
                              <p:cond delay="0"/>
                            </p:stCondLst>
                            <p:childTnLst>
                              <p:par>
                                <p:cTn id="424" presetID="9" presetClass="entr" presetSubtype="0" fill="hold" grpId="0" nodeType="clickEffect">
                                  <p:stCondLst>
                                    <p:cond delay="0"/>
                                  </p:stCondLst>
                                  <p:childTnLst>
                                    <p:set>
                                      <p:cBhvr>
                                        <p:cTn id="425" dur="1" fill="hold">
                                          <p:stCondLst>
                                            <p:cond delay="0"/>
                                          </p:stCondLst>
                                        </p:cTn>
                                        <p:tgtEl>
                                          <p:spTgt spid="12"/>
                                        </p:tgtEl>
                                        <p:attrNameLst>
                                          <p:attrName>style.visibility</p:attrName>
                                        </p:attrNameLst>
                                      </p:cBhvr>
                                      <p:to>
                                        <p:strVal val="visible"/>
                                      </p:to>
                                    </p:set>
                                    <p:animEffect transition="in" filter="dissolve">
                                      <p:cBhvr>
                                        <p:cTn id="426" dur="500"/>
                                        <p:tgtEl>
                                          <p:spTgt spid="12"/>
                                        </p:tgtEl>
                                      </p:cBhvr>
                                    </p:animEffect>
                                  </p:childTnLst>
                                </p:cTn>
                              </p:par>
                              <p:par>
                                <p:cTn id="427" presetID="9" presetClass="entr" presetSubtype="0" fill="hold" grpId="0" nodeType="withEffect">
                                  <p:stCondLst>
                                    <p:cond delay="0"/>
                                  </p:stCondLst>
                                  <p:childTnLst>
                                    <p:set>
                                      <p:cBhvr>
                                        <p:cTn id="428" dur="1" fill="hold">
                                          <p:stCondLst>
                                            <p:cond delay="0"/>
                                          </p:stCondLst>
                                        </p:cTn>
                                        <p:tgtEl>
                                          <p:spTgt spid="13"/>
                                        </p:tgtEl>
                                        <p:attrNameLst>
                                          <p:attrName>style.visibility</p:attrName>
                                        </p:attrNameLst>
                                      </p:cBhvr>
                                      <p:to>
                                        <p:strVal val="visible"/>
                                      </p:to>
                                    </p:set>
                                    <p:animEffect transition="in" filter="dissolve">
                                      <p:cBhvr>
                                        <p:cTn id="429" dur="500"/>
                                        <p:tgtEl>
                                          <p:spTgt spid="13"/>
                                        </p:tgtEl>
                                      </p:cBhvr>
                                    </p:animEffect>
                                  </p:childTnLst>
                                </p:cTn>
                              </p:par>
                              <p:par>
                                <p:cTn id="430" presetID="9" presetClass="entr" presetSubtype="0" fill="hold" grpId="0" nodeType="withEffect">
                                  <p:stCondLst>
                                    <p:cond delay="0"/>
                                  </p:stCondLst>
                                  <p:childTnLst>
                                    <p:set>
                                      <p:cBhvr>
                                        <p:cTn id="431" dur="1" fill="hold">
                                          <p:stCondLst>
                                            <p:cond delay="0"/>
                                          </p:stCondLst>
                                        </p:cTn>
                                        <p:tgtEl>
                                          <p:spTgt spid="14"/>
                                        </p:tgtEl>
                                        <p:attrNameLst>
                                          <p:attrName>style.visibility</p:attrName>
                                        </p:attrNameLst>
                                      </p:cBhvr>
                                      <p:to>
                                        <p:strVal val="visible"/>
                                      </p:to>
                                    </p:set>
                                    <p:animEffect transition="in" filter="dissolve">
                                      <p:cBhvr>
                                        <p:cTn id="432" dur="500"/>
                                        <p:tgtEl>
                                          <p:spTgt spid="14"/>
                                        </p:tgtEl>
                                      </p:cBhvr>
                                    </p:animEffect>
                                  </p:childTnLst>
                                </p:cTn>
                              </p:par>
                              <p:par>
                                <p:cTn id="433" presetID="9" presetClass="entr" presetSubtype="0" fill="hold" grpId="0" nodeType="withEffect">
                                  <p:stCondLst>
                                    <p:cond delay="0"/>
                                  </p:stCondLst>
                                  <p:childTnLst>
                                    <p:set>
                                      <p:cBhvr>
                                        <p:cTn id="434" dur="1" fill="hold">
                                          <p:stCondLst>
                                            <p:cond delay="0"/>
                                          </p:stCondLst>
                                        </p:cTn>
                                        <p:tgtEl>
                                          <p:spTgt spid="15"/>
                                        </p:tgtEl>
                                        <p:attrNameLst>
                                          <p:attrName>style.visibility</p:attrName>
                                        </p:attrNameLst>
                                      </p:cBhvr>
                                      <p:to>
                                        <p:strVal val="visible"/>
                                      </p:to>
                                    </p:set>
                                    <p:animEffect transition="in" filter="dissolve">
                                      <p:cBhvr>
                                        <p:cTn id="435" dur="500"/>
                                        <p:tgtEl>
                                          <p:spTgt spid="15"/>
                                        </p:tgtEl>
                                      </p:cBhvr>
                                    </p:animEffect>
                                  </p:childTnLst>
                                </p:cTn>
                              </p:par>
                              <p:par>
                                <p:cTn id="436" presetID="9" presetClass="entr" presetSubtype="0" fill="hold" grpId="0" nodeType="withEffect">
                                  <p:stCondLst>
                                    <p:cond delay="0"/>
                                  </p:stCondLst>
                                  <p:childTnLst>
                                    <p:set>
                                      <p:cBhvr>
                                        <p:cTn id="437" dur="1" fill="hold">
                                          <p:stCondLst>
                                            <p:cond delay="0"/>
                                          </p:stCondLst>
                                        </p:cTn>
                                        <p:tgtEl>
                                          <p:spTgt spid="24"/>
                                        </p:tgtEl>
                                        <p:attrNameLst>
                                          <p:attrName>style.visibility</p:attrName>
                                        </p:attrNameLst>
                                      </p:cBhvr>
                                      <p:to>
                                        <p:strVal val="visible"/>
                                      </p:to>
                                    </p:set>
                                    <p:animEffect transition="in" filter="dissolve">
                                      <p:cBhvr>
                                        <p:cTn id="438" dur="500"/>
                                        <p:tgtEl>
                                          <p:spTgt spid="24"/>
                                        </p:tgtEl>
                                      </p:cBhvr>
                                    </p:animEffect>
                                  </p:childTnLst>
                                </p:cTn>
                              </p:par>
                              <p:par>
                                <p:cTn id="439" presetID="9" presetClass="entr" presetSubtype="0" fill="hold" grpId="0" nodeType="withEffect">
                                  <p:stCondLst>
                                    <p:cond delay="0"/>
                                  </p:stCondLst>
                                  <p:childTnLst>
                                    <p:set>
                                      <p:cBhvr>
                                        <p:cTn id="440" dur="1" fill="hold">
                                          <p:stCondLst>
                                            <p:cond delay="0"/>
                                          </p:stCondLst>
                                        </p:cTn>
                                        <p:tgtEl>
                                          <p:spTgt spid="25"/>
                                        </p:tgtEl>
                                        <p:attrNameLst>
                                          <p:attrName>style.visibility</p:attrName>
                                        </p:attrNameLst>
                                      </p:cBhvr>
                                      <p:to>
                                        <p:strVal val="visible"/>
                                      </p:to>
                                    </p:set>
                                    <p:animEffect transition="in" filter="dissolve">
                                      <p:cBhvr>
                                        <p:cTn id="441" dur="500"/>
                                        <p:tgtEl>
                                          <p:spTgt spid="25"/>
                                        </p:tgtEl>
                                      </p:cBhvr>
                                    </p:animEffect>
                                  </p:childTnLst>
                                </p:cTn>
                              </p:par>
                              <p:par>
                                <p:cTn id="442" presetID="9" presetClass="entr" presetSubtype="0" fill="hold" grpId="0" nodeType="withEffect">
                                  <p:stCondLst>
                                    <p:cond delay="0"/>
                                  </p:stCondLst>
                                  <p:childTnLst>
                                    <p:set>
                                      <p:cBhvr>
                                        <p:cTn id="443" dur="1" fill="hold">
                                          <p:stCondLst>
                                            <p:cond delay="0"/>
                                          </p:stCondLst>
                                        </p:cTn>
                                        <p:tgtEl>
                                          <p:spTgt spid="26"/>
                                        </p:tgtEl>
                                        <p:attrNameLst>
                                          <p:attrName>style.visibility</p:attrName>
                                        </p:attrNameLst>
                                      </p:cBhvr>
                                      <p:to>
                                        <p:strVal val="visible"/>
                                      </p:to>
                                    </p:set>
                                    <p:animEffect transition="in" filter="dissolve">
                                      <p:cBhvr>
                                        <p:cTn id="444" dur="500"/>
                                        <p:tgtEl>
                                          <p:spTgt spid="26"/>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27"/>
                                        </p:tgtEl>
                                        <p:attrNameLst>
                                          <p:attrName>style.visibility</p:attrName>
                                        </p:attrNameLst>
                                      </p:cBhvr>
                                      <p:to>
                                        <p:strVal val="visible"/>
                                      </p:to>
                                    </p:set>
                                    <p:animEffect transition="in" filter="dissolve">
                                      <p:cBhvr>
                                        <p:cTn id="447" dur="500"/>
                                        <p:tgtEl>
                                          <p:spTgt spid="27"/>
                                        </p:tgtEl>
                                      </p:cBhvr>
                                    </p:animEffect>
                                  </p:childTnLst>
                                </p:cTn>
                              </p:par>
                              <p:par>
                                <p:cTn id="448" presetID="9" presetClass="entr" presetSubtype="0" fill="hold" grpId="0" nodeType="withEffect">
                                  <p:stCondLst>
                                    <p:cond delay="0"/>
                                  </p:stCondLst>
                                  <p:childTnLst>
                                    <p:set>
                                      <p:cBhvr>
                                        <p:cTn id="449" dur="1" fill="hold">
                                          <p:stCondLst>
                                            <p:cond delay="0"/>
                                          </p:stCondLst>
                                        </p:cTn>
                                        <p:tgtEl>
                                          <p:spTgt spid="43"/>
                                        </p:tgtEl>
                                        <p:attrNameLst>
                                          <p:attrName>style.visibility</p:attrName>
                                        </p:attrNameLst>
                                      </p:cBhvr>
                                      <p:to>
                                        <p:strVal val="visible"/>
                                      </p:to>
                                    </p:set>
                                    <p:animEffect transition="in" filter="dissolve">
                                      <p:cBhvr>
                                        <p:cTn id="450" dur="500"/>
                                        <p:tgtEl>
                                          <p:spTgt spid="43"/>
                                        </p:tgtEl>
                                      </p:cBhvr>
                                    </p:animEffect>
                                  </p:childTnLst>
                                </p:cTn>
                              </p:par>
                              <p:par>
                                <p:cTn id="451" presetID="9" presetClass="entr" presetSubtype="0" fill="hold" grpId="0" nodeType="withEffect">
                                  <p:stCondLst>
                                    <p:cond delay="0"/>
                                  </p:stCondLst>
                                  <p:childTnLst>
                                    <p:set>
                                      <p:cBhvr>
                                        <p:cTn id="452" dur="1" fill="hold">
                                          <p:stCondLst>
                                            <p:cond delay="0"/>
                                          </p:stCondLst>
                                        </p:cTn>
                                        <p:tgtEl>
                                          <p:spTgt spid="44"/>
                                        </p:tgtEl>
                                        <p:attrNameLst>
                                          <p:attrName>style.visibility</p:attrName>
                                        </p:attrNameLst>
                                      </p:cBhvr>
                                      <p:to>
                                        <p:strVal val="visible"/>
                                      </p:to>
                                    </p:set>
                                    <p:animEffect transition="in" filter="dissolve">
                                      <p:cBhvr>
                                        <p:cTn id="453" dur="500"/>
                                        <p:tgtEl>
                                          <p:spTgt spid="44"/>
                                        </p:tgtEl>
                                      </p:cBhvr>
                                    </p:animEffect>
                                  </p:childTnLst>
                                </p:cTn>
                              </p:par>
                              <p:par>
                                <p:cTn id="454" presetID="9" presetClass="entr" presetSubtype="0" fill="hold" grpId="0" nodeType="withEffect">
                                  <p:stCondLst>
                                    <p:cond delay="0"/>
                                  </p:stCondLst>
                                  <p:childTnLst>
                                    <p:set>
                                      <p:cBhvr>
                                        <p:cTn id="455" dur="1" fill="hold">
                                          <p:stCondLst>
                                            <p:cond delay="0"/>
                                          </p:stCondLst>
                                        </p:cTn>
                                        <p:tgtEl>
                                          <p:spTgt spid="57"/>
                                        </p:tgtEl>
                                        <p:attrNameLst>
                                          <p:attrName>style.visibility</p:attrName>
                                        </p:attrNameLst>
                                      </p:cBhvr>
                                      <p:to>
                                        <p:strVal val="visible"/>
                                      </p:to>
                                    </p:set>
                                    <p:animEffect transition="in" filter="dissolve">
                                      <p:cBhvr>
                                        <p:cTn id="456" dur="500"/>
                                        <p:tgtEl>
                                          <p:spTgt spid="57"/>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58"/>
                                        </p:tgtEl>
                                        <p:attrNameLst>
                                          <p:attrName>style.visibility</p:attrName>
                                        </p:attrNameLst>
                                      </p:cBhvr>
                                      <p:to>
                                        <p:strVal val="visible"/>
                                      </p:to>
                                    </p:set>
                                    <p:animEffect transition="in" filter="dissolve">
                                      <p:cBhvr>
                                        <p:cTn id="459" dur="500"/>
                                        <p:tgtEl>
                                          <p:spTgt spid="58"/>
                                        </p:tgtEl>
                                      </p:cBhvr>
                                    </p:animEffect>
                                  </p:childTnLst>
                                </p:cTn>
                              </p:par>
                              <p:par>
                                <p:cTn id="460" presetID="9" presetClass="entr" presetSubtype="0" fill="hold" grpId="0" nodeType="withEffect">
                                  <p:stCondLst>
                                    <p:cond delay="0"/>
                                  </p:stCondLst>
                                  <p:childTnLst>
                                    <p:set>
                                      <p:cBhvr>
                                        <p:cTn id="461" dur="1" fill="hold">
                                          <p:stCondLst>
                                            <p:cond delay="0"/>
                                          </p:stCondLst>
                                        </p:cTn>
                                        <p:tgtEl>
                                          <p:spTgt spid="65"/>
                                        </p:tgtEl>
                                        <p:attrNameLst>
                                          <p:attrName>style.visibility</p:attrName>
                                        </p:attrNameLst>
                                      </p:cBhvr>
                                      <p:to>
                                        <p:strVal val="visible"/>
                                      </p:to>
                                    </p:set>
                                    <p:animEffect transition="in" filter="dissolve">
                                      <p:cBhvr>
                                        <p:cTn id="462" dur="500"/>
                                        <p:tgtEl>
                                          <p:spTgt spid="65"/>
                                        </p:tgtEl>
                                      </p:cBhvr>
                                    </p:animEffect>
                                  </p:childTnLst>
                                </p:cTn>
                              </p:par>
                              <p:par>
                                <p:cTn id="463" presetID="9" presetClass="entr" presetSubtype="0" fill="hold" grpId="0" nodeType="withEffect">
                                  <p:stCondLst>
                                    <p:cond delay="0"/>
                                  </p:stCondLst>
                                  <p:childTnLst>
                                    <p:set>
                                      <p:cBhvr>
                                        <p:cTn id="464" dur="1" fill="hold">
                                          <p:stCondLst>
                                            <p:cond delay="0"/>
                                          </p:stCondLst>
                                        </p:cTn>
                                        <p:tgtEl>
                                          <p:spTgt spid="66"/>
                                        </p:tgtEl>
                                        <p:attrNameLst>
                                          <p:attrName>style.visibility</p:attrName>
                                        </p:attrNameLst>
                                      </p:cBhvr>
                                      <p:to>
                                        <p:strVal val="visible"/>
                                      </p:to>
                                    </p:set>
                                    <p:animEffect transition="in" filter="dissolve">
                                      <p:cBhvr>
                                        <p:cTn id="465" dur="500"/>
                                        <p:tgtEl>
                                          <p:spTgt spid="66"/>
                                        </p:tgtEl>
                                      </p:cBhvr>
                                    </p:animEffect>
                                  </p:childTnLst>
                                </p:cTn>
                              </p:par>
                              <p:par>
                                <p:cTn id="466" presetID="9" presetClass="entr" presetSubtype="0" fill="hold" grpId="0" nodeType="withEffect">
                                  <p:stCondLst>
                                    <p:cond delay="0"/>
                                  </p:stCondLst>
                                  <p:childTnLst>
                                    <p:set>
                                      <p:cBhvr>
                                        <p:cTn id="467" dur="1" fill="hold">
                                          <p:stCondLst>
                                            <p:cond delay="0"/>
                                          </p:stCondLst>
                                        </p:cTn>
                                        <p:tgtEl>
                                          <p:spTgt spid="84"/>
                                        </p:tgtEl>
                                        <p:attrNameLst>
                                          <p:attrName>style.visibility</p:attrName>
                                        </p:attrNameLst>
                                      </p:cBhvr>
                                      <p:to>
                                        <p:strVal val="visible"/>
                                      </p:to>
                                    </p:set>
                                    <p:animEffect transition="in" filter="dissolve">
                                      <p:cBhvr>
                                        <p:cTn id="468" dur="500"/>
                                        <p:tgtEl>
                                          <p:spTgt spid="84"/>
                                        </p:tgtEl>
                                      </p:cBhvr>
                                    </p:animEffect>
                                  </p:childTnLst>
                                </p:cTn>
                              </p:par>
                              <p:par>
                                <p:cTn id="469" presetID="9" presetClass="entr" presetSubtype="0" fill="hold" grpId="0" nodeType="withEffect">
                                  <p:stCondLst>
                                    <p:cond delay="0"/>
                                  </p:stCondLst>
                                  <p:childTnLst>
                                    <p:set>
                                      <p:cBhvr>
                                        <p:cTn id="470" dur="1" fill="hold">
                                          <p:stCondLst>
                                            <p:cond delay="0"/>
                                          </p:stCondLst>
                                        </p:cTn>
                                        <p:tgtEl>
                                          <p:spTgt spid="85"/>
                                        </p:tgtEl>
                                        <p:attrNameLst>
                                          <p:attrName>style.visibility</p:attrName>
                                        </p:attrNameLst>
                                      </p:cBhvr>
                                      <p:to>
                                        <p:strVal val="visible"/>
                                      </p:to>
                                    </p:set>
                                    <p:animEffect transition="in" filter="dissolve">
                                      <p:cBhvr>
                                        <p:cTn id="471" dur="500"/>
                                        <p:tgtEl>
                                          <p:spTgt spid="85"/>
                                        </p:tgtEl>
                                      </p:cBhvr>
                                    </p:animEffect>
                                  </p:childTnLst>
                                </p:cTn>
                              </p:par>
                              <p:par>
                                <p:cTn id="472" presetID="9" presetClass="entr" presetSubtype="0" fill="hold" grpId="0" nodeType="withEffect">
                                  <p:stCondLst>
                                    <p:cond delay="0"/>
                                  </p:stCondLst>
                                  <p:childTnLst>
                                    <p:set>
                                      <p:cBhvr>
                                        <p:cTn id="473" dur="1" fill="hold">
                                          <p:stCondLst>
                                            <p:cond delay="0"/>
                                          </p:stCondLst>
                                        </p:cTn>
                                        <p:tgtEl>
                                          <p:spTgt spid="86"/>
                                        </p:tgtEl>
                                        <p:attrNameLst>
                                          <p:attrName>style.visibility</p:attrName>
                                        </p:attrNameLst>
                                      </p:cBhvr>
                                      <p:to>
                                        <p:strVal val="visible"/>
                                      </p:to>
                                    </p:set>
                                    <p:animEffect transition="in" filter="dissolve">
                                      <p:cBhvr>
                                        <p:cTn id="474" dur="500"/>
                                        <p:tgtEl>
                                          <p:spTgt spid="86"/>
                                        </p:tgtEl>
                                      </p:cBhvr>
                                    </p:animEffect>
                                  </p:childTnLst>
                                </p:cTn>
                              </p:par>
                            </p:childTnLst>
                          </p:cTn>
                        </p:par>
                      </p:childTnLst>
                    </p:cTn>
                  </p:par>
                  <p:par>
                    <p:cTn id="475" fill="hold">
                      <p:stCondLst>
                        <p:cond delay="indefinite"/>
                      </p:stCondLst>
                      <p:childTnLst>
                        <p:par>
                          <p:cTn id="476" fill="hold">
                            <p:stCondLst>
                              <p:cond delay="0"/>
                            </p:stCondLst>
                            <p:childTnLst>
                              <p:par>
                                <p:cTn id="477" presetID="9" presetClass="entr" presetSubtype="0" fill="hold" grpId="0" nodeType="clickEffect">
                                  <p:stCondLst>
                                    <p:cond delay="0"/>
                                  </p:stCondLst>
                                  <p:childTnLst>
                                    <p:set>
                                      <p:cBhvr>
                                        <p:cTn id="478" dur="1" fill="hold">
                                          <p:stCondLst>
                                            <p:cond delay="0"/>
                                          </p:stCondLst>
                                        </p:cTn>
                                        <p:tgtEl>
                                          <p:spTgt spid="5"/>
                                        </p:tgtEl>
                                        <p:attrNameLst>
                                          <p:attrName>style.visibility</p:attrName>
                                        </p:attrNameLst>
                                      </p:cBhvr>
                                      <p:to>
                                        <p:strVal val="visible"/>
                                      </p:to>
                                    </p:set>
                                    <p:animEffect transition="in" filter="dissolve">
                                      <p:cBhvr>
                                        <p:cTn id="479" dur="500"/>
                                        <p:tgtEl>
                                          <p:spTgt spid="5"/>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6"/>
                                        </p:tgtEl>
                                        <p:attrNameLst>
                                          <p:attrName>style.visibility</p:attrName>
                                        </p:attrNameLst>
                                      </p:cBhvr>
                                      <p:to>
                                        <p:strVal val="visible"/>
                                      </p:to>
                                    </p:set>
                                    <p:animEffect transition="in" filter="dissolve">
                                      <p:cBhvr>
                                        <p:cTn id="482" dur="500"/>
                                        <p:tgtEl>
                                          <p:spTgt spid="16"/>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7"/>
                                        </p:tgtEl>
                                        <p:attrNameLst>
                                          <p:attrName>style.visibility</p:attrName>
                                        </p:attrNameLst>
                                      </p:cBhvr>
                                      <p:to>
                                        <p:strVal val="visible"/>
                                      </p:to>
                                    </p:set>
                                    <p:animEffect transition="in" filter="dissolve">
                                      <p:cBhvr>
                                        <p:cTn id="485" dur="500"/>
                                        <p:tgtEl>
                                          <p:spTgt spid="17"/>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
                                        </p:tgtEl>
                                        <p:attrNameLst>
                                          <p:attrName>style.visibility</p:attrName>
                                        </p:attrNameLst>
                                      </p:cBhvr>
                                      <p:to>
                                        <p:strVal val="visible"/>
                                      </p:to>
                                    </p:set>
                                    <p:animEffect transition="in" filter="dissolve">
                                      <p:cBhvr>
                                        <p:cTn id="488" dur="500"/>
                                        <p:tgtEl>
                                          <p:spTgt spid="18"/>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47"/>
                                        </p:tgtEl>
                                        <p:attrNameLst>
                                          <p:attrName>style.visibility</p:attrName>
                                        </p:attrNameLst>
                                      </p:cBhvr>
                                      <p:to>
                                        <p:strVal val="visible"/>
                                      </p:to>
                                    </p:set>
                                    <p:animEffect transition="in" filter="dissolve">
                                      <p:cBhvr>
                                        <p:cTn id="491" dur="500"/>
                                        <p:tgtEl>
                                          <p:spTgt spid="47"/>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51"/>
                                        </p:tgtEl>
                                        <p:attrNameLst>
                                          <p:attrName>style.visibility</p:attrName>
                                        </p:attrNameLst>
                                      </p:cBhvr>
                                      <p:to>
                                        <p:strVal val="visible"/>
                                      </p:to>
                                    </p:set>
                                    <p:animEffect transition="in" filter="dissolve">
                                      <p:cBhvr>
                                        <p:cTn id="494" dur="500"/>
                                        <p:tgtEl>
                                          <p:spTgt spid="51"/>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52"/>
                                        </p:tgtEl>
                                        <p:attrNameLst>
                                          <p:attrName>style.visibility</p:attrName>
                                        </p:attrNameLst>
                                      </p:cBhvr>
                                      <p:to>
                                        <p:strVal val="visible"/>
                                      </p:to>
                                    </p:set>
                                    <p:animEffect transition="in" filter="dissolve">
                                      <p:cBhvr>
                                        <p:cTn id="497" dur="500"/>
                                        <p:tgtEl>
                                          <p:spTgt spid="52"/>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67"/>
                                        </p:tgtEl>
                                        <p:attrNameLst>
                                          <p:attrName>style.visibility</p:attrName>
                                        </p:attrNameLst>
                                      </p:cBhvr>
                                      <p:to>
                                        <p:strVal val="visible"/>
                                      </p:to>
                                    </p:set>
                                    <p:animEffect transition="in" filter="dissolve">
                                      <p:cBhvr>
                                        <p:cTn id="500" dur="500"/>
                                        <p:tgtEl>
                                          <p:spTgt spid="67"/>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68"/>
                                        </p:tgtEl>
                                        <p:attrNameLst>
                                          <p:attrName>style.visibility</p:attrName>
                                        </p:attrNameLst>
                                      </p:cBhvr>
                                      <p:to>
                                        <p:strVal val="visible"/>
                                      </p:to>
                                    </p:set>
                                    <p:animEffect transition="in" filter="dissolve">
                                      <p:cBhvr>
                                        <p:cTn id="503" dur="500"/>
                                        <p:tgtEl>
                                          <p:spTgt spid="68"/>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69"/>
                                        </p:tgtEl>
                                        <p:attrNameLst>
                                          <p:attrName>style.visibility</p:attrName>
                                        </p:attrNameLst>
                                      </p:cBhvr>
                                      <p:to>
                                        <p:strVal val="visible"/>
                                      </p:to>
                                    </p:set>
                                    <p:animEffect transition="in" filter="dissolve">
                                      <p:cBhvr>
                                        <p:cTn id="506" dur="500"/>
                                        <p:tgtEl>
                                          <p:spTgt spid="69"/>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70"/>
                                        </p:tgtEl>
                                        <p:attrNameLst>
                                          <p:attrName>style.visibility</p:attrName>
                                        </p:attrNameLst>
                                      </p:cBhvr>
                                      <p:to>
                                        <p:strVal val="visible"/>
                                      </p:to>
                                    </p:set>
                                    <p:animEffect transition="in" filter="dissolve">
                                      <p:cBhvr>
                                        <p:cTn id="509" dur="500"/>
                                        <p:tgtEl>
                                          <p:spTgt spid="70"/>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71"/>
                                        </p:tgtEl>
                                        <p:attrNameLst>
                                          <p:attrName>style.visibility</p:attrName>
                                        </p:attrNameLst>
                                      </p:cBhvr>
                                      <p:to>
                                        <p:strVal val="visible"/>
                                      </p:to>
                                    </p:set>
                                    <p:animEffect transition="in" filter="dissolve">
                                      <p:cBhvr>
                                        <p:cTn id="512" dur="500"/>
                                        <p:tgtEl>
                                          <p:spTgt spid="71"/>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72"/>
                                        </p:tgtEl>
                                        <p:attrNameLst>
                                          <p:attrName>style.visibility</p:attrName>
                                        </p:attrNameLst>
                                      </p:cBhvr>
                                      <p:to>
                                        <p:strVal val="visible"/>
                                      </p:to>
                                    </p:set>
                                    <p:animEffect transition="in" filter="dissolve">
                                      <p:cBhvr>
                                        <p:cTn id="515" dur="500"/>
                                        <p:tgtEl>
                                          <p:spTgt spid="72"/>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73"/>
                                        </p:tgtEl>
                                        <p:attrNameLst>
                                          <p:attrName>style.visibility</p:attrName>
                                        </p:attrNameLst>
                                      </p:cBhvr>
                                      <p:to>
                                        <p:strVal val="visible"/>
                                      </p:to>
                                    </p:set>
                                    <p:animEffect transition="in" filter="dissolve">
                                      <p:cBhvr>
                                        <p:cTn id="518" dur="500"/>
                                        <p:tgtEl>
                                          <p:spTgt spid="73"/>
                                        </p:tgtEl>
                                      </p:cBhvr>
                                    </p:animEffect>
                                  </p:childTnLst>
                                </p:cTn>
                              </p:par>
                            </p:childTnLst>
                          </p:cTn>
                        </p:par>
                      </p:childTnLst>
                    </p:cTn>
                  </p:par>
                  <p:par>
                    <p:cTn id="519" fill="hold">
                      <p:stCondLst>
                        <p:cond delay="indefinite"/>
                      </p:stCondLst>
                      <p:childTnLst>
                        <p:par>
                          <p:cTn id="520" fill="hold">
                            <p:stCondLst>
                              <p:cond delay="0"/>
                            </p:stCondLst>
                            <p:childTnLst>
                              <p:par>
                                <p:cTn id="521" presetID="9" presetClass="entr" presetSubtype="0" fill="hold" grpId="0" nodeType="clickEffect">
                                  <p:stCondLst>
                                    <p:cond delay="0"/>
                                  </p:stCondLst>
                                  <p:childTnLst>
                                    <p:set>
                                      <p:cBhvr>
                                        <p:cTn id="522" dur="1" fill="hold">
                                          <p:stCondLst>
                                            <p:cond delay="0"/>
                                          </p:stCondLst>
                                        </p:cTn>
                                        <p:tgtEl>
                                          <p:spTgt spid="6"/>
                                        </p:tgtEl>
                                        <p:attrNameLst>
                                          <p:attrName>style.visibility</p:attrName>
                                        </p:attrNameLst>
                                      </p:cBhvr>
                                      <p:to>
                                        <p:strVal val="visible"/>
                                      </p:to>
                                    </p:set>
                                    <p:animEffect transition="in" filter="dissolve">
                                      <p:cBhvr>
                                        <p:cTn id="523" dur="500"/>
                                        <p:tgtEl>
                                          <p:spTgt spid="6"/>
                                        </p:tgtEl>
                                      </p:cBhvr>
                                    </p:animEffect>
                                  </p:childTnLst>
                                </p:cTn>
                              </p:par>
                              <p:par>
                                <p:cTn id="524" presetID="9" presetClass="entr" presetSubtype="0" fill="hold" grpId="0" nodeType="withEffect">
                                  <p:stCondLst>
                                    <p:cond delay="0"/>
                                  </p:stCondLst>
                                  <p:childTnLst>
                                    <p:set>
                                      <p:cBhvr>
                                        <p:cTn id="525" dur="1" fill="hold">
                                          <p:stCondLst>
                                            <p:cond delay="0"/>
                                          </p:stCondLst>
                                        </p:cTn>
                                        <p:tgtEl>
                                          <p:spTgt spid="7"/>
                                        </p:tgtEl>
                                        <p:attrNameLst>
                                          <p:attrName>style.visibility</p:attrName>
                                        </p:attrNameLst>
                                      </p:cBhvr>
                                      <p:to>
                                        <p:strVal val="visible"/>
                                      </p:to>
                                    </p:set>
                                    <p:animEffect transition="in" filter="dissolve">
                                      <p:cBhvr>
                                        <p:cTn id="526" dur="500"/>
                                        <p:tgtEl>
                                          <p:spTgt spid="7"/>
                                        </p:tgtEl>
                                      </p:cBhvr>
                                    </p:animEffect>
                                  </p:childTnLst>
                                </p:cTn>
                              </p:par>
                              <p:par>
                                <p:cTn id="527" presetID="9" presetClass="entr" presetSubtype="0" fill="hold" grpId="0" nodeType="withEffect">
                                  <p:stCondLst>
                                    <p:cond delay="0"/>
                                  </p:stCondLst>
                                  <p:childTnLst>
                                    <p:set>
                                      <p:cBhvr>
                                        <p:cTn id="528" dur="1" fill="hold">
                                          <p:stCondLst>
                                            <p:cond delay="0"/>
                                          </p:stCondLst>
                                        </p:cTn>
                                        <p:tgtEl>
                                          <p:spTgt spid="8"/>
                                        </p:tgtEl>
                                        <p:attrNameLst>
                                          <p:attrName>style.visibility</p:attrName>
                                        </p:attrNameLst>
                                      </p:cBhvr>
                                      <p:to>
                                        <p:strVal val="visible"/>
                                      </p:to>
                                    </p:set>
                                    <p:animEffect transition="in" filter="dissolve">
                                      <p:cBhvr>
                                        <p:cTn id="529" dur="500"/>
                                        <p:tgtEl>
                                          <p:spTgt spid="8"/>
                                        </p:tgtEl>
                                      </p:cBhvr>
                                    </p:animEffect>
                                  </p:childTnLst>
                                </p:cTn>
                              </p:par>
                              <p:par>
                                <p:cTn id="530" presetID="9" presetClass="entr" presetSubtype="0" fill="hold" grpId="0" nodeType="withEffect">
                                  <p:stCondLst>
                                    <p:cond delay="0"/>
                                  </p:stCondLst>
                                  <p:childTnLst>
                                    <p:set>
                                      <p:cBhvr>
                                        <p:cTn id="531" dur="1" fill="hold">
                                          <p:stCondLst>
                                            <p:cond delay="0"/>
                                          </p:stCondLst>
                                        </p:cTn>
                                        <p:tgtEl>
                                          <p:spTgt spid="9"/>
                                        </p:tgtEl>
                                        <p:attrNameLst>
                                          <p:attrName>style.visibility</p:attrName>
                                        </p:attrNameLst>
                                      </p:cBhvr>
                                      <p:to>
                                        <p:strVal val="visible"/>
                                      </p:to>
                                    </p:set>
                                    <p:animEffect transition="in" filter="dissolve">
                                      <p:cBhvr>
                                        <p:cTn id="532" dur="500"/>
                                        <p:tgtEl>
                                          <p:spTgt spid="9"/>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10"/>
                                        </p:tgtEl>
                                        <p:attrNameLst>
                                          <p:attrName>style.visibility</p:attrName>
                                        </p:attrNameLst>
                                      </p:cBhvr>
                                      <p:to>
                                        <p:strVal val="visible"/>
                                      </p:to>
                                    </p:set>
                                    <p:animEffect transition="in" filter="dissolve">
                                      <p:cBhvr>
                                        <p:cTn id="535" dur="500"/>
                                        <p:tgtEl>
                                          <p:spTgt spid="10"/>
                                        </p:tgtEl>
                                      </p:cBhvr>
                                    </p:animEffect>
                                  </p:childTnLst>
                                </p:cTn>
                              </p:par>
                              <p:par>
                                <p:cTn id="536" presetID="9" presetClass="entr" presetSubtype="0" fill="hold" grpId="0" nodeType="withEffect">
                                  <p:stCondLst>
                                    <p:cond delay="0"/>
                                  </p:stCondLst>
                                  <p:childTnLst>
                                    <p:set>
                                      <p:cBhvr>
                                        <p:cTn id="537" dur="1" fill="hold">
                                          <p:stCondLst>
                                            <p:cond delay="0"/>
                                          </p:stCondLst>
                                        </p:cTn>
                                        <p:tgtEl>
                                          <p:spTgt spid="11"/>
                                        </p:tgtEl>
                                        <p:attrNameLst>
                                          <p:attrName>style.visibility</p:attrName>
                                        </p:attrNameLst>
                                      </p:cBhvr>
                                      <p:to>
                                        <p:strVal val="visible"/>
                                      </p:to>
                                    </p:set>
                                    <p:animEffect transition="in" filter="dissolve">
                                      <p:cBhvr>
                                        <p:cTn id="538" dur="500"/>
                                        <p:tgtEl>
                                          <p:spTgt spid="11"/>
                                        </p:tgtEl>
                                      </p:cBhvr>
                                    </p:animEffect>
                                  </p:childTnLst>
                                </p:cTn>
                              </p:par>
                              <p:par>
                                <p:cTn id="539" presetID="9" presetClass="entr" presetSubtype="0" fill="hold" grpId="0" nodeType="withEffect">
                                  <p:stCondLst>
                                    <p:cond delay="0"/>
                                  </p:stCondLst>
                                  <p:childTnLst>
                                    <p:set>
                                      <p:cBhvr>
                                        <p:cTn id="540" dur="1" fill="hold">
                                          <p:stCondLst>
                                            <p:cond delay="0"/>
                                          </p:stCondLst>
                                        </p:cTn>
                                        <p:tgtEl>
                                          <p:spTgt spid="22"/>
                                        </p:tgtEl>
                                        <p:attrNameLst>
                                          <p:attrName>style.visibility</p:attrName>
                                        </p:attrNameLst>
                                      </p:cBhvr>
                                      <p:to>
                                        <p:strVal val="visible"/>
                                      </p:to>
                                    </p:set>
                                    <p:animEffect transition="in" filter="dissolve">
                                      <p:cBhvr>
                                        <p:cTn id="541" dur="500"/>
                                        <p:tgtEl>
                                          <p:spTgt spid="22"/>
                                        </p:tgtEl>
                                      </p:cBhvr>
                                    </p:animEffect>
                                  </p:childTnLst>
                                </p:cTn>
                              </p:par>
                              <p:par>
                                <p:cTn id="542" presetID="9" presetClass="entr" presetSubtype="0" fill="hold" grpId="0" nodeType="withEffect">
                                  <p:stCondLst>
                                    <p:cond delay="0"/>
                                  </p:stCondLst>
                                  <p:childTnLst>
                                    <p:set>
                                      <p:cBhvr>
                                        <p:cTn id="543" dur="1" fill="hold">
                                          <p:stCondLst>
                                            <p:cond delay="0"/>
                                          </p:stCondLst>
                                        </p:cTn>
                                        <p:tgtEl>
                                          <p:spTgt spid="23"/>
                                        </p:tgtEl>
                                        <p:attrNameLst>
                                          <p:attrName>style.visibility</p:attrName>
                                        </p:attrNameLst>
                                      </p:cBhvr>
                                      <p:to>
                                        <p:strVal val="visible"/>
                                      </p:to>
                                    </p:set>
                                    <p:animEffect transition="in" filter="dissolve">
                                      <p:cBhvr>
                                        <p:cTn id="544" dur="500"/>
                                        <p:tgtEl>
                                          <p:spTgt spid="23"/>
                                        </p:tgtEl>
                                      </p:cBhvr>
                                    </p:animEffect>
                                  </p:childTnLst>
                                </p:cTn>
                              </p:par>
                              <p:par>
                                <p:cTn id="545" presetID="9" presetClass="entr" presetSubtype="0" fill="hold" grpId="0" nodeType="withEffect">
                                  <p:stCondLst>
                                    <p:cond delay="0"/>
                                  </p:stCondLst>
                                  <p:childTnLst>
                                    <p:set>
                                      <p:cBhvr>
                                        <p:cTn id="546" dur="1" fill="hold">
                                          <p:stCondLst>
                                            <p:cond delay="0"/>
                                          </p:stCondLst>
                                        </p:cTn>
                                        <p:tgtEl>
                                          <p:spTgt spid="42"/>
                                        </p:tgtEl>
                                        <p:attrNameLst>
                                          <p:attrName>style.visibility</p:attrName>
                                        </p:attrNameLst>
                                      </p:cBhvr>
                                      <p:to>
                                        <p:strVal val="visible"/>
                                      </p:to>
                                    </p:set>
                                    <p:animEffect transition="in" filter="dissolve">
                                      <p:cBhvr>
                                        <p:cTn id="547" dur="500"/>
                                        <p:tgtEl>
                                          <p:spTgt spid="42"/>
                                        </p:tgtEl>
                                      </p:cBhvr>
                                    </p:animEffect>
                                  </p:childTnLst>
                                </p:cTn>
                              </p:par>
                              <p:par>
                                <p:cTn id="548" presetID="9" presetClass="entr" presetSubtype="0" fill="hold" grpId="0" nodeType="withEffect">
                                  <p:stCondLst>
                                    <p:cond delay="0"/>
                                  </p:stCondLst>
                                  <p:childTnLst>
                                    <p:set>
                                      <p:cBhvr>
                                        <p:cTn id="549" dur="1" fill="hold">
                                          <p:stCondLst>
                                            <p:cond delay="0"/>
                                          </p:stCondLst>
                                        </p:cTn>
                                        <p:tgtEl>
                                          <p:spTgt spid="55"/>
                                        </p:tgtEl>
                                        <p:attrNameLst>
                                          <p:attrName>style.visibility</p:attrName>
                                        </p:attrNameLst>
                                      </p:cBhvr>
                                      <p:to>
                                        <p:strVal val="visible"/>
                                      </p:to>
                                    </p:set>
                                    <p:animEffect transition="in" filter="dissolve">
                                      <p:cBhvr>
                                        <p:cTn id="550" dur="500"/>
                                        <p:tgtEl>
                                          <p:spTgt spid="55"/>
                                        </p:tgtEl>
                                      </p:cBhvr>
                                    </p:animEffect>
                                  </p:childTnLst>
                                </p:cTn>
                              </p:par>
                              <p:par>
                                <p:cTn id="551" presetID="9" presetClass="entr" presetSubtype="0" fill="hold" grpId="0" nodeType="withEffect">
                                  <p:stCondLst>
                                    <p:cond delay="0"/>
                                  </p:stCondLst>
                                  <p:childTnLst>
                                    <p:set>
                                      <p:cBhvr>
                                        <p:cTn id="552" dur="1" fill="hold">
                                          <p:stCondLst>
                                            <p:cond delay="0"/>
                                          </p:stCondLst>
                                        </p:cTn>
                                        <p:tgtEl>
                                          <p:spTgt spid="56"/>
                                        </p:tgtEl>
                                        <p:attrNameLst>
                                          <p:attrName>style.visibility</p:attrName>
                                        </p:attrNameLst>
                                      </p:cBhvr>
                                      <p:to>
                                        <p:strVal val="visible"/>
                                      </p:to>
                                    </p:set>
                                    <p:animEffect transition="in" filter="dissolve">
                                      <p:cBhvr>
                                        <p:cTn id="553" dur="500"/>
                                        <p:tgtEl>
                                          <p:spTgt spid="56"/>
                                        </p:tgtEl>
                                      </p:cBhvr>
                                    </p:animEffect>
                                  </p:childTnLst>
                                </p:cTn>
                              </p:par>
                              <p:par>
                                <p:cTn id="554" presetID="9" presetClass="entr" presetSubtype="0" fill="hold" grpId="0" nodeType="withEffect">
                                  <p:stCondLst>
                                    <p:cond delay="0"/>
                                  </p:stCondLst>
                                  <p:childTnLst>
                                    <p:set>
                                      <p:cBhvr>
                                        <p:cTn id="555" dur="1" fill="hold">
                                          <p:stCondLst>
                                            <p:cond delay="0"/>
                                          </p:stCondLst>
                                        </p:cTn>
                                        <p:tgtEl>
                                          <p:spTgt spid="63"/>
                                        </p:tgtEl>
                                        <p:attrNameLst>
                                          <p:attrName>style.visibility</p:attrName>
                                        </p:attrNameLst>
                                      </p:cBhvr>
                                      <p:to>
                                        <p:strVal val="visible"/>
                                      </p:to>
                                    </p:set>
                                    <p:animEffect transition="in" filter="dissolve">
                                      <p:cBhvr>
                                        <p:cTn id="556" dur="500"/>
                                        <p:tgtEl>
                                          <p:spTgt spid="63"/>
                                        </p:tgtEl>
                                      </p:cBhvr>
                                    </p:animEffect>
                                  </p:childTnLst>
                                </p:cTn>
                              </p:par>
                              <p:par>
                                <p:cTn id="557" presetID="9" presetClass="entr" presetSubtype="0" fill="hold" grpId="0" nodeType="withEffect">
                                  <p:stCondLst>
                                    <p:cond delay="0"/>
                                  </p:stCondLst>
                                  <p:childTnLst>
                                    <p:set>
                                      <p:cBhvr>
                                        <p:cTn id="558" dur="1" fill="hold">
                                          <p:stCondLst>
                                            <p:cond delay="0"/>
                                          </p:stCondLst>
                                        </p:cTn>
                                        <p:tgtEl>
                                          <p:spTgt spid="64"/>
                                        </p:tgtEl>
                                        <p:attrNameLst>
                                          <p:attrName>style.visibility</p:attrName>
                                        </p:attrNameLst>
                                      </p:cBhvr>
                                      <p:to>
                                        <p:strVal val="visible"/>
                                      </p:to>
                                    </p:set>
                                    <p:animEffect transition="in" filter="dissolve">
                                      <p:cBhvr>
                                        <p:cTn id="559" dur="500"/>
                                        <p:tgtEl>
                                          <p:spTgt spid="64"/>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81"/>
                                        </p:tgtEl>
                                        <p:attrNameLst>
                                          <p:attrName>style.visibility</p:attrName>
                                        </p:attrNameLst>
                                      </p:cBhvr>
                                      <p:to>
                                        <p:strVal val="visible"/>
                                      </p:to>
                                    </p:set>
                                    <p:animEffect transition="in" filter="dissolve">
                                      <p:cBhvr>
                                        <p:cTn id="562" dur="500"/>
                                        <p:tgtEl>
                                          <p:spTgt spid="81"/>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82"/>
                                        </p:tgtEl>
                                        <p:attrNameLst>
                                          <p:attrName>style.visibility</p:attrName>
                                        </p:attrNameLst>
                                      </p:cBhvr>
                                      <p:to>
                                        <p:strVal val="visible"/>
                                      </p:to>
                                    </p:set>
                                    <p:animEffect transition="in" filter="dissolve">
                                      <p:cBhvr>
                                        <p:cTn id="565" dur="500"/>
                                        <p:tgtEl>
                                          <p:spTgt spid="82"/>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83"/>
                                        </p:tgtEl>
                                        <p:attrNameLst>
                                          <p:attrName>style.visibility</p:attrName>
                                        </p:attrNameLst>
                                      </p:cBhvr>
                                      <p:to>
                                        <p:strVal val="visible"/>
                                      </p:to>
                                    </p:set>
                                    <p:animEffect transition="in" filter="dissolve">
                                      <p:cBhvr>
                                        <p:cTn id="568" dur="500"/>
                                        <p:tgtEl>
                                          <p:spTgt spid="83"/>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41"/>
                                        </p:tgtEl>
                                        <p:attrNameLst>
                                          <p:attrName>style.visibility</p:attrName>
                                        </p:attrNameLst>
                                      </p:cBhvr>
                                      <p:to>
                                        <p:strVal val="visible"/>
                                      </p:to>
                                    </p:set>
                                    <p:animEffect transition="in" filter="dissolve">
                                      <p:cBhvr>
                                        <p:cTn id="571" dur="500"/>
                                        <p:tgtEl>
                                          <p:spTgt spid="41"/>
                                        </p:tgtEl>
                                      </p:cBhvr>
                                    </p:animEffect>
                                  </p:childTnLst>
                                </p:cTn>
                              </p:par>
                            </p:childTnLst>
                          </p:cTn>
                        </p:par>
                      </p:childTnLst>
                    </p:cTn>
                  </p:par>
                  <p:par>
                    <p:cTn id="572" fill="hold">
                      <p:stCondLst>
                        <p:cond delay="indefinite"/>
                      </p:stCondLst>
                      <p:childTnLst>
                        <p:par>
                          <p:cTn id="573" fill="hold">
                            <p:stCondLst>
                              <p:cond delay="0"/>
                            </p:stCondLst>
                            <p:childTnLst>
                              <p:par>
                                <p:cTn id="574" presetID="9" presetClass="entr" presetSubtype="0" fill="hold" grpId="0" nodeType="clickEffect">
                                  <p:stCondLst>
                                    <p:cond delay="0"/>
                                  </p:stCondLst>
                                  <p:childTnLst>
                                    <p:set>
                                      <p:cBhvr>
                                        <p:cTn id="575" dur="1" fill="hold">
                                          <p:stCondLst>
                                            <p:cond delay="0"/>
                                          </p:stCondLst>
                                        </p:cTn>
                                        <p:tgtEl>
                                          <p:spTgt spid="3"/>
                                        </p:tgtEl>
                                        <p:attrNameLst>
                                          <p:attrName>style.visibility</p:attrName>
                                        </p:attrNameLst>
                                      </p:cBhvr>
                                      <p:to>
                                        <p:strVal val="visible"/>
                                      </p:to>
                                    </p:set>
                                    <p:animEffect transition="in" filter="dissolve">
                                      <p:cBhvr>
                                        <p:cTn id="57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animBg="1"/>
      <p:bldP spid="68" grpId="0" animBg="1"/>
      <p:bldP spid="69" grpId="0" animBg="1"/>
      <p:bldP spid="70" grpId="0" animBg="1"/>
      <p:bldP spid="71" grpId="0" animBg="1"/>
      <p:bldP spid="72" grpId="0"/>
      <p:bldP spid="73" grpId="0"/>
      <p:bldP spid="74" grpId="0" animBg="1"/>
      <p:bldP spid="75" grpId="0" animBg="1"/>
      <p:bldP spid="76" grpId="0" animBg="1"/>
      <p:bldP spid="77" grpId="0" animBg="1"/>
      <p:bldP spid="78" grpId="0" animBg="1"/>
      <p:bldP spid="79" grpId="0"/>
      <p:bldP spid="80" grpId="0"/>
      <p:bldP spid="81" grpId="0" animBg="1"/>
      <p:bldP spid="82" grpId="0" animBg="1"/>
      <p:bldP spid="83" grpId="0"/>
      <p:bldP spid="84" grpId="0" animBg="1"/>
      <p:bldP spid="85" grpId="0" animBg="1"/>
      <p:bldP spid="86" grpId="0"/>
      <p:bldP spid="87" grpId="0" animBg="1"/>
      <p:bldP spid="88" grpId="0" animBg="1"/>
      <p:bldP spid="89" grpId="0" animBg="1"/>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3" grpId="0" animBg="1"/>
      <p:bldP spid="134" grpId="0" animBg="1"/>
      <p:bldP spid="135" grpId="0" animBg="1"/>
      <p:bldP spid="136" grpId="0" animBg="1"/>
      <p:bldP spid="137" grpId="0" animBg="1"/>
      <p:bldP spid="138" grpId="0"/>
      <p:bldP spid="139" grpId="0"/>
      <p:bldP spid="140" grpId="0"/>
      <p:bldP spid="141" grpId="0" animBg="1"/>
      <p:bldP spid="142" grpId="0" animBg="1"/>
      <p:bldP spid="143" grpId="0" animBg="1"/>
      <p:bldP spid="144" grpId="0" animBg="1"/>
      <p:bldP spid="145" grpId="0" animBg="1"/>
      <p:bldP spid="146"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258D-DA77-8C4E-A2E8-E98ACE9CDF7E}"/>
              </a:ext>
            </a:extLst>
          </p:cNvPr>
          <p:cNvSpPr>
            <a:spLocks noGrp="1"/>
          </p:cNvSpPr>
          <p:nvPr>
            <p:ph type="title"/>
          </p:nvPr>
        </p:nvSpPr>
        <p:spPr/>
        <p:txBody>
          <a:bodyPr/>
          <a:lstStyle/>
          <a:p>
            <a:r>
              <a:rPr lang="en-US" dirty="0"/>
              <a:t>Performance of 2-3 Tree</a:t>
            </a:r>
          </a:p>
        </p:txBody>
      </p:sp>
      <p:sp>
        <p:nvSpPr>
          <p:cNvPr id="4" name="object 3">
            <a:extLst>
              <a:ext uri="{FF2B5EF4-FFF2-40B4-BE49-F238E27FC236}">
                <a16:creationId xmlns:a16="http://schemas.microsoft.com/office/drawing/2014/main" id="{757A3D6A-8E7A-4A4D-B68E-EC579B17C52C}"/>
              </a:ext>
            </a:extLst>
          </p:cNvPr>
          <p:cNvSpPr txBox="1"/>
          <p:nvPr/>
        </p:nvSpPr>
        <p:spPr>
          <a:xfrm>
            <a:off x="664044" y="1345937"/>
            <a:ext cx="6881809" cy="369332"/>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r>
              <a:rPr sz="1800" dirty="0">
                <a:solidFill>
                  <a:schemeClr val="accent1"/>
                </a:solidFill>
              </a:rPr>
              <a:t>Perfect balance</a:t>
            </a:r>
            <a:r>
              <a:rPr lang="en-US" sz="1800" dirty="0">
                <a:solidFill>
                  <a:schemeClr val="accent1"/>
                </a:solidFill>
              </a:rPr>
              <a:t>: </a:t>
            </a:r>
            <a:r>
              <a:rPr sz="1800" dirty="0"/>
              <a:t>Every path from root to null link has same length.</a:t>
            </a:r>
          </a:p>
        </p:txBody>
      </p:sp>
      <p:sp>
        <p:nvSpPr>
          <p:cNvPr id="5" name="object 4">
            <a:extLst>
              <a:ext uri="{FF2B5EF4-FFF2-40B4-BE49-F238E27FC236}">
                <a16:creationId xmlns:a16="http://schemas.microsoft.com/office/drawing/2014/main" id="{BC3D204B-6CAA-3147-A5CE-EF0B4088985E}"/>
              </a:ext>
            </a:extLst>
          </p:cNvPr>
          <p:cNvSpPr txBox="1"/>
          <p:nvPr/>
        </p:nvSpPr>
        <p:spPr>
          <a:xfrm>
            <a:off x="631294" y="4295806"/>
            <a:ext cx="1452284" cy="289823"/>
          </a:xfrm>
          <a:prstGeom prst="rect">
            <a:avLst/>
          </a:prstGeom>
          <a:solidFill>
            <a:schemeClr val="accent1"/>
          </a:solidFill>
        </p:spPr>
        <p:txBody>
          <a:bodyPr vert="horz" wrap="square" lIns="0" tIns="12700" rIns="0" bIns="0" rtlCol="0" anchor="ctr">
            <a:spAutoFit/>
          </a:bodyPr>
          <a:lstStyle/>
          <a:p>
            <a:pPr marL="12700" algn="ctr">
              <a:spcBef>
                <a:spcPts val="100"/>
              </a:spcBef>
            </a:pPr>
            <a:r>
              <a:rPr spc="-20" dirty="0">
                <a:solidFill>
                  <a:schemeClr val="bg1"/>
                </a:solidFill>
                <a:latin typeface="Arial" panose="020B0604020202020204" pitchFamily="34" charset="0"/>
                <a:cs typeface="Arial" panose="020B0604020202020204" pitchFamily="34" charset="0"/>
              </a:rPr>
              <a:t>Tree</a:t>
            </a:r>
            <a:r>
              <a:rPr spc="-55" dirty="0">
                <a:solidFill>
                  <a:schemeClr val="bg1"/>
                </a:solidFill>
                <a:latin typeface="Arial" panose="020B0604020202020204" pitchFamily="34" charset="0"/>
                <a:cs typeface="Arial" panose="020B0604020202020204" pitchFamily="34" charset="0"/>
              </a:rPr>
              <a:t> </a:t>
            </a:r>
            <a:r>
              <a:rPr spc="55" dirty="0">
                <a:solidFill>
                  <a:schemeClr val="bg1"/>
                </a:solidFill>
                <a:latin typeface="Arial" panose="020B0604020202020204" pitchFamily="34" charset="0"/>
                <a:cs typeface="Arial" panose="020B0604020202020204" pitchFamily="34" charset="0"/>
              </a:rPr>
              <a:t>height</a:t>
            </a:r>
            <a:endParaRPr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D908079C-E2E8-1449-B3EF-8ED21334827C}"/>
                  </a:ext>
                </a:extLst>
              </p:cNvPr>
              <p:cNvSpPr txBox="1"/>
              <p:nvPr/>
            </p:nvSpPr>
            <p:spPr>
              <a:xfrm>
                <a:off x="631294" y="4717510"/>
                <a:ext cx="6108732" cy="1274708"/>
              </a:xfrm>
              <a:prstGeom prst="rect">
                <a:avLst/>
              </a:prstGeom>
            </p:spPr>
            <p:txBody>
              <a:bodyPr vert="horz" wrap="square" lIns="0" tIns="12700" rIns="0" bIns="0" rtlCol="0" anchor="ctr">
                <a:spAutoFit/>
              </a:bodyPr>
              <a:lstStyle/>
              <a:p>
                <a:pPr marL="298450" indent="-285750">
                  <a:spcBef>
                    <a:spcPts val="200"/>
                  </a:spcBef>
                  <a:spcAft>
                    <a:spcPts val="200"/>
                  </a:spcAft>
                  <a:buClr>
                    <a:schemeClr val="accent6"/>
                  </a:buClr>
                  <a:buFont typeface="Wingdings" pitchFamily="2" charset="2"/>
                  <a:buChar char="§"/>
                </a:pPr>
                <a:r>
                  <a:rPr kern="0" dirty="0">
                    <a:solidFill>
                      <a:srgbClr val="FF0000"/>
                    </a:solidFill>
                    <a:latin typeface="Times New Roman" panose="02020603050405020304" pitchFamily="18" charset="0"/>
                    <a:cs typeface="Times New Roman" panose="02020603050405020304" pitchFamily="18" charset="0"/>
                  </a:rPr>
                  <a:t>Worst case</a:t>
                </a:r>
                <a:r>
                  <a:rPr kern="0" spc="40" dirty="0">
                    <a:solidFill>
                      <a:srgbClr val="FF0000"/>
                    </a:solidFill>
                    <a:latin typeface="Times New Roman" panose="02020603050405020304" pitchFamily="18" charset="0"/>
                    <a:cs typeface="Times New Roman" panose="02020603050405020304" pitchFamily="18" charset="0"/>
                  </a:rPr>
                  <a:t>:</a:t>
                </a:r>
                <a:r>
                  <a:rPr lang="en-US" kern="0" spc="40" dirty="0">
                    <a:solidFill>
                      <a:srgbClr val="FF0000"/>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spc="-5" baseline="-25000" dirty="0">
                    <a:latin typeface="Times New Roman" panose="02020603050405020304" pitchFamily="18" charset="0"/>
                    <a:cs typeface="Times New Roman" panose="02020603050405020304" pitchFamily="18" charset="0"/>
                  </a:rPr>
                  <a:t>2</a:t>
                </a:r>
                <a:r>
                  <a:rPr lang="en-US" kern="0" dirty="0">
                    <a:latin typeface="Times New Roman" panose="02020603050405020304" pitchFamily="18" charset="0"/>
                    <a:cs typeface="Times New Roman" panose="02020603050405020304" pitchFamily="18" charset="0"/>
                  </a:rPr>
                  <a:t> n</a:t>
                </a:r>
                <a:r>
                  <a:rPr lang="en-US" kern="0" spc="-45" dirty="0">
                    <a:latin typeface="Times New Roman" panose="02020603050405020304" pitchFamily="18" charset="0"/>
                    <a:cs typeface="Times New Roman" panose="02020603050405020304" pitchFamily="18" charset="0"/>
                  </a:rPr>
                  <a:t>.	</a:t>
                </a:r>
                <a:r>
                  <a:rPr lang="en-US" kern="0" spc="-15" dirty="0">
                    <a:solidFill>
                      <a:srgbClr val="606060"/>
                    </a:solidFill>
                    <a:latin typeface="Times New Roman" panose="02020603050405020304" pitchFamily="18" charset="0"/>
                    <a:cs typeface="Times New Roman" panose="02020603050405020304" pitchFamily="18" charset="0"/>
                  </a:rPr>
                  <a:t>[all</a:t>
                </a:r>
                <a:r>
                  <a:rPr lang="en-US" kern="0" spc="-25" dirty="0">
                    <a:solidFill>
                      <a:srgbClr val="606060"/>
                    </a:solidFill>
                    <a:latin typeface="Times New Roman" panose="02020603050405020304" pitchFamily="18" charset="0"/>
                    <a:cs typeface="Times New Roman" panose="02020603050405020304" pitchFamily="18" charset="0"/>
                  </a:rPr>
                  <a:t> </a:t>
                </a:r>
                <a:r>
                  <a:rPr lang="en-US" kern="0" spc="80" dirty="0">
                    <a:solidFill>
                      <a:srgbClr val="606060"/>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US" kern="0" dirty="0">
                    <a:solidFill>
                      <a:srgbClr val="1B8E1D"/>
                    </a:solidFill>
                    <a:latin typeface="Times New Roman" panose="02020603050405020304" pitchFamily="18" charset="0"/>
                    <a:cs typeface="Times New Roman" panose="02020603050405020304" pitchFamily="18" charset="0"/>
                  </a:rPr>
                  <a:t>Best case</a:t>
                </a:r>
                <a:r>
                  <a:rPr lang="en-US" kern="0" spc="-40" dirty="0">
                    <a:solidFill>
                      <a:srgbClr val="1B8E1D"/>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baseline="-25000" dirty="0">
                    <a:latin typeface="Times New Roman" panose="02020603050405020304" pitchFamily="18" charset="0"/>
                    <a:cs typeface="Times New Roman" panose="02020603050405020304" pitchFamily="18" charset="0"/>
                  </a:rPr>
                  <a:t>3</a:t>
                </a:r>
                <a:r>
                  <a:rPr lang="en-US" kern="0" dirty="0">
                    <a:latin typeface="Times New Roman" panose="02020603050405020304" pitchFamily="18" charset="0"/>
                    <a:cs typeface="Times New Roman" panose="02020603050405020304" pitchFamily="18" charset="0"/>
                  </a:rPr>
                  <a:t> n  </a:t>
                </a:r>
                <a14:m>
                  <m:oMath xmlns:m="http://schemas.openxmlformats.org/officeDocument/2006/math">
                    <m:r>
                      <a:rPr lang="en-US" kern="0">
                        <a:latin typeface="Cambria Math" panose="02040503050406030204" pitchFamily="18" charset="0"/>
                        <a:cs typeface="Times New Roman" panose="02020603050405020304" pitchFamily="18" charset="0"/>
                      </a:rPr>
                      <m:t>≈</m:t>
                    </m:r>
                  </m:oMath>
                </a14:m>
                <a:r>
                  <a:rPr lang="en-US" kern="0" dirty="0">
                    <a:latin typeface="Times New Roman" panose="02020603050405020304" pitchFamily="18" charset="0"/>
                    <a:cs typeface="Times New Roman" panose="02020603050405020304" pitchFamily="18" charset="0"/>
                  </a:rPr>
                  <a:t> 0.631 log2 n.	</a:t>
                </a:r>
                <a:r>
                  <a:rPr lang="en-US" kern="0" spc="-15" dirty="0">
                    <a:solidFill>
                      <a:srgbClr val="606060"/>
                    </a:solidFill>
                    <a:latin typeface="Times New Roman" panose="02020603050405020304" pitchFamily="18" charset="0"/>
                    <a:cs typeface="Times New Roman" panose="02020603050405020304" pitchFamily="18" charset="0"/>
                  </a:rPr>
                  <a:t>[all 3-nodes]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a:t>
                </a:r>
                <a:r>
                  <a:rPr lang="en-US" kern="0" spc="20" dirty="0">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12 and 20 for a million 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 18 and 30 for a billion nodes</a:t>
                </a:r>
                <a:r>
                  <a:rPr lang="en-US" kern="0" spc="85" dirty="0">
                    <a:latin typeface="Times New Roman" panose="02020603050405020304" pitchFamily="18" charset="0"/>
                    <a:cs typeface="Times New Roman" panose="02020603050405020304" pitchFamily="18" charset="0"/>
                  </a:rPr>
                  <a:t>.</a:t>
                </a:r>
                <a:endParaRPr lang="en-US" kern="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D908079C-E2E8-1449-B3EF-8ED21334827C}"/>
                  </a:ext>
                </a:extLst>
              </p:cNvPr>
              <p:cNvSpPr txBox="1">
                <a:spLocks noRot="1" noChangeAspect="1" noMove="1" noResize="1" noEditPoints="1" noAdjustHandles="1" noChangeArrowheads="1" noChangeShapeType="1" noTextEdit="1"/>
              </p:cNvSpPr>
              <p:nvPr/>
            </p:nvSpPr>
            <p:spPr>
              <a:xfrm>
                <a:off x="631294" y="4717510"/>
                <a:ext cx="6108732" cy="1274708"/>
              </a:xfrm>
              <a:prstGeom prst="rect">
                <a:avLst/>
              </a:prstGeom>
              <a:blipFill>
                <a:blip r:embed="rId2"/>
                <a:stretch>
                  <a:fillRect l="-1867" t="-2941" b="-9804"/>
                </a:stretch>
              </a:blipFill>
            </p:spPr>
            <p:txBody>
              <a:bodyPr/>
              <a:lstStyle/>
              <a:p>
                <a:r>
                  <a:rPr lang="en-US">
                    <a:noFill/>
                  </a:rPr>
                  <a:t> </a:t>
                </a:r>
              </a:p>
            </p:txBody>
          </p:sp>
        </mc:Fallback>
      </mc:AlternateContent>
      <p:sp>
        <p:nvSpPr>
          <p:cNvPr id="10" name="object 9">
            <a:extLst>
              <a:ext uri="{FF2B5EF4-FFF2-40B4-BE49-F238E27FC236}">
                <a16:creationId xmlns:a16="http://schemas.microsoft.com/office/drawing/2014/main" id="{9A603661-C174-E045-8DDE-FFA18D83C78A}"/>
              </a:ext>
            </a:extLst>
          </p:cNvPr>
          <p:cNvSpPr txBox="1"/>
          <p:nvPr/>
        </p:nvSpPr>
        <p:spPr>
          <a:xfrm>
            <a:off x="664044" y="6124099"/>
            <a:ext cx="8108710" cy="289823"/>
          </a:xfrm>
          <a:prstGeom prst="rect">
            <a:avLst/>
          </a:prstGeom>
          <a:solidFill>
            <a:srgbClr val="1B8E1D"/>
          </a:solidFill>
        </p:spPr>
        <p:txBody>
          <a:bodyPr vert="horz" wrap="square" lIns="0" tIns="12700" rIns="0" bIns="0" rtlCol="0" anchor="ctr">
            <a:spAutoFit/>
          </a:bodyPr>
          <a:lstStyle/>
          <a:p>
            <a:pPr marL="63500">
              <a:spcBef>
                <a:spcPts val="100"/>
              </a:spcBef>
            </a:pPr>
            <a:r>
              <a:rPr lang="en-US" spc="60" dirty="0">
                <a:solidFill>
                  <a:schemeClr val="bg1"/>
                </a:solidFill>
                <a:latin typeface="Arial" panose="020B0604020202020204" pitchFamily="34" charset="0"/>
                <a:cs typeface="Arial" panose="020B0604020202020204" pitchFamily="34" charset="0"/>
              </a:rPr>
              <a:t>2-3 tree model g</a:t>
            </a:r>
            <a:r>
              <a:rPr spc="60" dirty="0">
                <a:solidFill>
                  <a:schemeClr val="bg1"/>
                </a:solidFill>
                <a:latin typeface="Arial" panose="020B0604020202020204" pitchFamily="34" charset="0"/>
                <a:cs typeface="Arial" panose="020B0604020202020204" pitchFamily="34" charset="0"/>
              </a:rPr>
              <a:t>uaranteed </a:t>
            </a:r>
            <a:r>
              <a:rPr spc="70" dirty="0">
                <a:solidFill>
                  <a:srgbClr val="FFFF00"/>
                </a:solidFill>
                <a:latin typeface="Arial" panose="020B0604020202020204" pitchFamily="34" charset="0"/>
                <a:cs typeface="Arial" panose="020B0604020202020204" pitchFamily="34" charset="0"/>
              </a:rPr>
              <a:t>logarithmic</a:t>
            </a:r>
            <a:r>
              <a:rPr spc="70" dirty="0">
                <a:solidFill>
                  <a:schemeClr val="bg1"/>
                </a:solidFill>
                <a:latin typeface="Arial" panose="020B0604020202020204" pitchFamily="34" charset="0"/>
                <a:cs typeface="Arial" panose="020B0604020202020204" pitchFamily="34" charset="0"/>
              </a:rPr>
              <a:t> performance </a:t>
            </a:r>
            <a:r>
              <a:rPr spc="55" dirty="0">
                <a:solidFill>
                  <a:schemeClr val="bg1"/>
                </a:solidFill>
                <a:latin typeface="Arial" panose="020B0604020202020204" pitchFamily="34" charset="0"/>
                <a:cs typeface="Arial" panose="020B0604020202020204" pitchFamily="34" charset="0"/>
              </a:rPr>
              <a:t>for </a:t>
            </a:r>
            <a:r>
              <a:rPr spc="70" dirty="0">
                <a:solidFill>
                  <a:schemeClr val="bg1"/>
                </a:solidFill>
                <a:latin typeface="Arial" panose="020B0604020202020204" pitchFamily="34" charset="0"/>
                <a:cs typeface="Arial" panose="020B0604020202020204" pitchFamily="34" charset="0"/>
              </a:rPr>
              <a:t>search </a:t>
            </a:r>
            <a:r>
              <a:rPr spc="105" dirty="0">
                <a:solidFill>
                  <a:schemeClr val="bg1"/>
                </a:solidFill>
                <a:latin typeface="Arial" panose="020B0604020202020204" pitchFamily="34" charset="0"/>
                <a:cs typeface="Arial" panose="020B0604020202020204" pitchFamily="34" charset="0"/>
              </a:rPr>
              <a:t>and</a:t>
            </a:r>
            <a:r>
              <a:rPr spc="-165" dirty="0">
                <a:solidFill>
                  <a:schemeClr val="bg1"/>
                </a:solidFill>
                <a:latin typeface="Arial" panose="020B0604020202020204" pitchFamily="34" charset="0"/>
                <a:cs typeface="Arial" panose="020B0604020202020204" pitchFamily="34" charset="0"/>
              </a:rPr>
              <a:t> </a:t>
            </a:r>
            <a:r>
              <a:rPr spc="35" dirty="0">
                <a:solidFill>
                  <a:schemeClr val="bg1"/>
                </a:solidFill>
                <a:latin typeface="Arial" panose="020B0604020202020204" pitchFamily="34" charset="0"/>
                <a:cs typeface="Arial" panose="020B0604020202020204" pitchFamily="34" charset="0"/>
              </a:rPr>
              <a:t>insert.</a:t>
            </a:r>
            <a:endParaRPr dirty="0">
              <a:solidFill>
                <a:schemeClr val="bg1"/>
              </a:solidFill>
              <a:latin typeface="Arial" panose="020B0604020202020204"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0016127D-1FCF-9E4E-9B7A-231FC0F1AA5F}"/>
              </a:ext>
            </a:extLst>
          </p:cNvPr>
          <p:cNvGrpSpPr/>
          <p:nvPr/>
        </p:nvGrpSpPr>
        <p:grpSpPr>
          <a:xfrm>
            <a:off x="656233" y="1926459"/>
            <a:ext cx="7831534" cy="1230110"/>
            <a:chOff x="966354" y="2133600"/>
            <a:chExt cx="7831534" cy="1230110"/>
          </a:xfrm>
        </p:grpSpPr>
        <p:sp>
          <p:nvSpPr>
            <p:cNvPr id="11" name="object 10">
              <a:extLst>
                <a:ext uri="{FF2B5EF4-FFF2-40B4-BE49-F238E27FC236}">
                  <a16:creationId xmlns:a16="http://schemas.microsoft.com/office/drawing/2014/main" id="{61D9879D-5D40-C04C-9DDB-7A075F7D3877}"/>
                </a:ext>
              </a:extLst>
            </p:cNvPr>
            <p:cNvSpPr/>
            <p:nvPr/>
          </p:nvSpPr>
          <p:spPr>
            <a:xfrm>
              <a:off x="1068283" y="311520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2" name="object 11">
              <a:extLst>
                <a:ext uri="{FF2B5EF4-FFF2-40B4-BE49-F238E27FC236}">
                  <a16:creationId xmlns:a16="http://schemas.microsoft.com/office/drawing/2014/main" id="{E7C795F9-5792-7D4A-BC24-A2000B8F3743}"/>
                </a:ext>
              </a:extLst>
            </p:cNvPr>
            <p:cNvSpPr/>
            <p:nvPr/>
          </p:nvSpPr>
          <p:spPr>
            <a:xfrm>
              <a:off x="1193168"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3" name="object 12">
              <a:extLst>
                <a:ext uri="{FF2B5EF4-FFF2-40B4-BE49-F238E27FC236}">
                  <a16:creationId xmlns:a16="http://schemas.microsoft.com/office/drawing/2014/main" id="{438F2266-DDBF-0548-8973-5C396D1AD115}"/>
                </a:ext>
              </a:extLst>
            </p:cNvPr>
            <p:cNvSpPr/>
            <p:nvPr/>
          </p:nvSpPr>
          <p:spPr>
            <a:xfrm>
              <a:off x="1817535"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4" name="object 13">
              <a:extLst>
                <a:ext uri="{FF2B5EF4-FFF2-40B4-BE49-F238E27FC236}">
                  <a16:creationId xmlns:a16="http://schemas.microsoft.com/office/drawing/2014/main" id="{DFAE532A-A6BB-D64C-8B43-26B5C23C7999}"/>
                </a:ext>
              </a:extLst>
            </p:cNvPr>
            <p:cNvSpPr/>
            <p:nvPr/>
          </p:nvSpPr>
          <p:spPr>
            <a:xfrm>
              <a:off x="1723876" y="3115208"/>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15" name="object 14">
              <a:extLst>
                <a:ext uri="{FF2B5EF4-FFF2-40B4-BE49-F238E27FC236}">
                  <a16:creationId xmlns:a16="http://schemas.microsoft.com/office/drawing/2014/main" id="{098483CA-C904-EE4A-9EED-FA745B703A05}"/>
                </a:ext>
              </a:extLst>
            </p:cNvPr>
            <p:cNvSpPr/>
            <p:nvPr/>
          </p:nvSpPr>
          <p:spPr>
            <a:xfrm>
              <a:off x="2317038" y="2805468"/>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16" name="object 15">
              <a:extLst>
                <a:ext uri="{FF2B5EF4-FFF2-40B4-BE49-F238E27FC236}">
                  <a16:creationId xmlns:a16="http://schemas.microsoft.com/office/drawing/2014/main" id="{C579BF40-FF69-5744-8D0D-73DA4E33A589}"/>
                </a:ext>
              </a:extLst>
            </p:cNvPr>
            <p:cNvSpPr/>
            <p:nvPr/>
          </p:nvSpPr>
          <p:spPr>
            <a:xfrm>
              <a:off x="2137971" y="2805468"/>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17" name="object 16">
              <a:extLst>
                <a:ext uri="{FF2B5EF4-FFF2-40B4-BE49-F238E27FC236}">
                  <a16:creationId xmlns:a16="http://schemas.microsoft.com/office/drawing/2014/main" id="{E659F7BD-A229-0B49-8A27-3315246ED19E}"/>
                </a:ext>
              </a:extLst>
            </p:cNvPr>
            <p:cNvSpPr/>
            <p:nvPr/>
          </p:nvSpPr>
          <p:spPr>
            <a:xfrm>
              <a:off x="4564786" y="3115208"/>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18" name="object 17">
              <a:extLst>
                <a:ext uri="{FF2B5EF4-FFF2-40B4-BE49-F238E27FC236}">
                  <a16:creationId xmlns:a16="http://schemas.microsoft.com/office/drawing/2014/main" id="{2503A082-F750-3247-9387-A9314F2C9C67}"/>
                </a:ext>
              </a:extLst>
            </p:cNvPr>
            <p:cNvSpPr/>
            <p:nvPr/>
          </p:nvSpPr>
          <p:spPr>
            <a:xfrm>
              <a:off x="4471127" y="3115208"/>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19" name="object 18">
              <a:extLst>
                <a:ext uri="{FF2B5EF4-FFF2-40B4-BE49-F238E27FC236}">
                  <a16:creationId xmlns:a16="http://schemas.microsoft.com/office/drawing/2014/main" id="{52690DC8-E086-024B-9297-10E7B39E4225}"/>
                </a:ext>
              </a:extLst>
            </p:cNvPr>
            <p:cNvSpPr/>
            <p:nvPr/>
          </p:nvSpPr>
          <p:spPr>
            <a:xfrm>
              <a:off x="5189156" y="2805468"/>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0" name="object 19">
              <a:extLst>
                <a:ext uri="{FF2B5EF4-FFF2-40B4-BE49-F238E27FC236}">
                  <a16:creationId xmlns:a16="http://schemas.microsoft.com/office/drawing/2014/main" id="{711F5ED7-1880-7D42-B5AB-4CE9EB06CCA8}"/>
                </a:ext>
              </a:extLst>
            </p:cNvPr>
            <p:cNvSpPr/>
            <p:nvPr/>
          </p:nvSpPr>
          <p:spPr>
            <a:xfrm>
              <a:off x="5064248" y="2805468"/>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1" name="object 20">
              <a:extLst>
                <a:ext uri="{FF2B5EF4-FFF2-40B4-BE49-F238E27FC236}">
                  <a16:creationId xmlns:a16="http://schemas.microsoft.com/office/drawing/2014/main" id="{423551A5-5714-F846-A611-EF5B229B0844}"/>
                </a:ext>
              </a:extLst>
            </p:cNvPr>
            <p:cNvSpPr/>
            <p:nvPr/>
          </p:nvSpPr>
          <p:spPr>
            <a:xfrm>
              <a:off x="5064248" y="3115205"/>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22" name="object 21">
              <a:extLst>
                <a:ext uri="{FF2B5EF4-FFF2-40B4-BE49-F238E27FC236}">
                  <a16:creationId xmlns:a16="http://schemas.microsoft.com/office/drawing/2014/main" id="{BCCFC204-7555-C043-83AB-B50679E6C357}"/>
                </a:ext>
              </a:extLst>
            </p:cNvPr>
            <p:cNvSpPr/>
            <p:nvPr/>
          </p:nvSpPr>
          <p:spPr>
            <a:xfrm>
              <a:off x="4970612" y="3115205"/>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23" name="object 22">
              <a:extLst>
                <a:ext uri="{FF2B5EF4-FFF2-40B4-BE49-F238E27FC236}">
                  <a16:creationId xmlns:a16="http://schemas.microsoft.com/office/drawing/2014/main" id="{D3B7687E-516F-8F41-AE69-1DD34ED10120}"/>
                </a:ext>
              </a:extLst>
            </p:cNvPr>
            <p:cNvSpPr/>
            <p:nvPr/>
          </p:nvSpPr>
          <p:spPr>
            <a:xfrm>
              <a:off x="4814521" y="3115205"/>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4" name="object 23">
              <a:extLst>
                <a:ext uri="{FF2B5EF4-FFF2-40B4-BE49-F238E27FC236}">
                  <a16:creationId xmlns:a16="http://schemas.microsoft.com/office/drawing/2014/main" id="{E015A20A-BCEC-9447-801B-F109C71943B6}"/>
                </a:ext>
              </a:extLst>
            </p:cNvPr>
            <p:cNvSpPr/>
            <p:nvPr/>
          </p:nvSpPr>
          <p:spPr>
            <a:xfrm>
              <a:off x="4720862" y="3115205"/>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25" name="object 24">
              <a:extLst>
                <a:ext uri="{FF2B5EF4-FFF2-40B4-BE49-F238E27FC236}">
                  <a16:creationId xmlns:a16="http://schemas.microsoft.com/office/drawing/2014/main" id="{EC48CC18-D5AB-9942-97A0-BF2B54D675AB}"/>
                </a:ext>
              </a:extLst>
            </p:cNvPr>
            <p:cNvSpPr/>
            <p:nvPr/>
          </p:nvSpPr>
          <p:spPr>
            <a:xfrm>
              <a:off x="5813514" y="2805468"/>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26" name="object 25">
              <a:extLst>
                <a:ext uri="{FF2B5EF4-FFF2-40B4-BE49-F238E27FC236}">
                  <a16:creationId xmlns:a16="http://schemas.microsoft.com/office/drawing/2014/main" id="{2DD85AA2-F69E-6742-8DDD-D2B903EA3D41}"/>
                </a:ext>
              </a:extLst>
            </p:cNvPr>
            <p:cNvSpPr/>
            <p:nvPr/>
          </p:nvSpPr>
          <p:spPr>
            <a:xfrm>
              <a:off x="5688650" y="2805468"/>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27" name="object 26">
              <a:extLst>
                <a:ext uri="{FF2B5EF4-FFF2-40B4-BE49-F238E27FC236}">
                  <a16:creationId xmlns:a16="http://schemas.microsoft.com/office/drawing/2014/main" id="{3C782FE9-BDCD-F148-AFAD-6D031F05EF1F}"/>
                </a:ext>
              </a:extLst>
            </p:cNvPr>
            <p:cNvSpPr/>
            <p:nvPr/>
          </p:nvSpPr>
          <p:spPr>
            <a:xfrm>
              <a:off x="5688650" y="3115205"/>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28" name="object 27">
              <a:extLst>
                <a:ext uri="{FF2B5EF4-FFF2-40B4-BE49-F238E27FC236}">
                  <a16:creationId xmlns:a16="http://schemas.microsoft.com/office/drawing/2014/main" id="{46DEEB90-5F94-7B41-9F5E-52E8411A78D8}"/>
                </a:ext>
              </a:extLst>
            </p:cNvPr>
            <p:cNvSpPr/>
            <p:nvPr/>
          </p:nvSpPr>
          <p:spPr>
            <a:xfrm>
              <a:off x="5594969" y="3115205"/>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29" name="object 28">
              <a:extLst>
                <a:ext uri="{FF2B5EF4-FFF2-40B4-BE49-F238E27FC236}">
                  <a16:creationId xmlns:a16="http://schemas.microsoft.com/office/drawing/2014/main" id="{7B2EBBE2-8B15-CC4D-91DC-DAC2911DAAFE}"/>
                </a:ext>
              </a:extLst>
            </p:cNvPr>
            <p:cNvSpPr/>
            <p:nvPr/>
          </p:nvSpPr>
          <p:spPr>
            <a:xfrm>
              <a:off x="6812534"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0" name="object 29">
              <a:extLst>
                <a:ext uri="{FF2B5EF4-FFF2-40B4-BE49-F238E27FC236}">
                  <a16:creationId xmlns:a16="http://schemas.microsoft.com/office/drawing/2014/main" id="{C402803C-5826-6646-A9FA-0FEAD2AF5B84}"/>
                </a:ext>
              </a:extLst>
            </p:cNvPr>
            <p:cNvSpPr/>
            <p:nvPr/>
          </p:nvSpPr>
          <p:spPr>
            <a:xfrm>
              <a:off x="6718853"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1" name="object 30">
              <a:extLst>
                <a:ext uri="{FF2B5EF4-FFF2-40B4-BE49-F238E27FC236}">
                  <a16:creationId xmlns:a16="http://schemas.microsoft.com/office/drawing/2014/main" id="{FB290CBF-E536-D844-AC7D-78C079DE383A}"/>
                </a:ext>
              </a:extLst>
            </p:cNvPr>
            <p:cNvSpPr/>
            <p:nvPr/>
          </p:nvSpPr>
          <p:spPr>
            <a:xfrm>
              <a:off x="6687670" y="2805471"/>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32" name="object 31">
              <a:extLst>
                <a:ext uri="{FF2B5EF4-FFF2-40B4-BE49-F238E27FC236}">
                  <a16:creationId xmlns:a16="http://schemas.microsoft.com/office/drawing/2014/main" id="{B7FAC444-569A-D34B-B642-66624E3A64C1}"/>
                </a:ext>
              </a:extLst>
            </p:cNvPr>
            <p:cNvSpPr/>
            <p:nvPr/>
          </p:nvSpPr>
          <p:spPr>
            <a:xfrm>
              <a:off x="6508602" y="2805471"/>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33" name="object 32">
              <a:extLst>
                <a:ext uri="{FF2B5EF4-FFF2-40B4-BE49-F238E27FC236}">
                  <a16:creationId xmlns:a16="http://schemas.microsoft.com/office/drawing/2014/main" id="{5529FB4D-A51D-F749-B273-2275A5D96E5D}"/>
                </a:ext>
              </a:extLst>
            </p:cNvPr>
            <p:cNvSpPr/>
            <p:nvPr/>
          </p:nvSpPr>
          <p:spPr>
            <a:xfrm>
              <a:off x="7436879"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4" name="object 33">
              <a:extLst>
                <a:ext uri="{FF2B5EF4-FFF2-40B4-BE49-F238E27FC236}">
                  <a16:creationId xmlns:a16="http://schemas.microsoft.com/office/drawing/2014/main" id="{2384F9B8-E1D3-9149-9B42-4FA3E4699B5D}"/>
                </a:ext>
              </a:extLst>
            </p:cNvPr>
            <p:cNvSpPr/>
            <p:nvPr/>
          </p:nvSpPr>
          <p:spPr>
            <a:xfrm>
              <a:off x="7343243" y="3115208"/>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5" name="object 34">
              <a:extLst>
                <a:ext uri="{FF2B5EF4-FFF2-40B4-BE49-F238E27FC236}">
                  <a16:creationId xmlns:a16="http://schemas.microsoft.com/office/drawing/2014/main" id="{11F3DA28-5309-6A4F-AB07-66304E4DB6DB}"/>
                </a:ext>
              </a:extLst>
            </p:cNvPr>
            <p:cNvSpPr/>
            <p:nvPr/>
          </p:nvSpPr>
          <p:spPr>
            <a:xfrm>
              <a:off x="7686637"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35">
              <a:extLst>
                <a:ext uri="{FF2B5EF4-FFF2-40B4-BE49-F238E27FC236}">
                  <a16:creationId xmlns:a16="http://schemas.microsoft.com/office/drawing/2014/main" id="{0798D266-0E10-EE47-AEBA-B77290157502}"/>
                </a:ext>
              </a:extLst>
            </p:cNvPr>
            <p:cNvSpPr/>
            <p:nvPr/>
          </p:nvSpPr>
          <p:spPr>
            <a:xfrm>
              <a:off x="7592955"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7" name="object 36">
              <a:extLst>
                <a:ext uri="{FF2B5EF4-FFF2-40B4-BE49-F238E27FC236}">
                  <a16:creationId xmlns:a16="http://schemas.microsoft.com/office/drawing/2014/main" id="{1CE6A679-A223-0347-9A81-B54680486510}"/>
                </a:ext>
              </a:extLst>
            </p:cNvPr>
            <p:cNvSpPr/>
            <p:nvPr/>
          </p:nvSpPr>
          <p:spPr>
            <a:xfrm>
              <a:off x="8311033"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37">
              <a:extLst>
                <a:ext uri="{FF2B5EF4-FFF2-40B4-BE49-F238E27FC236}">
                  <a16:creationId xmlns:a16="http://schemas.microsoft.com/office/drawing/2014/main" id="{76CC3D92-BBA8-764A-AFE2-D15BDE675EE8}"/>
                </a:ext>
              </a:extLst>
            </p:cNvPr>
            <p:cNvSpPr/>
            <p:nvPr/>
          </p:nvSpPr>
          <p:spPr>
            <a:xfrm>
              <a:off x="8217351"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8">
              <a:extLst>
                <a:ext uri="{FF2B5EF4-FFF2-40B4-BE49-F238E27FC236}">
                  <a16:creationId xmlns:a16="http://schemas.microsoft.com/office/drawing/2014/main" id="{394B491C-8DDD-3F42-8C47-6B4515F959E0}"/>
                </a:ext>
              </a:extLst>
            </p:cNvPr>
            <p:cNvSpPr/>
            <p:nvPr/>
          </p:nvSpPr>
          <p:spPr>
            <a:xfrm>
              <a:off x="1763331" y="3061017"/>
              <a:ext cx="108407" cy="108407"/>
            </a:xfrm>
            <a:prstGeom prst="rect">
              <a:avLst/>
            </a:prstGeom>
            <a:blipFill>
              <a:blip r:embed="rId3"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AAC7ACBC-78AD-1B44-BC1E-F74BAFF8C717}"/>
                </a:ext>
              </a:extLst>
            </p:cNvPr>
            <p:cNvSpPr/>
            <p:nvPr/>
          </p:nvSpPr>
          <p:spPr>
            <a:xfrm>
              <a:off x="2262847" y="2751277"/>
              <a:ext cx="108381" cy="108381"/>
            </a:xfrm>
            <a:prstGeom prst="rect">
              <a:avLst/>
            </a:prstGeom>
            <a:blipFill>
              <a:blip r:embed="rId4" cstate="print"/>
              <a:stretch>
                <a:fillRect/>
              </a:stretch>
            </a:blipFill>
          </p:spPr>
          <p:txBody>
            <a:bodyPr wrap="square" lIns="0" tIns="0" rIns="0" bIns="0" rtlCol="0"/>
            <a:lstStyle/>
            <a:p>
              <a:endParaRPr/>
            </a:p>
          </p:txBody>
        </p:sp>
        <p:sp>
          <p:nvSpPr>
            <p:cNvPr id="41" name="object 40">
              <a:extLst>
                <a:ext uri="{FF2B5EF4-FFF2-40B4-BE49-F238E27FC236}">
                  <a16:creationId xmlns:a16="http://schemas.microsoft.com/office/drawing/2014/main" id="{86E29E97-D05A-9F47-9728-204F194DE913}"/>
                </a:ext>
              </a:extLst>
            </p:cNvPr>
            <p:cNvSpPr/>
            <p:nvPr/>
          </p:nvSpPr>
          <p:spPr>
            <a:xfrm>
              <a:off x="4510595" y="3061017"/>
              <a:ext cx="108394" cy="108407"/>
            </a:xfrm>
            <a:prstGeom prst="rect">
              <a:avLst/>
            </a:prstGeom>
            <a:blipFill>
              <a:blip r:embed="rId5" cstate="print"/>
              <a:stretch>
                <a:fillRect/>
              </a:stretch>
            </a:blipFill>
          </p:spPr>
          <p:txBody>
            <a:bodyPr wrap="square" lIns="0" tIns="0" rIns="0" bIns="0" rtlCol="0"/>
            <a:lstStyle/>
            <a:p>
              <a:endParaRPr/>
            </a:p>
          </p:txBody>
        </p:sp>
        <p:sp>
          <p:nvSpPr>
            <p:cNvPr id="42" name="object 41">
              <a:extLst>
                <a:ext uri="{FF2B5EF4-FFF2-40B4-BE49-F238E27FC236}">
                  <a16:creationId xmlns:a16="http://schemas.microsoft.com/office/drawing/2014/main" id="{39C16EF6-643C-9A47-A705-0ECFDE58832A}"/>
                </a:ext>
              </a:extLst>
            </p:cNvPr>
            <p:cNvSpPr/>
            <p:nvPr/>
          </p:nvSpPr>
          <p:spPr>
            <a:xfrm>
              <a:off x="4760328" y="3061017"/>
              <a:ext cx="108407" cy="108407"/>
            </a:xfrm>
            <a:prstGeom prst="rect">
              <a:avLst/>
            </a:prstGeom>
            <a:blipFill>
              <a:blip r:embed="rId6" cstate="print"/>
              <a:stretch>
                <a:fillRect/>
              </a:stretch>
            </a:blipFill>
          </p:spPr>
          <p:txBody>
            <a:bodyPr wrap="square" lIns="0" tIns="0" rIns="0" bIns="0" rtlCol="0"/>
            <a:lstStyle/>
            <a:p>
              <a:endParaRPr/>
            </a:p>
          </p:txBody>
        </p:sp>
        <p:sp>
          <p:nvSpPr>
            <p:cNvPr id="43" name="object 42">
              <a:extLst>
                <a:ext uri="{FF2B5EF4-FFF2-40B4-BE49-F238E27FC236}">
                  <a16:creationId xmlns:a16="http://schemas.microsoft.com/office/drawing/2014/main" id="{081E1F45-4F08-CF4C-8954-DD5897E90185}"/>
                </a:ext>
              </a:extLst>
            </p:cNvPr>
            <p:cNvSpPr/>
            <p:nvPr/>
          </p:nvSpPr>
          <p:spPr>
            <a:xfrm>
              <a:off x="5010086" y="3061017"/>
              <a:ext cx="108407" cy="108407"/>
            </a:xfrm>
            <a:prstGeom prst="rect">
              <a:avLst/>
            </a:prstGeom>
            <a:blipFill>
              <a:blip r:embed="rId5" cstate="print"/>
              <a:stretch>
                <a:fillRect/>
              </a:stretch>
            </a:blipFill>
          </p:spPr>
          <p:txBody>
            <a:bodyPr wrap="square" lIns="0" tIns="0" rIns="0" bIns="0" rtlCol="0"/>
            <a:lstStyle/>
            <a:p>
              <a:endParaRPr/>
            </a:p>
          </p:txBody>
        </p:sp>
        <p:sp>
          <p:nvSpPr>
            <p:cNvPr id="44" name="object 43">
              <a:extLst>
                <a:ext uri="{FF2B5EF4-FFF2-40B4-BE49-F238E27FC236}">
                  <a16:creationId xmlns:a16="http://schemas.microsoft.com/office/drawing/2014/main" id="{42F9C96B-38FE-B645-B5A6-B51131534DD4}"/>
                </a:ext>
              </a:extLst>
            </p:cNvPr>
            <p:cNvSpPr/>
            <p:nvPr/>
          </p:nvSpPr>
          <p:spPr>
            <a:xfrm>
              <a:off x="5134927" y="2751277"/>
              <a:ext cx="108407" cy="108381"/>
            </a:xfrm>
            <a:prstGeom prst="rect">
              <a:avLst/>
            </a:prstGeom>
            <a:blipFill>
              <a:blip r:embed="rId7" cstate="print"/>
              <a:stretch>
                <a:fillRect/>
              </a:stretch>
            </a:blipFill>
          </p:spPr>
          <p:txBody>
            <a:bodyPr wrap="square" lIns="0" tIns="0" rIns="0" bIns="0" rtlCol="0"/>
            <a:lstStyle/>
            <a:p>
              <a:endParaRPr/>
            </a:p>
          </p:txBody>
        </p:sp>
        <p:sp>
          <p:nvSpPr>
            <p:cNvPr id="45" name="object 44">
              <a:extLst>
                <a:ext uri="{FF2B5EF4-FFF2-40B4-BE49-F238E27FC236}">
                  <a16:creationId xmlns:a16="http://schemas.microsoft.com/office/drawing/2014/main" id="{768DB58E-B0B1-EC47-ADBF-3E6C901C5319}"/>
                </a:ext>
              </a:extLst>
            </p:cNvPr>
            <p:cNvSpPr/>
            <p:nvPr/>
          </p:nvSpPr>
          <p:spPr>
            <a:xfrm>
              <a:off x="5634431" y="3061017"/>
              <a:ext cx="108432" cy="108407"/>
            </a:xfrm>
            <a:prstGeom prst="rect">
              <a:avLst/>
            </a:prstGeom>
            <a:blipFill>
              <a:blip r:embed="rId8" cstate="print"/>
              <a:stretch>
                <a:fillRect/>
              </a:stretch>
            </a:blipFill>
          </p:spPr>
          <p:txBody>
            <a:bodyPr wrap="square" lIns="0" tIns="0" rIns="0" bIns="0" rtlCol="0"/>
            <a:lstStyle/>
            <a:p>
              <a:endParaRPr/>
            </a:p>
          </p:txBody>
        </p:sp>
        <p:sp>
          <p:nvSpPr>
            <p:cNvPr id="46" name="object 45">
              <a:extLst>
                <a:ext uri="{FF2B5EF4-FFF2-40B4-BE49-F238E27FC236}">
                  <a16:creationId xmlns:a16="http://schemas.microsoft.com/office/drawing/2014/main" id="{F0F49915-7072-704D-AF6E-3CD1ADE566F5}"/>
                </a:ext>
              </a:extLst>
            </p:cNvPr>
            <p:cNvSpPr/>
            <p:nvPr/>
          </p:nvSpPr>
          <p:spPr>
            <a:xfrm>
              <a:off x="5759335" y="2751277"/>
              <a:ext cx="108407" cy="108381"/>
            </a:xfrm>
            <a:prstGeom prst="rect">
              <a:avLst/>
            </a:prstGeom>
            <a:blipFill>
              <a:blip r:embed="rId9" cstate="print"/>
              <a:stretch>
                <a:fillRect/>
              </a:stretch>
            </a:blipFill>
          </p:spPr>
          <p:txBody>
            <a:bodyPr wrap="square" lIns="0" tIns="0" rIns="0" bIns="0" rtlCol="0"/>
            <a:lstStyle/>
            <a:p>
              <a:endParaRPr/>
            </a:p>
          </p:txBody>
        </p:sp>
        <p:sp>
          <p:nvSpPr>
            <p:cNvPr id="47" name="object 46">
              <a:extLst>
                <a:ext uri="{FF2B5EF4-FFF2-40B4-BE49-F238E27FC236}">
                  <a16:creationId xmlns:a16="http://schemas.microsoft.com/office/drawing/2014/main" id="{45853B51-8A39-2041-8529-E0313AE6D9A9}"/>
                </a:ext>
              </a:extLst>
            </p:cNvPr>
            <p:cNvSpPr/>
            <p:nvPr/>
          </p:nvSpPr>
          <p:spPr>
            <a:xfrm>
              <a:off x="6633426" y="2751277"/>
              <a:ext cx="108407" cy="108381"/>
            </a:xfrm>
            <a:prstGeom prst="rect">
              <a:avLst/>
            </a:prstGeom>
            <a:blipFill>
              <a:blip r:embed="rId10" cstate="print"/>
              <a:stretch>
                <a:fillRect/>
              </a:stretch>
            </a:blipFill>
          </p:spPr>
          <p:txBody>
            <a:bodyPr wrap="square" lIns="0" tIns="0" rIns="0" bIns="0" rtlCol="0"/>
            <a:lstStyle/>
            <a:p>
              <a:endParaRPr/>
            </a:p>
          </p:txBody>
        </p:sp>
        <p:sp>
          <p:nvSpPr>
            <p:cNvPr id="48" name="object 47">
              <a:extLst>
                <a:ext uri="{FF2B5EF4-FFF2-40B4-BE49-F238E27FC236}">
                  <a16:creationId xmlns:a16="http://schemas.microsoft.com/office/drawing/2014/main" id="{4FF508C9-0518-D043-9D31-068FB10DCB6D}"/>
                </a:ext>
              </a:extLst>
            </p:cNvPr>
            <p:cNvSpPr/>
            <p:nvPr/>
          </p:nvSpPr>
          <p:spPr>
            <a:xfrm>
              <a:off x="6758305" y="3061017"/>
              <a:ext cx="108407" cy="108407"/>
            </a:xfrm>
            <a:prstGeom prst="rect">
              <a:avLst/>
            </a:prstGeom>
            <a:blipFill>
              <a:blip r:embed="rId11" cstate="print"/>
              <a:stretch>
                <a:fillRect/>
              </a:stretch>
            </a:blipFill>
          </p:spPr>
          <p:txBody>
            <a:bodyPr wrap="square" lIns="0" tIns="0" rIns="0" bIns="0" rtlCol="0"/>
            <a:lstStyle/>
            <a:p>
              <a:endParaRPr/>
            </a:p>
          </p:txBody>
        </p:sp>
        <p:sp>
          <p:nvSpPr>
            <p:cNvPr id="49" name="object 48">
              <a:extLst>
                <a:ext uri="{FF2B5EF4-FFF2-40B4-BE49-F238E27FC236}">
                  <a16:creationId xmlns:a16="http://schemas.microsoft.com/office/drawing/2014/main" id="{36040AAD-331C-E14E-AEFB-DEF965ADBF7A}"/>
                </a:ext>
              </a:extLst>
            </p:cNvPr>
            <p:cNvSpPr/>
            <p:nvPr/>
          </p:nvSpPr>
          <p:spPr>
            <a:xfrm>
              <a:off x="7382674" y="3061017"/>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0" name="object 49">
              <a:extLst>
                <a:ext uri="{FF2B5EF4-FFF2-40B4-BE49-F238E27FC236}">
                  <a16:creationId xmlns:a16="http://schemas.microsoft.com/office/drawing/2014/main" id="{891C692B-9DF1-844B-9A44-8C6030CC9895}"/>
                </a:ext>
              </a:extLst>
            </p:cNvPr>
            <p:cNvSpPr/>
            <p:nvPr/>
          </p:nvSpPr>
          <p:spPr>
            <a:xfrm>
              <a:off x="7632471" y="3061017"/>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1" name="object 50">
              <a:extLst>
                <a:ext uri="{FF2B5EF4-FFF2-40B4-BE49-F238E27FC236}">
                  <a16:creationId xmlns:a16="http://schemas.microsoft.com/office/drawing/2014/main" id="{D045B9F2-9179-8C4D-9C57-02D846C0B786}"/>
                </a:ext>
              </a:extLst>
            </p:cNvPr>
            <p:cNvSpPr/>
            <p:nvPr/>
          </p:nvSpPr>
          <p:spPr>
            <a:xfrm>
              <a:off x="8256816" y="3061017"/>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52" name="object 51">
              <a:extLst>
                <a:ext uri="{FF2B5EF4-FFF2-40B4-BE49-F238E27FC236}">
                  <a16:creationId xmlns:a16="http://schemas.microsoft.com/office/drawing/2014/main" id="{ADF3DE03-FA1C-C645-A4AF-39B0BBDC8803}"/>
                </a:ext>
              </a:extLst>
            </p:cNvPr>
            <p:cNvSpPr/>
            <p:nvPr/>
          </p:nvSpPr>
          <p:spPr>
            <a:xfrm>
              <a:off x="1010695" y="3061563"/>
              <a:ext cx="236575" cy="288381"/>
            </a:xfrm>
            <a:prstGeom prst="rect">
              <a:avLst/>
            </a:prstGeom>
            <a:blipFill>
              <a:blip r:embed="rId12" cstate="print"/>
              <a:stretch>
                <a:fillRect/>
              </a:stretch>
            </a:blipFill>
          </p:spPr>
          <p:txBody>
            <a:bodyPr wrap="square" lIns="0" tIns="0" rIns="0" bIns="0" rtlCol="0"/>
            <a:lstStyle/>
            <a:p>
              <a:endParaRPr/>
            </a:p>
          </p:txBody>
        </p:sp>
        <p:sp>
          <p:nvSpPr>
            <p:cNvPr id="53" name="object 52">
              <a:extLst>
                <a:ext uri="{FF2B5EF4-FFF2-40B4-BE49-F238E27FC236}">
                  <a16:creationId xmlns:a16="http://schemas.microsoft.com/office/drawing/2014/main" id="{BB7B67A6-D1FF-B94A-8DAC-1A91268D9E21}"/>
                </a:ext>
              </a:extLst>
            </p:cNvPr>
            <p:cNvSpPr/>
            <p:nvPr/>
          </p:nvSpPr>
          <p:spPr>
            <a:xfrm>
              <a:off x="3610242" y="3065297"/>
              <a:ext cx="317550" cy="296597"/>
            </a:xfrm>
            <a:prstGeom prst="rect">
              <a:avLst/>
            </a:prstGeom>
            <a:blipFill>
              <a:blip r:embed="rId13" cstate="print"/>
              <a:stretch>
                <a:fillRect/>
              </a:stretch>
            </a:blipFill>
          </p:spPr>
          <p:txBody>
            <a:bodyPr wrap="square" lIns="0" tIns="0" rIns="0" bIns="0" rtlCol="0"/>
            <a:lstStyle/>
            <a:p>
              <a:endParaRPr/>
            </a:p>
          </p:txBody>
        </p:sp>
        <p:sp>
          <p:nvSpPr>
            <p:cNvPr id="54" name="object 53">
              <a:extLst>
                <a:ext uri="{FF2B5EF4-FFF2-40B4-BE49-F238E27FC236}">
                  <a16:creationId xmlns:a16="http://schemas.microsoft.com/office/drawing/2014/main" id="{FFFDA724-07B7-A249-A545-12813F987E4B}"/>
                </a:ext>
              </a:extLst>
            </p:cNvPr>
            <p:cNvSpPr/>
            <p:nvPr/>
          </p:nvSpPr>
          <p:spPr>
            <a:xfrm>
              <a:off x="4072992" y="3065297"/>
              <a:ext cx="317550" cy="296597"/>
            </a:xfrm>
            <a:prstGeom prst="rect">
              <a:avLst/>
            </a:prstGeom>
            <a:blipFill>
              <a:blip r:embed="rId14" cstate="print"/>
              <a:stretch>
                <a:fillRect/>
              </a:stretch>
            </a:blipFill>
          </p:spPr>
          <p:txBody>
            <a:bodyPr wrap="square" lIns="0" tIns="0" rIns="0" bIns="0" rtlCol="0"/>
            <a:lstStyle/>
            <a:p>
              <a:endParaRPr/>
            </a:p>
          </p:txBody>
        </p:sp>
        <p:sp>
          <p:nvSpPr>
            <p:cNvPr id="55" name="object 54">
              <a:extLst>
                <a:ext uri="{FF2B5EF4-FFF2-40B4-BE49-F238E27FC236}">
                  <a16:creationId xmlns:a16="http://schemas.microsoft.com/office/drawing/2014/main" id="{7DED4D1F-0630-0F48-91BC-361F64C8E21D}"/>
                </a:ext>
              </a:extLst>
            </p:cNvPr>
            <p:cNvSpPr/>
            <p:nvPr/>
          </p:nvSpPr>
          <p:spPr>
            <a:xfrm>
              <a:off x="5128567" y="2503322"/>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56" name="object 55">
              <a:extLst>
                <a:ext uri="{FF2B5EF4-FFF2-40B4-BE49-F238E27FC236}">
                  <a16:creationId xmlns:a16="http://schemas.microsoft.com/office/drawing/2014/main" id="{F66A49B1-B36E-C34A-A773-8DD68F7411FB}"/>
                </a:ext>
              </a:extLst>
            </p:cNvPr>
            <p:cNvSpPr/>
            <p:nvPr/>
          </p:nvSpPr>
          <p:spPr>
            <a:xfrm>
              <a:off x="5253431" y="2503322"/>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57" name="object 56">
              <a:extLst>
                <a:ext uri="{FF2B5EF4-FFF2-40B4-BE49-F238E27FC236}">
                  <a16:creationId xmlns:a16="http://schemas.microsoft.com/office/drawing/2014/main" id="{AA4053F1-747C-6C40-8AB1-99EAC0A85002}"/>
                </a:ext>
              </a:extLst>
            </p:cNvPr>
            <p:cNvSpPr/>
            <p:nvPr/>
          </p:nvSpPr>
          <p:spPr>
            <a:xfrm>
              <a:off x="4585075" y="2503322"/>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58" name="object 57">
              <a:extLst>
                <a:ext uri="{FF2B5EF4-FFF2-40B4-BE49-F238E27FC236}">
                  <a16:creationId xmlns:a16="http://schemas.microsoft.com/office/drawing/2014/main" id="{08EF8440-E7DD-CA45-8742-07B862EA5FE2}"/>
                </a:ext>
              </a:extLst>
            </p:cNvPr>
            <p:cNvSpPr/>
            <p:nvPr/>
          </p:nvSpPr>
          <p:spPr>
            <a:xfrm>
              <a:off x="5070995" y="2449677"/>
              <a:ext cx="236550" cy="110921"/>
            </a:xfrm>
            <a:prstGeom prst="rect">
              <a:avLst/>
            </a:prstGeom>
            <a:blipFill>
              <a:blip r:embed="rId15" cstate="print"/>
              <a:stretch>
                <a:fillRect/>
              </a:stretch>
            </a:blipFill>
          </p:spPr>
          <p:txBody>
            <a:bodyPr wrap="square" lIns="0" tIns="0" rIns="0" bIns="0" rtlCol="0"/>
            <a:lstStyle/>
            <a:p>
              <a:endParaRPr/>
            </a:p>
          </p:txBody>
        </p:sp>
        <p:sp>
          <p:nvSpPr>
            <p:cNvPr id="59" name="object 58">
              <a:extLst>
                <a:ext uri="{FF2B5EF4-FFF2-40B4-BE49-F238E27FC236}">
                  <a16:creationId xmlns:a16="http://schemas.microsoft.com/office/drawing/2014/main" id="{EAAE9419-4702-204E-AF96-A5C85F15B837}"/>
                </a:ext>
              </a:extLst>
            </p:cNvPr>
            <p:cNvSpPr/>
            <p:nvPr/>
          </p:nvSpPr>
          <p:spPr>
            <a:xfrm>
              <a:off x="5189151" y="2499613"/>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0" name="object 59">
              <a:extLst>
                <a:ext uri="{FF2B5EF4-FFF2-40B4-BE49-F238E27FC236}">
                  <a16:creationId xmlns:a16="http://schemas.microsoft.com/office/drawing/2014/main" id="{3CD251E2-AEA3-6B42-AF7F-46382C8716E1}"/>
                </a:ext>
              </a:extLst>
            </p:cNvPr>
            <p:cNvSpPr/>
            <p:nvPr/>
          </p:nvSpPr>
          <p:spPr>
            <a:xfrm>
              <a:off x="4511249" y="2810180"/>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1" name="object 60">
              <a:extLst>
                <a:ext uri="{FF2B5EF4-FFF2-40B4-BE49-F238E27FC236}">
                  <a16:creationId xmlns:a16="http://schemas.microsoft.com/office/drawing/2014/main" id="{10A05FD4-6E3B-CE44-8921-D2743A57CA44}"/>
                </a:ext>
              </a:extLst>
            </p:cNvPr>
            <p:cNvSpPr/>
            <p:nvPr/>
          </p:nvSpPr>
          <p:spPr>
            <a:xfrm>
              <a:off x="4636135" y="2810180"/>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62" name="object 61">
              <a:extLst>
                <a:ext uri="{FF2B5EF4-FFF2-40B4-BE49-F238E27FC236}">
                  <a16:creationId xmlns:a16="http://schemas.microsoft.com/office/drawing/2014/main" id="{DD69EB30-7BC3-0E43-9643-DCC25150A7ED}"/>
                </a:ext>
              </a:extLst>
            </p:cNvPr>
            <p:cNvSpPr/>
            <p:nvPr/>
          </p:nvSpPr>
          <p:spPr>
            <a:xfrm>
              <a:off x="4211752" y="2810180"/>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63" name="object 62">
              <a:extLst>
                <a:ext uri="{FF2B5EF4-FFF2-40B4-BE49-F238E27FC236}">
                  <a16:creationId xmlns:a16="http://schemas.microsoft.com/office/drawing/2014/main" id="{11A5C788-EC94-7A47-A429-958C13B859FB}"/>
                </a:ext>
              </a:extLst>
            </p:cNvPr>
            <p:cNvSpPr/>
            <p:nvPr/>
          </p:nvSpPr>
          <p:spPr>
            <a:xfrm>
              <a:off x="4453674" y="2756547"/>
              <a:ext cx="236575" cy="110909"/>
            </a:xfrm>
            <a:prstGeom prst="rect">
              <a:avLst/>
            </a:prstGeom>
            <a:blipFill>
              <a:blip r:embed="rId16" cstate="print"/>
              <a:stretch>
                <a:fillRect/>
              </a:stretch>
            </a:blipFill>
          </p:spPr>
          <p:txBody>
            <a:bodyPr wrap="square" lIns="0" tIns="0" rIns="0" bIns="0" rtlCol="0"/>
            <a:lstStyle/>
            <a:p>
              <a:endParaRPr/>
            </a:p>
          </p:txBody>
        </p:sp>
        <p:sp>
          <p:nvSpPr>
            <p:cNvPr id="64" name="object 63">
              <a:extLst>
                <a:ext uri="{FF2B5EF4-FFF2-40B4-BE49-F238E27FC236}">
                  <a16:creationId xmlns:a16="http://schemas.microsoft.com/office/drawing/2014/main" id="{45B78A46-CAD4-C348-AB81-D683CF911480}"/>
                </a:ext>
              </a:extLst>
            </p:cNvPr>
            <p:cNvSpPr/>
            <p:nvPr/>
          </p:nvSpPr>
          <p:spPr>
            <a:xfrm>
              <a:off x="4564767" y="2806484"/>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65" name="object 64">
              <a:extLst>
                <a:ext uri="{FF2B5EF4-FFF2-40B4-BE49-F238E27FC236}">
                  <a16:creationId xmlns:a16="http://schemas.microsoft.com/office/drawing/2014/main" id="{1B5D7F44-0F64-2C46-A557-DFD9E164C645}"/>
                </a:ext>
              </a:extLst>
            </p:cNvPr>
            <p:cNvSpPr/>
            <p:nvPr/>
          </p:nvSpPr>
          <p:spPr>
            <a:xfrm>
              <a:off x="7464656" y="249591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6" name="object 65">
              <a:extLst>
                <a:ext uri="{FF2B5EF4-FFF2-40B4-BE49-F238E27FC236}">
                  <a16:creationId xmlns:a16="http://schemas.microsoft.com/office/drawing/2014/main" id="{0DA2F1B9-1405-654F-9670-CAF2F45962AC}"/>
                </a:ext>
              </a:extLst>
            </p:cNvPr>
            <p:cNvSpPr/>
            <p:nvPr/>
          </p:nvSpPr>
          <p:spPr>
            <a:xfrm>
              <a:off x="7589520" y="2495918"/>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67" name="object 66">
              <a:extLst>
                <a:ext uri="{FF2B5EF4-FFF2-40B4-BE49-F238E27FC236}">
                  <a16:creationId xmlns:a16="http://schemas.microsoft.com/office/drawing/2014/main" id="{0AC44FF8-0DDE-DB49-9D9E-2C6DA894687C}"/>
                </a:ext>
              </a:extLst>
            </p:cNvPr>
            <p:cNvSpPr/>
            <p:nvPr/>
          </p:nvSpPr>
          <p:spPr>
            <a:xfrm>
              <a:off x="6692009" y="2495918"/>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68" name="object 67">
              <a:extLst>
                <a:ext uri="{FF2B5EF4-FFF2-40B4-BE49-F238E27FC236}">
                  <a16:creationId xmlns:a16="http://schemas.microsoft.com/office/drawing/2014/main" id="{C7B18464-E136-0742-A8F7-8F2E7F154273}"/>
                </a:ext>
              </a:extLst>
            </p:cNvPr>
            <p:cNvSpPr/>
            <p:nvPr/>
          </p:nvSpPr>
          <p:spPr>
            <a:xfrm>
              <a:off x="7407097" y="2442286"/>
              <a:ext cx="236550" cy="110909"/>
            </a:xfrm>
            <a:prstGeom prst="rect">
              <a:avLst/>
            </a:prstGeom>
            <a:blipFill>
              <a:blip r:embed="rId17" cstate="print"/>
              <a:stretch>
                <a:fillRect/>
              </a:stretch>
            </a:blipFill>
          </p:spPr>
          <p:txBody>
            <a:bodyPr wrap="square" lIns="0" tIns="0" rIns="0" bIns="0" rtlCol="0"/>
            <a:lstStyle/>
            <a:p>
              <a:endParaRPr/>
            </a:p>
          </p:txBody>
        </p:sp>
        <p:sp>
          <p:nvSpPr>
            <p:cNvPr id="69" name="object 68">
              <a:extLst>
                <a:ext uri="{FF2B5EF4-FFF2-40B4-BE49-F238E27FC236}">
                  <a16:creationId xmlns:a16="http://schemas.microsoft.com/office/drawing/2014/main" id="{AA0C6DCE-F5F0-D049-A195-E02C9C57E515}"/>
                </a:ext>
              </a:extLst>
            </p:cNvPr>
            <p:cNvSpPr/>
            <p:nvPr/>
          </p:nvSpPr>
          <p:spPr>
            <a:xfrm>
              <a:off x="7412810" y="2492222"/>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0" name="object 69">
              <a:extLst>
                <a:ext uri="{FF2B5EF4-FFF2-40B4-BE49-F238E27FC236}">
                  <a16:creationId xmlns:a16="http://schemas.microsoft.com/office/drawing/2014/main" id="{DD956F86-AB02-9241-817D-CFC14CF7409B}"/>
                </a:ext>
              </a:extLst>
            </p:cNvPr>
            <p:cNvSpPr/>
            <p:nvPr/>
          </p:nvSpPr>
          <p:spPr>
            <a:xfrm>
              <a:off x="7338980" y="2806484"/>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1" name="object 70">
              <a:extLst>
                <a:ext uri="{FF2B5EF4-FFF2-40B4-BE49-F238E27FC236}">
                  <a16:creationId xmlns:a16="http://schemas.microsoft.com/office/drawing/2014/main" id="{FBECF090-47C3-7049-8ECA-817B116F104C}"/>
                </a:ext>
              </a:extLst>
            </p:cNvPr>
            <p:cNvSpPr/>
            <p:nvPr/>
          </p:nvSpPr>
          <p:spPr>
            <a:xfrm>
              <a:off x="7463866" y="2806484"/>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72" name="object 71">
              <a:extLst>
                <a:ext uri="{FF2B5EF4-FFF2-40B4-BE49-F238E27FC236}">
                  <a16:creationId xmlns:a16="http://schemas.microsoft.com/office/drawing/2014/main" id="{BA5122B3-DB22-1B47-A54C-58C3BFF0A49D}"/>
                </a:ext>
              </a:extLst>
            </p:cNvPr>
            <p:cNvSpPr/>
            <p:nvPr/>
          </p:nvSpPr>
          <p:spPr>
            <a:xfrm>
              <a:off x="7132914" y="2806484"/>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73" name="object 72">
              <a:extLst>
                <a:ext uri="{FF2B5EF4-FFF2-40B4-BE49-F238E27FC236}">
                  <a16:creationId xmlns:a16="http://schemas.microsoft.com/office/drawing/2014/main" id="{BE16950F-2E83-0E4D-8715-A7974513D57E}"/>
                </a:ext>
              </a:extLst>
            </p:cNvPr>
            <p:cNvSpPr/>
            <p:nvPr/>
          </p:nvSpPr>
          <p:spPr>
            <a:xfrm>
              <a:off x="7281418" y="2752851"/>
              <a:ext cx="236562" cy="110909"/>
            </a:xfrm>
            <a:prstGeom prst="rect">
              <a:avLst/>
            </a:prstGeom>
            <a:blipFill>
              <a:blip r:embed="rId18" cstate="print"/>
              <a:stretch>
                <a:fillRect/>
              </a:stretch>
            </a:blipFill>
          </p:spPr>
          <p:txBody>
            <a:bodyPr wrap="square" lIns="0" tIns="0" rIns="0" bIns="0" rtlCol="0"/>
            <a:lstStyle/>
            <a:p>
              <a:endParaRPr/>
            </a:p>
          </p:txBody>
        </p:sp>
        <p:sp>
          <p:nvSpPr>
            <p:cNvPr id="74" name="object 73">
              <a:extLst>
                <a:ext uri="{FF2B5EF4-FFF2-40B4-BE49-F238E27FC236}">
                  <a16:creationId xmlns:a16="http://schemas.microsoft.com/office/drawing/2014/main" id="{743694F2-D283-7F4B-87FF-9758CBA6CD22}"/>
                </a:ext>
              </a:extLst>
            </p:cNvPr>
            <p:cNvSpPr/>
            <p:nvPr/>
          </p:nvSpPr>
          <p:spPr>
            <a:xfrm>
              <a:off x="7401725" y="2802788"/>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75" name="object 74">
              <a:extLst>
                <a:ext uri="{FF2B5EF4-FFF2-40B4-BE49-F238E27FC236}">
                  <a16:creationId xmlns:a16="http://schemas.microsoft.com/office/drawing/2014/main" id="{228A9311-BA61-8B43-975E-95E1BBE5D008}"/>
                </a:ext>
              </a:extLst>
            </p:cNvPr>
            <p:cNvSpPr/>
            <p:nvPr/>
          </p:nvSpPr>
          <p:spPr>
            <a:xfrm>
              <a:off x="8244601" y="280278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6" name="object 75">
              <a:extLst>
                <a:ext uri="{FF2B5EF4-FFF2-40B4-BE49-F238E27FC236}">
                  <a16:creationId xmlns:a16="http://schemas.microsoft.com/office/drawing/2014/main" id="{B8E5683D-554F-064E-AFAE-9A17E7A863FE}"/>
                </a:ext>
              </a:extLst>
            </p:cNvPr>
            <p:cNvSpPr/>
            <p:nvPr/>
          </p:nvSpPr>
          <p:spPr>
            <a:xfrm>
              <a:off x="8369465" y="2802788"/>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77" name="object 76">
              <a:extLst>
                <a:ext uri="{FF2B5EF4-FFF2-40B4-BE49-F238E27FC236}">
                  <a16:creationId xmlns:a16="http://schemas.microsoft.com/office/drawing/2014/main" id="{1B5BC86F-1EE9-0E4B-A60A-2203E8A08BA9}"/>
                </a:ext>
              </a:extLst>
            </p:cNvPr>
            <p:cNvSpPr/>
            <p:nvPr/>
          </p:nvSpPr>
          <p:spPr>
            <a:xfrm>
              <a:off x="8019025" y="2802788"/>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78" name="object 77">
              <a:extLst>
                <a:ext uri="{FF2B5EF4-FFF2-40B4-BE49-F238E27FC236}">
                  <a16:creationId xmlns:a16="http://schemas.microsoft.com/office/drawing/2014/main" id="{C8D2A687-B0DA-9044-A1D6-D404FB578550}"/>
                </a:ext>
              </a:extLst>
            </p:cNvPr>
            <p:cNvSpPr/>
            <p:nvPr/>
          </p:nvSpPr>
          <p:spPr>
            <a:xfrm>
              <a:off x="8187042" y="2749143"/>
              <a:ext cx="236550" cy="110921"/>
            </a:xfrm>
            <a:prstGeom prst="rect">
              <a:avLst/>
            </a:prstGeom>
            <a:blipFill>
              <a:blip r:embed="rId19" cstate="print"/>
              <a:stretch>
                <a:fillRect/>
              </a:stretch>
            </a:blipFill>
          </p:spPr>
          <p:txBody>
            <a:bodyPr wrap="square" lIns="0" tIns="0" rIns="0" bIns="0" rtlCol="0"/>
            <a:lstStyle/>
            <a:p>
              <a:endParaRPr/>
            </a:p>
          </p:txBody>
        </p:sp>
        <p:sp>
          <p:nvSpPr>
            <p:cNvPr id="79" name="object 78">
              <a:extLst>
                <a:ext uri="{FF2B5EF4-FFF2-40B4-BE49-F238E27FC236}">
                  <a16:creationId xmlns:a16="http://schemas.microsoft.com/office/drawing/2014/main" id="{DA85DB7E-0EA9-3142-8CBB-E4E6E5241162}"/>
                </a:ext>
              </a:extLst>
            </p:cNvPr>
            <p:cNvSpPr/>
            <p:nvPr/>
          </p:nvSpPr>
          <p:spPr>
            <a:xfrm>
              <a:off x="8307349" y="2799079"/>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0" name="object 79">
              <a:extLst>
                <a:ext uri="{FF2B5EF4-FFF2-40B4-BE49-F238E27FC236}">
                  <a16:creationId xmlns:a16="http://schemas.microsoft.com/office/drawing/2014/main" id="{8C3D8526-A347-B649-8877-2F1B00498AEA}"/>
                </a:ext>
              </a:extLst>
            </p:cNvPr>
            <p:cNvSpPr/>
            <p:nvPr/>
          </p:nvSpPr>
          <p:spPr>
            <a:xfrm>
              <a:off x="8480339" y="3065297"/>
              <a:ext cx="317549" cy="296597"/>
            </a:xfrm>
            <a:prstGeom prst="rect">
              <a:avLst/>
            </a:prstGeom>
            <a:blipFill>
              <a:blip r:embed="rId20" cstate="print"/>
              <a:stretch>
                <a:fillRect/>
              </a:stretch>
            </a:blipFill>
          </p:spPr>
          <p:txBody>
            <a:bodyPr wrap="square" lIns="0" tIns="0" rIns="0" bIns="0" rtlCol="0"/>
            <a:lstStyle/>
            <a:p>
              <a:endParaRPr/>
            </a:p>
          </p:txBody>
        </p:sp>
        <p:sp>
          <p:nvSpPr>
            <p:cNvPr id="81" name="object 80">
              <a:extLst>
                <a:ext uri="{FF2B5EF4-FFF2-40B4-BE49-F238E27FC236}">
                  <a16:creationId xmlns:a16="http://schemas.microsoft.com/office/drawing/2014/main" id="{594B8B3D-A702-EB45-AFB5-A1A2C664A426}"/>
                </a:ext>
              </a:extLst>
            </p:cNvPr>
            <p:cNvSpPr/>
            <p:nvPr/>
          </p:nvSpPr>
          <p:spPr>
            <a:xfrm>
              <a:off x="7855975" y="3065297"/>
              <a:ext cx="317518" cy="296597"/>
            </a:xfrm>
            <a:prstGeom prst="rect">
              <a:avLst/>
            </a:prstGeom>
            <a:blipFill>
              <a:blip r:embed="rId21" cstate="print"/>
              <a:stretch>
                <a:fillRect/>
              </a:stretch>
            </a:blipFill>
          </p:spPr>
          <p:txBody>
            <a:bodyPr wrap="square" lIns="0" tIns="0" rIns="0" bIns="0" rtlCol="0"/>
            <a:lstStyle/>
            <a:p>
              <a:endParaRPr/>
            </a:p>
          </p:txBody>
        </p:sp>
        <p:sp>
          <p:nvSpPr>
            <p:cNvPr id="82" name="object 81">
              <a:extLst>
                <a:ext uri="{FF2B5EF4-FFF2-40B4-BE49-F238E27FC236}">
                  <a16:creationId xmlns:a16="http://schemas.microsoft.com/office/drawing/2014/main" id="{68387D82-998E-0249-AF90-26C7C0788919}"/>
                </a:ext>
              </a:extLst>
            </p:cNvPr>
            <p:cNvSpPr/>
            <p:nvPr/>
          </p:nvSpPr>
          <p:spPr>
            <a:xfrm>
              <a:off x="6981815" y="3065297"/>
              <a:ext cx="317550" cy="296597"/>
            </a:xfrm>
            <a:prstGeom prst="rect">
              <a:avLst/>
            </a:prstGeom>
            <a:blipFill>
              <a:blip r:embed="rId22" cstate="print"/>
              <a:stretch>
                <a:fillRect/>
              </a:stretch>
            </a:blipFill>
          </p:spPr>
          <p:txBody>
            <a:bodyPr wrap="square" lIns="0" tIns="0" rIns="0" bIns="0" rtlCol="0"/>
            <a:lstStyle/>
            <a:p>
              <a:endParaRPr/>
            </a:p>
          </p:txBody>
        </p:sp>
        <p:sp>
          <p:nvSpPr>
            <p:cNvPr id="83" name="object 82">
              <a:extLst>
                <a:ext uri="{FF2B5EF4-FFF2-40B4-BE49-F238E27FC236}">
                  <a16:creationId xmlns:a16="http://schemas.microsoft.com/office/drawing/2014/main" id="{E1AE06F4-8958-4446-91EF-B529FAC68205}"/>
                </a:ext>
              </a:extLst>
            </p:cNvPr>
            <p:cNvSpPr/>
            <p:nvPr/>
          </p:nvSpPr>
          <p:spPr>
            <a:xfrm>
              <a:off x="6357490"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4" name="object 83">
              <a:extLst>
                <a:ext uri="{FF2B5EF4-FFF2-40B4-BE49-F238E27FC236}">
                  <a16:creationId xmlns:a16="http://schemas.microsoft.com/office/drawing/2014/main" id="{A91C2868-8D3D-3246-8782-A69C4239914A}"/>
                </a:ext>
              </a:extLst>
            </p:cNvPr>
            <p:cNvSpPr/>
            <p:nvPr/>
          </p:nvSpPr>
          <p:spPr>
            <a:xfrm>
              <a:off x="5916241"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5" name="object 84">
              <a:extLst>
                <a:ext uri="{FF2B5EF4-FFF2-40B4-BE49-F238E27FC236}">
                  <a16:creationId xmlns:a16="http://schemas.microsoft.com/office/drawing/2014/main" id="{84A9F847-982F-A946-AC3F-4CDB7C4EEAF8}"/>
                </a:ext>
              </a:extLst>
            </p:cNvPr>
            <p:cNvSpPr/>
            <p:nvPr/>
          </p:nvSpPr>
          <p:spPr>
            <a:xfrm>
              <a:off x="5233604" y="3065297"/>
              <a:ext cx="317562" cy="296597"/>
            </a:xfrm>
            <a:prstGeom prst="rect">
              <a:avLst/>
            </a:prstGeom>
            <a:blipFill>
              <a:blip r:embed="rId24" cstate="print"/>
              <a:stretch>
                <a:fillRect/>
              </a:stretch>
            </a:blipFill>
          </p:spPr>
          <p:txBody>
            <a:bodyPr wrap="square" lIns="0" tIns="0" rIns="0" bIns="0" rtlCol="0"/>
            <a:lstStyle/>
            <a:p>
              <a:endParaRPr/>
            </a:p>
          </p:txBody>
        </p:sp>
        <p:sp>
          <p:nvSpPr>
            <p:cNvPr id="86" name="object 85">
              <a:extLst>
                <a:ext uri="{FF2B5EF4-FFF2-40B4-BE49-F238E27FC236}">
                  <a16:creationId xmlns:a16="http://schemas.microsoft.com/office/drawing/2014/main" id="{446EB1BF-58CC-6C40-923E-2358B09ABAD1}"/>
                </a:ext>
              </a:extLst>
            </p:cNvPr>
            <p:cNvSpPr/>
            <p:nvPr/>
          </p:nvSpPr>
          <p:spPr>
            <a:xfrm>
              <a:off x="2375116" y="3067113"/>
              <a:ext cx="317549" cy="296597"/>
            </a:xfrm>
            <a:prstGeom prst="rect">
              <a:avLst/>
            </a:prstGeom>
            <a:blipFill>
              <a:blip r:embed="rId25" cstate="print"/>
              <a:stretch>
                <a:fillRect/>
              </a:stretch>
            </a:blipFill>
          </p:spPr>
          <p:txBody>
            <a:bodyPr wrap="square" lIns="0" tIns="0" rIns="0" bIns="0" rtlCol="0"/>
            <a:lstStyle/>
            <a:p>
              <a:endParaRPr/>
            </a:p>
          </p:txBody>
        </p:sp>
        <p:sp>
          <p:nvSpPr>
            <p:cNvPr id="87" name="object 86">
              <a:extLst>
                <a:ext uri="{FF2B5EF4-FFF2-40B4-BE49-F238E27FC236}">
                  <a16:creationId xmlns:a16="http://schemas.microsoft.com/office/drawing/2014/main" id="{3AE25219-D2E9-6548-A618-4289AAD80AD6}"/>
                </a:ext>
              </a:extLst>
            </p:cNvPr>
            <p:cNvSpPr/>
            <p:nvPr/>
          </p:nvSpPr>
          <p:spPr>
            <a:xfrm>
              <a:off x="1417402" y="280278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88" name="object 87">
              <a:extLst>
                <a:ext uri="{FF2B5EF4-FFF2-40B4-BE49-F238E27FC236}">
                  <a16:creationId xmlns:a16="http://schemas.microsoft.com/office/drawing/2014/main" id="{07FAFF58-B224-114E-BD36-C33EED75AF90}"/>
                </a:ext>
              </a:extLst>
            </p:cNvPr>
            <p:cNvSpPr/>
            <p:nvPr/>
          </p:nvSpPr>
          <p:spPr>
            <a:xfrm>
              <a:off x="1542287" y="2802788"/>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89" name="object 88">
              <a:extLst>
                <a:ext uri="{FF2B5EF4-FFF2-40B4-BE49-F238E27FC236}">
                  <a16:creationId xmlns:a16="http://schemas.microsoft.com/office/drawing/2014/main" id="{6521BC35-BE65-B44E-AA13-2564F3714DB2}"/>
                </a:ext>
              </a:extLst>
            </p:cNvPr>
            <p:cNvSpPr/>
            <p:nvPr/>
          </p:nvSpPr>
          <p:spPr>
            <a:xfrm>
              <a:off x="1140071" y="2802788"/>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0" name="object 89">
              <a:extLst>
                <a:ext uri="{FF2B5EF4-FFF2-40B4-BE49-F238E27FC236}">
                  <a16:creationId xmlns:a16="http://schemas.microsoft.com/office/drawing/2014/main" id="{5B9B9C95-B81A-604F-9092-E73479E32C82}"/>
                </a:ext>
              </a:extLst>
            </p:cNvPr>
            <p:cNvSpPr/>
            <p:nvPr/>
          </p:nvSpPr>
          <p:spPr>
            <a:xfrm>
              <a:off x="1359814" y="2749143"/>
              <a:ext cx="236562" cy="110921"/>
            </a:xfrm>
            <a:prstGeom prst="rect">
              <a:avLst/>
            </a:prstGeom>
            <a:blipFill>
              <a:blip r:embed="rId26" cstate="print"/>
              <a:stretch>
                <a:fillRect/>
              </a:stretch>
            </a:blipFill>
          </p:spPr>
          <p:txBody>
            <a:bodyPr wrap="square" lIns="0" tIns="0" rIns="0" bIns="0" rtlCol="0"/>
            <a:lstStyle/>
            <a:p>
              <a:endParaRPr/>
            </a:p>
          </p:txBody>
        </p:sp>
        <p:sp>
          <p:nvSpPr>
            <p:cNvPr id="91" name="object 90">
              <a:extLst>
                <a:ext uri="{FF2B5EF4-FFF2-40B4-BE49-F238E27FC236}">
                  <a16:creationId xmlns:a16="http://schemas.microsoft.com/office/drawing/2014/main" id="{2EF43102-6ADF-004D-BCD0-38397955D180}"/>
                </a:ext>
              </a:extLst>
            </p:cNvPr>
            <p:cNvSpPr/>
            <p:nvPr/>
          </p:nvSpPr>
          <p:spPr>
            <a:xfrm>
              <a:off x="1480134" y="2799079"/>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92" name="object 91">
              <a:extLst>
                <a:ext uri="{FF2B5EF4-FFF2-40B4-BE49-F238E27FC236}">
                  <a16:creationId xmlns:a16="http://schemas.microsoft.com/office/drawing/2014/main" id="{6E380261-8131-EE44-B5B0-746757A6947D}"/>
                </a:ext>
              </a:extLst>
            </p:cNvPr>
            <p:cNvSpPr/>
            <p:nvPr/>
          </p:nvSpPr>
          <p:spPr>
            <a:xfrm>
              <a:off x="2252782" y="2499626"/>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3" name="object 92">
              <a:extLst>
                <a:ext uri="{FF2B5EF4-FFF2-40B4-BE49-F238E27FC236}">
                  <a16:creationId xmlns:a16="http://schemas.microsoft.com/office/drawing/2014/main" id="{B56BD55C-669E-164F-BECF-0A8044D5F1C4}"/>
                </a:ext>
              </a:extLst>
            </p:cNvPr>
            <p:cNvSpPr/>
            <p:nvPr/>
          </p:nvSpPr>
          <p:spPr>
            <a:xfrm>
              <a:off x="2377668" y="2499626"/>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94" name="object 93">
              <a:extLst>
                <a:ext uri="{FF2B5EF4-FFF2-40B4-BE49-F238E27FC236}">
                  <a16:creationId xmlns:a16="http://schemas.microsoft.com/office/drawing/2014/main" id="{6F1B58B4-A376-D448-9C82-F2F45E7A51A6}"/>
                </a:ext>
              </a:extLst>
            </p:cNvPr>
            <p:cNvSpPr/>
            <p:nvPr/>
          </p:nvSpPr>
          <p:spPr>
            <a:xfrm>
              <a:off x="1480135" y="2499626"/>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95" name="object 94">
              <a:extLst>
                <a:ext uri="{FF2B5EF4-FFF2-40B4-BE49-F238E27FC236}">
                  <a16:creationId xmlns:a16="http://schemas.microsoft.com/office/drawing/2014/main" id="{CB94FD5D-CF8E-484C-8B1B-9B4B3F8E3D5E}"/>
                </a:ext>
              </a:extLst>
            </p:cNvPr>
            <p:cNvSpPr/>
            <p:nvPr/>
          </p:nvSpPr>
          <p:spPr>
            <a:xfrm>
              <a:off x="2195195" y="2445981"/>
              <a:ext cx="236575" cy="110921"/>
            </a:xfrm>
            <a:prstGeom prst="rect">
              <a:avLst/>
            </a:prstGeom>
            <a:blipFill>
              <a:blip r:embed="rId18" cstate="print"/>
              <a:stretch>
                <a:fillRect/>
              </a:stretch>
            </a:blipFill>
          </p:spPr>
          <p:txBody>
            <a:bodyPr wrap="square" lIns="0" tIns="0" rIns="0" bIns="0" rtlCol="0"/>
            <a:lstStyle/>
            <a:p>
              <a:endParaRPr/>
            </a:p>
          </p:txBody>
        </p:sp>
        <p:sp>
          <p:nvSpPr>
            <p:cNvPr id="96" name="object 95">
              <a:extLst>
                <a:ext uri="{FF2B5EF4-FFF2-40B4-BE49-F238E27FC236}">
                  <a16:creationId xmlns:a16="http://schemas.microsoft.com/office/drawing/2014/main" id="{2BC69A51-5746-5048-8DA6-EC3F74B8A84B}"/>
                </a:ext>
              </a:extLst>
            </p:cNvPr>
            <p:cNvSpPr/>
            <p:nvPr/>
          </p:nvSpPr>
          <p:spPr>
            <a:xfrm>
              <a:off x="2315514" y="2495918"/>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97" name="object 96">
              <a:extLst>
                <a:ext uri="{FF2B5EF4-FFF2-40B4-BE49-F238E27FC236}">
                  <a16:creationId xmlns:a16="http://schemas.microsoft.com/office/drawing/2014/main" id="{B147005F-6776-4D4D-9AFF-3299B7DB016C}"/>
                </a:ext>
              </a:extLst>
            </p:cNvPr>
            <p:cNvSpPr/>
            <p:nvPr/>
          </p:nvSpPr>
          <p:spPr>
            <a:xfrm>
              <a:off x="5012127" y="2187232"/>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98" name="object 97">
              <a:extLst>
                <a:ext uri="{FF2B5EF4-FFF2-40B4-BE49-F238E27FC236}">
                  <a16:creationId xmlns:a16="http://schemas.microsoft.com/office/drawing/2014/main" id="{68D33ADB-351C-D048-BB81-2D8AD4BAAC4F}"/>
                </a:ext>
              </a:extLst>
            </p:cNvPr>
            <p:cNvSpPr/>
            <p:nvPr/>
          </p:nvSpPr>
          <p:spPr>
            <a:xfrm>
              <a:off x="5137036" y="2187232"/>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99" name="object 98">
              <a:extLst>
                <a:ext uri="{FF2B5EF4-FFF2-40B4-BE49-F238E27FC236}">
                  <a16:creationId xmlns:a16="http://schemas.microsoft.com/office/drawing/2014/main" id="{B5212249-578D-CE4F-8759-DA36413EC1C8}"/>
                </a:ext>
              </a:extLst>
            </p:cNvPr>
            <p:cNvSpPr/>
            <p:nvPr/>
          </p:nvSpPr>
          <p:spPr>
            <a:xfrm>
              <a:off x="2313497" y="2187232"/>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0" name="object 99">
              <a:extLst>
                <a:ext uri="{FF2B5EF4-FFF2-40B4-BE49-F238E27FC236}">
                  <a16:creationId xmlns:a16="http://schemas.microsoft.com/office/drawing/2014/main" id="{53033C59-DB8A-E54D-B883-21DA9EA3EC2C}"/>
                </a:ext>
              </a:extLst>
            </p:cNvPr>
            <p:cNvSpPr/>
            <p:nvPr/>
          </p:nvSpPr>
          <p:spPr>
            <a:xfrm>
              <a:off x="4954561" y="2133600"/>
              <a:ext cx="236550" cy="110909"/>
            </a:xfrm>
            <a:prstGeom prst="rect">
              <a:avLst/>
            </a:prstGeom>
            <a:blipFill>
              <a:blip r:embed="rId18" cstate="print"/>
              <a:stretch>
                <a:fillRect/>
              </a:stretch>
            </a:blipFill>
          </p:spPr>
          <p:txBody>
            <a:bodyPr wrap="square" lIns="0" tIns="0" rIns="0" bIns="0" rtlCol="0"/>
            <a:lstStyle/>
            <a:p>
              <a:endParaRPr/>
            </a:p>
          </p:txBody>
        </p:sp>
        <p:sp>
          <p:nvSpPr>
            <p:cNvPr id="101" name="object 100">
              <a:extLst>
                <a:ext uri="{FF2B5EF4-FFF2-40B4-BE49-F238E27FC236}">
                  <a16:creationId xmlns:a16="http://schemas.microsoft.com/office/drawing/2014/main" id="{3BE056FC-C2B5-2F4A-A1A9-A445EB7FDF58}"/>
                </a:ext>
              </a:extLst>
            </p:cNvPr>
            <p:cNvSpPr/>
            <p:nvPr/>
          </p:nvSpPr>
          <p:spPr>
            <a:xfrm>
              <a:off x="5074869" y="2183536"/>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02" name="object 101">
              <a:extLst>
                <a:ext uri="{FF2B5EF4-FFF2-40B4-BE49-F238E27FC236}">
                  <a16:creationId xmlns:a16="http://schemas.microsoft.com/office/drawing/2014/main" id="{DC84BE5B-BC86-8447-A671-61FAC4E6A828}"/>
                </a:ext>
              </a:extLst>
            </p:cNvPr>
            <p:cNvSpPr/>
            <p:nvPr/>
          </p:nvSpPr>
          <p:spPr>
            <a:xfrm>
              <a:off x="2738158" y="3059747"/>
              <a:ext cx="317549" cy="296654"/>
            </a:xfrm>
            <a:prstGeom prst="rect">
              <a:avLst/>
            </a:prstGeom>
            <a:blipFill>
              <a:blip r:embed="rId27" cstate="print"/>
              <a:stretch>
                <a:fillRect/>
              </a:stretch>
            </a:blipFill>
          </p:spPr>
          <p:txBody>
            <a:bodyPr wrap="square" lIns="0" tIns="0" rIns="0" bIns="0" rtlCol="0"/>
            <a:lstStyle/>
            <a:p>
              <a:endParaRPr/>
            </a:p>
          </p:txBody>
        </p:sp>
        <p:sp>
          <p:nvSpPr>
            <p:cNvPr id="103" name="object 102">
              <a:extLst>
                <a:ext uri="{FF2B5EF4-FFF2-40B4-BE49-F238E27FC236}">
                  <a16:creationId xmlns:a16="http://schemas.microsoft.com/office/drawing/2014/main" id="{52D4E6D0-070F-8248-9F6F-CCD9BAC66AF4}"/>
                </a:ext>
              </a:extLst>
            </p:cNvPr>
            <p:cNvSpPr/>
            <p:nvPr/>
          </p:nvSpPr>
          <p:spPr>
            <a:xfrm>
              <a:off x="3170631" y="3059747"/>
              <a:ext cx="317550" cy="296654"/>
            </a:xfrm>
            <a:prstGeom prst="rect">
              <a:avLst/>
            </a:prstGeom>
            <a:blipFill>
              <a:blip r:embed="rId28" cstate="print"/>
              <a:stretch>
                <a:fillRect/>
              </a:stretch>
            </a:blipFill>
          </p:spPr>
          <p:txBody>
            <a:bodyPr wrap="square" lIns="0" tIns="0" rIns="0" bIns="0" rtlCol="0"/>
            <a:lstStyle/>
            <a:p>
              <a:endParaRPr/>
            </a:p>
          </p:txBody>
        </p:sp>
        <p:sp>
          <p:nvSpPr>
            <p:cNvPr id="104" name="object 103">
              <a:extLst>
                <a:ext uri="{FF2B5EF4-FFF2-40B4-BE49-F238E27FC236}">
                  <a16:creationId xmlns:a16="http://schemas.microsoft.com/office/drawing/2014/main" id="{EBF5BCDD-D163-7B4B-A27E-744BC81BE70C}"/>
                </a:ext>
              </a:extLst>
            </p:cNvPr>
            <p:cNvSpPr/>
            <p:nvPr/>
          </p:nvSpPr>
          <p:spPr>
            <a:xfrm>
              <a:off x="1986864" y="3065297"/>
              <a:ext cx="317550" cy="296597"/>
            </a:xfrm>
            <a:prstGeom prst="rect">
              <a:avLst/>
            </a:prstGeom>
            <a:blipFill>
              <a:blip r:embed="rId13" cstate="print"/>
              <a:stretch>
                <a:fillRect/>
              </a:stretch>
            </a:blipFill>
          </p:spPr>
          <p:txBody>
            <a:bodyPr wrap="square" lIns="0" tIns="0" rIns="0" bIns="0" rtlCol="0"/>
            <a:lstStyle/>
            <a:p>
              <a:endParaRPr/>
            </a:p>
          </p:txBody>
        </p:sp>
        <p:sp>
          <p:nvSpPr>
            <p:cNvPr id="105" name="object 104">
              <a:extLst>
                <a:ext uri="{FF2B5EF4-FFF2-40B4-BE49-F238E27FC236}">
                  <a16:creationId xmlns:a16="http://schemas.microsoft.com/office/drawing/2014/main" id="{0D982E09-B671-6448-902E-69DB1EC270BD}"/>
                </a:ext>
              </a:extLst>
            </p:cNvPr>
            <p:cNvSpPr/>
            <p:nvPr/>
          </p:nvSpPr>
          <p:spPr>
            <a:xfrm>
              <a:off x="3254495" y="2806484"/>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06" name="object 105">
              <a:extLst>
                <a:ext uri="{FF2B5EF4-FFF2-40B4-BE49-F238E27FC236}">
                  <a16:creationId xmlns:a16="http://schemas.microsoft.com/office/drawing/2014/main" id="{A90768A0-9407-8946-841F-CDCEAE7DBFB9}"/>
                </a:ext>
              </a:extLst>
            </p:cNvPr>
            <p:cNvSpPr/>
            <p:nvPr/>
          </p:nvSpPr>
          <p:spPr>
            <a:xfrm>
              <a:off x="3379381" y="2806484"/>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07" name="object 106">
              <a:extLst>
                <a:ext uri="{FF2B5EF4-FFF2-40B4-BE49-F238E27FC236}">
                  <a16:creationId xmlns:a16="http://schemas.microsoft.com/office/drawing/2014/main" id="{2090E9A1-9E57-0B46-A362-9FE8F953A514}"/>
                </a:ext>
              </a:extLst>
            </p:cNvPr>
            <p:cNvSpPr/>
            <p:nvPr/>
          </p:nvSpPr>
          <p:spPr>
            <a:xfrm>
              <a:off x="2889240" y="2806484"/>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08" name="object 107">
              <a:extLst>
                <a:ext uri="{FF2B5EF4-FFF2-40B4-BE49-F238E27FC236}">
                  <a16:creationId xmlns:a16="http://schemas.microsoft.com/office/drawing/2014/main" id="{A0DCF3DD-CC1E-E240-B679-3BC10AFECF1C}"/>
                </a:ext>
              </a:extLst>
            </p:cNvPr>
            <p:cNvSpPr/>
            <p:nvPr/>
          </p:nvSpPr>
          <p:spPr>
            <a:xfrm>
              <a:off x="3196907" y="2752839"/>
              <a:ext cx="236575" cy="110909"/>
            </a:xfrm>
            <a:prstGeom prst="rect">
              <a:avLst/>
            </a:prstGeom>
            <a:blipFill>
              <a:blip r:embed="rId18" cstate="print"/>
              <a:stretch>
                <a:fillRect/>
              </a:stretch>
            </a:blipFill>
          </p:spPr>
          <p:txBody>
            <a:bodyPr wrap="square" lIns="0" tIns="0" rIns="0" bIns="0" rtlCol="0"/>
            <a:lstStyle/>
            <a:p>
              <a:endParaRPr/>
            </a:p>
          </p:txBody>
        </p:sp>
        <p:sp>
          <p:nvSpPr>
            <p:cNvPr id="109" name="object 108">
              <a:extLst>
                <a:ext uri="{FF2B5EF4-FFF2-40B4-BE49-F238E27FC236}">
                  <a16:creationId xmlns:a16="http://schemas.microsoft.com/office/drawing/2014/main" id="{904DA448-B08A-9943-BE9D-AC8D7240DDA5}"/>
                </a:ext>
              </a:extLst>
            </p:cNvPr>
            <p:cNvSpPr/>
            <p:nvPr/>
          </p:nvSpPr>
          <p:spPr>
            <a:xfrm>
              <a:off x="3316042" y="2802775"/>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0" name="object 109">
              <a:extLst>
                <a:ext uri="{FF2B5EF4-FFF2-40B4-BE49-F238E27FC236}">
                  <a16:creationId xmlns:a16="http://schemas.microsoft.com/office/drawing/2014/main" id="{085BE93D-A597-2442-A256-54E260E173E1}"/>
                </a:ext>
              </a:extLst>
            </p:cNvPr>
            <p:cNvSpPr/>
            <p:nvPr/>
          </p:nvSpPr>
          <p:spPr>
            <a:xfrm>
              <a:off x="1443272" y="312074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1" name="object 110">
              <a:extLst>
                <a:ext uri="{FF2B5EF4-FFF2-40B4-BE49-F238E27FC236}">
                  <a16:creationId xmlns:a16="http://schemas.microsoft.com/office/drawing/2014/main" id="{FCF66FA4-E613-8A4F-BEDE-0BF8E2ACFD35}"/>
                </a:ext>
              </a:extLst>
            </p:cNvPr>
            <p:cNvSpPr/>
            <p:nvPr/>
          </p:nvSpPr>
          <p:spPr>
            <a:xfrm>
              <a:off x="1568157" y="3120745"/>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12" name="object 111">
              <a:extLst>
                <a:ext uri="{FF2B5EF4-FFF2-40B4-BE49-F238E27FC236}">
                  <a16:creationId xmlns:a16="http://schemas.microsoft.com/office/drawing/2014/main" id="{A224445E-EC68-584B-B9C2-C78F948EF028}"/>
                </a:ext>
              </a:extLst>
            </p:cNvPr>
            <p:cNvSpPr/>
            <p:nvPr/>
          </p:nvSpPr>
          <p:spPr>
            <a:xfrm>
              <a:off x="1365558"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3" name="object 112">
              <a:extLst>
                <a:ext uri="{FF2B5EF4-FFF2-40B4-BE49-F238E27FC236}">
                  <a16:creationId xmlns:a16="http://schemas.microsoft.com/office/drawing/2014/main" id="{23548BFD-A3A9-2D42-A8C0-26AE7F0F29D1}"/>
                </a:ext>
              </a:extLst>
            </p:cNvPr>
            <p:cNvSpPr/>
            <p:nvPr/>
          </p:nvSpPr>
          <p:spPr>
            <a:xfrm>
              <a:off x="966354"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4" name="object 113">
              <a:extLst>
                <a:ext uri="{FF2B5EF4-FFF2-40B4-BE49-F238E27FC236}">
                  <a16:creationId xmlns:a16="http://schemas.microsoft.com/office/drawing/2014/main" id="{72C93591-42BD-4F4C-9CC3-B5F5988A18E4}"/>
                </a:ext>
              </a:extLst>
            </p:cNvPr>
            <p:cNvSpPr/>
            <p:nvPr/>
          </p:nvSpPr>
          <p:spPr>
            <a:xfrm>
              <a:off x="1385684" y="3067113"/>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15" name="object 114">
              <a:extLst>
                <a:ext uri="{FF2B5EF4-FFF2-40B4-BE49-F238E27FC236}">
                  <a16:creationId xmlns:a16="http://schemas.microsoft.com/office/drawing/2014/main" id="{3F694DB8-816B-E441-9959-1A8B3622E649}"/>
                </a:ext>
              </a:extLst>
            </p:cNvPr>
            <p:cNvSpPr/>
            <p:nvPr/>
          </p:nvSpPr>
          <p:spPr>
            <a:xfrm>
              <a:off x="1506016" y="3117024"/>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
        <p:nvSpPr>
          <p:cNvPr id="118" name="Rectangle 117">
            <a:extLst>
              <a:ext uri="{FF2B5EF4-FFF2-40B4-BE49-F238E27FC236}">
                <a16:creationId xmlns:a16="http://schemas.microsoft.com/office/drawing/2014/main" id="{AF3147B3-9EFF-394C-B15E-39078DAC68BE}"/>
              </a:ext>
            </a:extLst>
          </p:cNvPr>
          <p:cNvSpPr/>
          <p:nvPr/>
        </p:nvSpPr>
        <p:spPr>
          <a:xfrm>
            <a:off x="631294" y="3751647"/>
            <a:ext cx="8353315" cy="369332"/>
          </a:xfrm>
          <a:prstGeom prst="rect">
            <a:avLst/>
          </a:prstGeom>
          <a:solidFill>
            <a:srgbClr val="E6A20E"/>
          </a:solidFill>
        </p:spPr>
        <p:txBody>
          <a:bodyPr wrap="square">
            <a:spAutoFit/>
          </a:bodyPr>
          <a:lstStyle/>
          <a:p>
            <a:pPr>
              <a:spcBef>
                <a:spcPts val="100"/>
              </a:spcBef>
              <a:spcAft>
                <a:spcPts val="100"/>
              </a:spcAft>
            </a:pPr>
            <a:r>
              <a:rPr lang="en-US" dirty="0">
                <a:latin typeface="Arial"/>
                <a:cs typeface="Arial"/>
              </a:rPr>
              <a:t>Operations have costs that's proportional to the path link from root to the bottom.</a:t>
            </a:r>
          </a:p>
        </p:txBody>
      </p:sp>
      <p:sp>
        <p:nvSpPr>
          <p:cNvPr id="119" name="Rectangle 118">
            <a:extLst>
              <a:ext uri="{FF2B5EF4-FFF2-40B4-BE49-F238E27FC236}">
                <a16:creationId xmlns:a16="http://schemas.microsoft.com/office/drawing/2014/main" id="{EFFC1E68-F628-7343-9B66-5D1502951942}"/>
              </a:ext>
            </a:extLst>
          </p:cNvPr>
          <p:cNvSpPr/>
          <p:nvPr/>
        </p:nvSpPr>
        <p:spPr>
          <a:xfrm>
            <a:off x="2187465" y="3314339"/>
            <a:ext cx="5090516" cy="276999"/>
          </a:xfrm>
          <a:prstGeom prst="rect">
            <a:avLst/>
          </a:prstGeom>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So, that's going to give us, a very easy way to describe a performance.</a:t>
            </a:r>
          </a:p>
        </p:txBody>
      </p:sp>
      <p:graphicFrame>
        <p:nvGraphicFramePr>
          <p:cNvPr id="120" name="Table 119">
            <a:extLst>
              <a:ext uri="{FF2B5EF4-FFF2-40B4-BE49-F238E27FC236}">
                <a16:creationId xmlns:a16="http://schemas.microsoft.com/office/drawing/2014/main" id="{D3E5465A-7F35-464D-A898-7C81E48DBCDE}"/>
              </a:ext>
            </a:extLst>
          </p:cNvPr>
          <p:cNvGraphicFramePr>
            <a:graphicFrameLocks noGrp="1"/>
          </p:cNvGraphicFramePr>
          <p:nvPr>
            <p:extLst>
              <p:ext uri="{D42A27DB-BD31-4B8C-83A1-F6EECF244321}">
                <p14:modId xmlns:p14="http://schemas.microsoft.com/office/powerpoint/2010/main" val="738303599"/>
              </p:ext>
            </p:extLst>
          </p:nvPr>
        </p:nvGraphicFramePr>
        <p:xfrm>
          <a:off x="5615164" y="4517916"/>
          <a:ext cx="3403047" cy="1259840"/>
        </p:xfrm>
        <a:graphic>
          <a:graphicData uri="http://schemas.openxmlformats.org/drawingml/2006/table">
            <a:tbl>
              <a:tblPr firstRow="1" bandRow="1">
                <a:tableStyleId>{5C22544A-7EE6-4342-B048-85BDC9FD1C3A}</a:tableStyleId>
              </a:tblPr>
              <a:tblGrid>
                <a:gridCol w="911516">
                  <a:extLst>
                    <a:ext uri="{9D8B030D-6E8A-4147-A177-3AD203B41FA5}">
                      <a16:colId xmlns:a16="http://schemas.microsoft.com/office/drawing/2014/main" val="1789131187"/>
                    </a:ext>
                  </a:extLst>
                </a:gridCol>
                <a:gridCol w="679508">
                  <a:extLst>
                    <a:ext uri="{9D8B030D-6E8A-4147-A177-3AD203B41FA5}">
                      <a16:colId xmlns:a16="http://schemas.microsoft.com/office/drawing/2014/main" val="3769368385"/>
                    </a:ext>
                  </a:extLst>
                </a:gridCol>
                <a:gridCol w="931178">
                  <a:extLst>
                    <a:ext uri="{9D8B030D-6E8A-4147-A177-3AD203B41FA5}">
                      <a16:colId xmlns:a16="http://schemas.microsoft.com/office/drawing/2014/main" val="1455477475"/>
                    </a:ext>
                  </a:extLst>
                </a:gridCol>
                <a:gridCol w="880845">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a:latin typeface="Arial" panose="020B0604020202020204" pitchFamily="34" charset="0"/>
                          <a:cs typeface="Arial" panose="020B0604020202020204" pitchFamily="34" charset="0"/>
                        </a:rPr>
                        <a:t>2-3</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3" name="Slide Number Placeholder 5">
            <a:extLst>
              <a:ext uri="{FF2B5EF4-FFF2-40B4-BE49-F238E27FC236}">
                <a16:creationId xmlns:a16="http://schemas.microsoft.com/office/drawing/2014/main" id="{82B88573-E633-538E-1ACA-2793D99EEAF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8</a:t>
            </a:fld>
            <a:endParaRPr lang="en-US"/>
          </a:p>
        </p:txBody>
      </p:sp>
    </p:spTree>
    <p:extLst>
      <p:ext uri="{BB962C8B-B14F-4D97-AF65-F5344CB8AC3E}">
        <p14:creationId xmlns:p14="http://schemas.microsoft.com/office/powerpoint/2010/main" val="22424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dissolv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dissolv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dissolv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dissolv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dissolv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dissolve">
                                      <p:cBhvr>
                                        <p:cTn id="5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8" grpId="0" animBg="1"/>
      <p:bldP spid="1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123449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40036</TotalTime>
  <Words>3477</Words>
  <Application>Microsoft Office PowerPoint</Application>
  <PresentationFormat>On-screen Show (4:3)</PresentationFormat>
  <Paragraphs>652</Paragraphs>
  <Slides>35</Slides>
  <Notes>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Courier</vt:lpstr>
      <vt:lpstr>DejaVu Sans Mono</vt:lpstr>
      <vt:lpstr>Helvetica</vt:lpstr>
      <vt:lpstr>Arial</vt:lpstr>
      <vt:lpstr>Calibri</vt:lpstr>
      <vt:lpstr>Cambria Math</vt:lpstr>
      <vt:lpstr>Symbol</vt:lpstr>
      <vt:lpstr>Times</vt:lpstr>
      <vt:lpstr>Times New Roman</vt:lpstr>
      <vt:lpstr>Trebuchet MS</vt:lpstr>
      <vt:lpstr>Wingdings</vt:lpstr>
      <vt:lpstr>Office Theme</vt:lpstr>
      <vt:lpstr>Lecture 10 2-3 Trees B Trees</vt:lpstr>
      <vt:lpstr>2−3 Trees</vt:lpstr>
      <vt:lpstr>Insert in 2−3 Trees </vt:lpstr>
      <vt:lpstr>Insert in 2−3 Trees (Contd.) </vt:lpstr>
      <vt:lpstr>2−3 Trees Construction</vt:lpstr>
      <vt:lpstr>Local Transformations in a 2-3 Tree</vt:lpstr>
      <vt:lpstr>Global Properties in a 2-3 Tree</vt:lpstr>
      <vt:lpstr>Performance of 2-3 Tree</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vt:lpstr>
      <vt:lpstr>Reasons for using B-Trees</vt:lpstr>
      <vt:lpstr>Comparing Trees</vt:lpstr>
      <vt:lpstr>Balanced Trees in the Wild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1279</cp:revision>
  <dcterms:created xsi:type="dcterms:W3CDTF">2018-08-13T22:58:39Z</dcterms:created>
  <dcterms:modified xsi:type="dcterms:W3CDTF">2025-04-02T15:12:34Z</dcterms:modified>
</cp:coreProperties>
</file>